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0" r:id="rId6"/>
    <p:sldId id="261" r:id="rId7"/>
    <p:sldId id="267" r:id="rId8"/>
    <p:sldId id="268" r:id="rId9"/>
    <p:sldId id="269" r:id="rId10"/>
    <p:sldId id="272" r:id="rId11"/>
    <p:sldId id="273" r:id="rId12"/>
    <p:sldId id="274" r:id="rId13"/>
    <p:sldId id="270" r:id="rId14"/>
    <p:sldId id="271" r:id="rId15"/>
    <p:sldId id="263" r:id="rId16"/>
    <p:sldId id="264" r:id="rId17"/>
    <p:sldId id="265" r:id="rId18"/>
    <p:sldId id="266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Simple Menu Tabs" id="{2D4EAE91-F821-499A-860F-8E14E83C958D}">
          <p14:sldIdLst>
            <p14:sldId id="256"/>
            <p14:sldId id="257"/>
            <p14:sldId id="258"/>
            <p14:sldId id="262"/>
            <p14:sldId id="260"/>
            <p14:sldId id="261"/>
            <p14:sldId id="267"/>
            <p14:sldId id="268"/>
            <p14:sldId id="269"/>
            <p14:sldId id="272"/>
            <p14:sldId id="273"/>
            <p14:sldId id="274"/>
            <p14:sldId id="270"/>
            <p14:sldId id="271"/>
          </p14:sldIdLst>
        </p14:section>
        <p14:section name="Tabbed Quiz" id="{E0BCE31F-127C-437D-93CD-44553E8F8C41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2" pos="12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5E"/>
    <a:srgbClr val="7F7F7F"/>
    <a:srgbClr val="B18787"/>
    <a:srgbClr val="B1879B"/>
    <a:srgbClr val="FFFFFF"/>
    <a:srgbClr val="F7F7F7"/>
    <a:srgbClr val="92A8D1"/>
    <a:srgbClr val="F3F3F3"/>
    <a:srgbClr val="9AA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70" y="-90"/>
      </p:cViewPr>
      <p:guideLst>
        <p:guide orient="horz" pos="2160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DD4D-8F71-4C6D-A8E2-6D02EE34641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5A9D-04BC-4008-9B86-88744FF6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9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5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hyperlink" Target="a%20href=%22http:/www.freepik.com/free-vector/workspace-design_943201.htm%22%3eDesigned%20by%20Freepik%3c/a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a%20href=%22http:/www.freepik.com/free-vector/workspace-design_943201.htm%22%3eDesigned%20by%20Freepik%3c/a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a%20href=%22http:/www.freepik.com/free-vector/workspace-design_943201.htm%22%3eDesigned%20by%20Freepik%3c/a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slide" Target="slide5.xml"/><Relationship Id="rId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slide" Target="slide15.xml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ngnvus/201609JS01.git" TargetMode="Externa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965" y="6724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Course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1" name="Rounded Rectangle 30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48367" r="6646" b="5294"/>
          <a:stretch/>
        </p:blipFill>
        <p:spPr>
          <a:xfrm>
            <a:off x="6095999" y="2465398"/>
            <a:ext cx="5884757" cy="3101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6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pic>
        <p:nvPicPr>
          <p:cNvPr id="14" name="Picture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5" name="Picture 1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1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6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4" y="4586081"/>
            <a:ext cx="778397" cy="646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8912" y="5261811"/>
            <a:ext cx="119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Result</a:t>
            </a:r>
            <a:endParaRPr lang="en-US" sz="1400" u="sng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6308" y="1350881"/>
            <a:ext cx="76453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Knowledge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Improve skills: teamwork, leader-ship, research and self-study, plan and manage time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Work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process of FPT Software to develop a project.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Putting the learned knowledge into project to practice.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Technical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AngularJS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(Single Page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Application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WebApi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2.0,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ASP.Net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MVC5.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Tools: Visual Studio,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Tortoise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Enterprise Architect, Office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tools, SQL tools.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2101" y="300033"/>
            <a:ext cx="7423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Project Summary -</a:t>
            </a:r>
            <a:r>
              <a:rPr lang="ja-JP" altLang="en-US" sz="32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SimSun" pitchFamily="2" charset="-122"/>
                <a:ea typeface="SimSun" pitchFamily="2" charset="-122"/>
              </a:rPr>
              <a:t>プロジェクト概要</a:t>
            </a:r>
            <a:endParaRPr lang="en-US" sz="3200" dirty="0">
              <a:solidFill>
                <a:schemeClr val="tx2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1" y="188317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6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4" y="4586081"/>
            <a:ext cx="778397" cy="646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8912" y="5261811"/>
            <a:ext cx="119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Result</a:t>
            </a:r>
            <a:endParaRPr lang="en-US" sz="1400" u="sng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2101" y="300033"/>
            <a:ext cx="7423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Limitation &amp; Expectation</a:t>
            </a:r>
            <a:r>
              <a:rPr lang="en-US" altLang="ja-JP" sz="3200" b="1" dirty="0">
                <a:solidFill>
                  <a:schemeClr val="tx2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-</a:t>
            </a:r>
            <a:r>
              <a:rPr lang="ja-JP" altLang="en-US" sz="3200" b="1" dirty="0">
                <a:solidFill>
                  <a:schemeClr val="tx2">
                    <a:lumMod val="65000"/>
                    <a:lumOff val="35000"/>
                  </a:schemeClr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制限と期待</a:t>
            </a:r>
            <a:r>
              <a:rPr lang="en-US" altLang="ja-JP" sz="3200" b="1" dirty="0">
                <a:solidFill>
                  <a:schemeClr val="tx2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2">
                  <a:lumMod val="65000"/>
                  <a:lumOff val="35000"/>
                </a:schemeClr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19181"/>
              </p:ext>
            </p:extLst>
          </p:nvPr>
        </p:nvGraphicFramePr>
        <p:xfrm>
          <a:off x="2725132" y="1476369"/>
          <a:ext cx="8711307" cy="330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01"/>
                <a:gridCol w="4573906"/>
              </a:tblGrid>
              <a:tr h="5842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Current Limitations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Expectation in Future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2720997">
                <a:tc>
                  <a:txBody>
                    <a:bodyPr/>
                    <a:lstStyle/>
                    <a:p>
                      <a:pPr marL="285750" lvl="0" indent="-285750">
                        <a:buFont typeface="Courier New" pitchFamily="49" charset="0"/>
                        <a:buChar char="o"/>
                      </a:pP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Some screen can’t display well on Mobile or screen which has resolution lower or more than 1366x768.</a:t>
                      </a:r>
                    </a:p>
                    <a:p>
                      <a:pPr marL="285750" lvl="0" indent="-285750">
                        <a:buFont typeface="Courier New" pitchFamily="49" charset="0"/>
                        <a:buChar char="o"/>
                      </a:pP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Website only support for  Vietnamese language.</a:t>
                      </a:r>
                    </a:p>
                    <a:p>
                      <a:pPr marL="285750" lvl="0" indent="-285750">
                        <a:buFont typeface="Courier New" pitchFamily="49" charset="0"/>
                        <a:buChar char="o"/>
                      </a:pP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Not support payment by mobile cards.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itchFamily="2" charset="2"/>
                        <a:buChar char="Ø"/>
                      </a:pP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Support payment by mobile cards such as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Viettel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Mobi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Vina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, …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Ø"/>
                      </a:pP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App for Smart Phone which supports user manage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projects and admin can manage system anywhere by smart phone.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Ø"/>
                      </a:pP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Expand server to avoid overload.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Ø"/>
                      </a:pP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Support multi-language.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6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1" y="188317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6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4" y="4586081"/>
            <a:ext cx="778397" cy="646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8912" y="5261811"/>
            <a:ext cx="119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Result</a:t>
            </a:r>
            <a:endParaRPr lang="en-US" sz="1400" u="sng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2101" y="300033"/>
            <a:ext cx="7423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Lessons </a:t>
            </a:r>
            <a:r>
              <a:rPr lang="en-US" sz="3200" dirty="0" smtClean="0">
                <a:solidFill>
                  <a:schemeClr val="tx2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Learn </a:t>
            </a:r>
            <a:r>
              <a:rPr lang="en-US" altLang="ja-JP" sz="3200" dirty="0">
                <a:solidFill>
                  <a:schemeClr val="tx2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-</a:t>
            </a:r>
            <a:r>
              <a:rPr lang="ja-JP" altLang="en-US" sz="3200" b="1" dirty="0">
                <a:solidFill>
                  <a:schemeClr val="tx2">
                    <a:lumMod val="65000"/>
                    <a:lumOff val="35000"/>
                  </a:schemeClr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学んだ教訓</a:t>
            </a:r>
            <a:endParaRPr lang="en-US" sz="3200" b="1" dirty="0">
              <a:solidFill>
                <a:schemeClr val="tx2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56308" y="1350881"/>
            <a:ext cx="76453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Combine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working in group and working individual.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Be open to get the better by accept opinions from other member.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Limit and resolve conflicts between members.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Putting knowledge into project to practice.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Manage time and make the plan for anything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Learning new t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echnical and increase self-study ability.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3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pic>
        <p:nvPicPr>
          <p:cNvPr id="3074" name="Picture 2" descr="http://www3.canyons.edu/Offices/PIO/CanyonsPAC/Resources/q%26a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5" y="2906692"/>
            <a:ext cx="122491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www.njoyn.com/wp-content/themes/njoyn/images/demo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3" y="1467748"/>
            <a:ext cx="681668" cy="7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0049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Demo</a:t>
            </a:r>
            <a:endParaRPr lang="en-US" sz="1400" u="sng" dirty="0" smtClean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387" y="3768777"/>
            <a:ext cx="127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Q&amp;A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4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2" name="Picture 2" descr="http://www3.canyons.edu/Offices/PIO/CanyonsPAC/Resources/q%26a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5" y="2906692"/>
            <a:ext cx="122491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njoyn.com/wp-content/themes/njoyn/images/demo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3" y="1467748"/>
            <a:ext cx="681668" cy="7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0049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Demo</a:t>
            </a:r>
            <a:endParaRPr lang="en-US" sz="1400" dirty="0" smtClean="0">
              <a:solidFill>
                <a:srgbClr val="7F7F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026" y="3768781"/>
            <a:ext cx="127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Q&amp;A</a:t>
            </a:r>
            <a:endParaRPr lang="en-US" sz="1400" u="sng" dirty="0">
              <a:solidFill>
                <a:srgbClr val="B18787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8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2" y="1524929"/>
            <a:ext cx="5029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>
            <a:hlinkClick r:id="rId4" action="ppaction://hlinksldjump"/>
          </p:cNvPr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>
            <a:hlinkClick r:id="rId5" action="ppaction://hlinksldjump"/>
          </p:cNvPr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>
            <a:hlinkClick r:id="rId6" action="ppaction://hlinksldjump"/>
          </p:cNvPr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529770" y="695855"/>
            <a:ext cx="946977" cy="3061758"/>
          </a:xfrm>
          <a:custGeom>
            <a:avLst/>
            <a:gdLst>
              <a:gd name="connsiteX0" fmla="*/ 1036761 w 1497963"/>
              <a:gd name="connsiteY0" fmla="*/ 261408 h 4455794"/>
              <a:gd name="connsiteX1" fmla="*/ 1008186 w 1497963"/>
              <a:gd name="connsiteY1" fmla="*/ 189970 h 4455794"/>
              <a:gd name="connsiteX2" fmla="*/ 922461 w 1497963"/>
              <a:gd name="connsiteY2" fmla="*/ 61383 h 4455794"/>
              <a:gd name="connsiteX3" fmla="*/ 851023 w 1497963"/>
              <a:gd name="connsiteY3" fmla="*/ 4233 h 4455794"/>
              <a:gd name="connsiteX4" fmla="*/ 708148 w 1497963"/>
              <a:gd name="connsiteY4" fmla="*/ 4233 h 4455794"/>
              <a:gd name="connsiteX5" fmla="*/ 536698 w 1497963"/>
              <a:gd name="connsiteY5" fmla="*/ 4233 h 4455794"/>
              <a:gd name="connsiteX6" fmla="*/ 408111 w 1497963"/>
              <a:gd name="connsiteY6" fmla="*/ 4233 h 4455794"/>
              <a:gd name="connsiteX7" fmla="*/ 350961 w 1497963"/>
              <a:gd name="connsiteY7" fmla="*/ 61383 h 4455794"/>
              <a:gd name="connsiteX8" fmla="*/ 322386 w 1497963"/>
              <a:gd name="connsiteY8" fmla="*/ 161395 h 4455794"/>
              <a:gd name="connsiteX9" fmla="*/ 322386 w 1497963"/>
              <a:gd name="connsiteY9" fmla="*/ 275695 h 4455794"/>
              <a:gd name="connsiteX10" fmla="*/ 393823 w 1497963"/>
              <a:gd name="connsiteY10" fmla="*/ 289983 h 4455794"/>
              <a:gd name="connsiteX11" fmla="*/ 393823 w 1497963"/>
              <a:gd name="connsiteY11" fmla="*/ 361420 h 4455794"/>
              <a:gd name="connsiteX12" fmla="*/ 393823 w 1497963"/>
              <a:gd name="connsiteY12" fmla="*/ 490008 h 4455794"/>
              <a:gd name="connsiteX13" fmla="*/ 393823 w 1497963"/>
              <a:gd name="connsiteY13" fmla="*/ 704320 h 4455794"/>
              <a:gd name="connsiteX14" fmla="*/ 393823 w 1497963"/>
              <a:gd name="connsiteY14" fmla="*/ 804333 h 4455794"/>
              <a:gd name="connsiteX15" fmla="*/ 493836 w 1497963"/>
              <a:gd name="connsiteY15" fmla="*/ 832908 h 4455794"/>
              <a:gd name="connsiteX16" fmla="*/ 593848 w 1497963"/>
              <a:gd name="connsiteY16" fmla="*/ 847195 h 4455794"/>
              <a:gd name="connsiteX17" fmla="*/ 593848 w 1497963"/>
              <a:gd name="connsiteY17" fmla="*/ 890058 h 4455794"/>
              <a:gd name="connsiteX18" fmla="*/ 536698 w 1497963"/>
              <a:gd name="connsiteY18" fmla="*/ 947208 h 4455794"/>
              <a:gd name="connsiteX19" fmla="*/ 265236 w 1497963"/>
              <a:gd name="connsiteY19" fmla="*/ 1004358 h 4455794"/>
              <a:gd name="connsiteX20" fmla="*/ 165223 w 1497963"/>
              <a:gd name="connsiteY20" fmla="*/ 1275820 h 4455794"/>
              <a:gd name="connsiteX21" fmla="*/ 79498 w 1497963"/>
              <a:gd name="connsiteY21" fmla="*/ 1661583 h 4455794"/>
              <a:gd name="connsiteX22" fmla="*/ 8061 w 1497963"/>
              <a:gd name="connsiteY22" fmla="*/ 2261658 h 4455794"/>
              <a:gd name="connsiteX23" fmla="*/ 8061 w 1497963"/>
              <a:gd name="connsiteY23" fmla="*/ 2418820 h 4455794"/>
              <a:gd name="connsiteX24" fmla="*/ 65211 w 1497963"/>
              <a:gd name="connsiteY24" fmla="*/ 2418820 h 4455794"/>
              <a:gd name="connsiteX25" fmla="*/ 8061 w 1497963"/>
              <a:gd name="connsiteY25" fmla="*/ 2533120 h 4455794"/>
              <a:gd name="connsiteX26" fmla="*/ 79498 w 1497963"/>
              <a:gd name="connsiteY26" fmla="*/ 2633133 h 4455794"/>
              <a:gd name="connsiteX27" fmla="*/ 165223 w 1497963"/>
              <a:gd name="connsiteY27" fmla="*/ 2633133 h 4455794"/>
              <a:gd name="connsiteX28" fmla="*/ 179511 w 1497963"/>
              <a:gd name="connsiteY28" fmla="*/ 2547408 h 4455794"/>
              <a:gd name="connsiteX29" fmla="*/ 193798 w 1497963"/>
              <a:gd name="connsiteY29" fmla="*/ 2518833 h 4455794"/>
              <a:gd name="connsiteX30" fmla="*/ 193798 w 1497963"/>
              <a:gd name="connsiteY30" fmla="*/ 2475970 h 4455794"/>
              <a:gd name="connsiteX31" fmla="*/ 193798 w 1497963"/>
              <a:gd name="connsiteY31" fmla="*/ 2433108 h 4455794"/>
              <a:gd name="connsiteX32" fmla="*/ 193798 w 1497963"/>
              <a:gd name="connsiteY32" fmla="*/ 2347383 h 4455794"/>
              <a:gd name="connsiteX33" fmla="*/ 222373 w 1497963"/>
              <a:gd name="connsiteY33" fmla="*/ 2347383 h 4455794"/>
              <a:gd name="connsiteX34" fmla="*/ 265236 w 1497963"/>
              <a:gd name="connsiteY34" fmla="*/ 1847320 h 4455794"/>
              <a:gd name="connsiteX35" fmla="*/ 279523 w 1497963"/>
              <a:gd name="connsiteY35" fmla="*/ 2347383 h 4455794"/>
              <a:gd name="connsiteX36" fmla="*/ 336673 w 1497963"/>
              <a:gd name="connsiteY36" fmla="*/ 2361670 h 4455794"/>
              <a:gd name="connsiteX37" fmla="*/ 336673 w 1497963"/>
              <a:gd name="connsiteY37" fmla="*/ 2733145 h 4455794"/>
              <a:gd name="connsiteX38" fmla="*/ 365248 w 1497963"/>
              <a:gd name="connsiteY38" fmla="*/ 3533245 h 4455794"/>
              <a:gd name="connsiteX39" fmla="*/ 365248 w 1497963"/>
              <a:gd name="connsiteY39" fmla="*/ 4176183 h 4455794"/>
              <a:gd name="connsiteX40" fmla="*/ 365248 w 1497963"/>
              <a:gd name="connsiteY40" fmla="*/ 4204758 h 4455794"/>
              <a:gd name="connsiteX41" fmla="*/ 365248 w 1497963"/>
              <a:gd name="connsiteY41" fmla="*/ 4204758 h 4455794"/>
              <a:gd name="connsiteX42" fmla="*/ 365248 w 1497963"/>
              <a:gd name="connsiteY42" fmla="*/ 4276195 h 4455794"/>
              <a:gd name="connsiteX43" fmla="*/ 308098 w 1497963"/>
              <a:gd name="connsiteY43" fmla="*/ 4319058 h 4455794"/>
              <a:gd name="connsiteX44" fmla="*/ 136648 w 1497963"/>
              <a:gd name="connsiteY44" fmla="*/ 4319058 h 4455794"/>
              <a:gd name="connsiteX45" fmla="*/ 93786 w 1497963"/>
              <a:gd name="connsiteY45" fmla="*/ 4319058 h 4455794"/>
              <a:gd name="connsiteX46" fmla="*/ 93786 w 1497963"/>
              <a:gd name="connsiteY46" fmla="*/ 4376208 h 4455794"/>
              <a:gd name="connsiteX47" fmla="*/ 93786 w 1497963"/>
              <a:gd name="connsiteY47" fmla="*/ 4419070 h 4455794"/>
              <a:gd name="connsiteX48" fmla="*/ 579561 w 1497963"/>
              <a:gd name="connsiteY48" fmla="*/ 4433358 h 4455794"/>
              <a:gd name="connsiteX49" fmla="*/ 579561 w 1497963"/>
              <a:gd name="connsiteY49" fmla="*/ 4347633 h 4455794"/>
              <a:gd name="connsiteX50" fmla="*/ 593848 w 1497963"/>
              <a:gd name="connsiteY50" fmla="*/ 4304770 h 4455794"/>
              <a:gd name="connsiteX51" fmla="*/ 565273 w 1497963"/>
              <a:gd name="connsiteY51" fmla="*/ 4304770 h 4455794"/>
              <a:gd name="connsiteX52" fmla="*/ 565273 w 1497963"/>
              <a:gd name="connsiteY52" fmla="*/ 4233333 h 4455794"/>
              <a:gd name="connsiteX53" fmla="*/ 593848 w 1497963"/>
              <a:gd name="connsiteY53" fmla="*/ 4233333 h 4455794"/>
              <a:gd name="connsiteX54" fmla="*/ 593848 w 1497963"/>
              <a:gd name="connsiteY54" fmla="*/ 2461683 h 4455794"/>
              <a:gd name="connsiteX55" fmla="*/ 765298 w 1497963"/>
              <a:gd name="connsiteY55" fmla="*/ 2433108 h 4455794"/>
              <a:gd name="connsiteX56" fmla="*/ 836736 w 1497963"/>
              <a:gd name="connsiteY56" fmla="*/ 2475970 h 4455794"/>
              <a:gd name="connsiteX57" fmla="*/ 836736 w 1497963"/>
              <a:gd name="connsiteY57" fmla="*/ 2704570 h 4455794"/>
              <a:gd name="connsiteX58" fmla="*/ 879598 w 1497963"/>
              <a:gd name="connsiteY58" fmla="*/ 4204758 h 4455794"/>
              <a:gd name="connsiteX59" fmla="*/ 951036 w 1497963"/>
              <a:gd name="connsiteY59" fmla="*/ 4219045 h 4455794"/>
              <a:gd name="connsiteX60" fmla="*/ 951036 w 1497963"/>
              <a:gd name="connsiteY60" fmla="*/ 4261908 h 4455794"/>
              <a:gd name="connsiteX61" fmla="*/ 879598 w 1497963"/>
              <a:gd name="connsiteY61" fmla="*/ 4261908 h 4455794"/>
              <a:gd name="connsiteX62" fmla="*/ 879598 w 1497963"/>
              <a:gd name="connsiteY62" fmla="*/ 4319058 h 4455794"/>
              <a:gd name="connsiteX63" fmla="*/ 736723 w 1497963"/>
              <a:gd name="connsiteY63" fmla="*/ 4319058 h 4455794"/>
              <a:gd name="connsiteX64" fmla="*/ 736723 w 1497963"/>
              <a:gd name="connsiteY64" fmla="*/ 4433358 h 4455794"/>
              <a:gd name="connsiteX65" fmla="*/ 1108198 w 1497963"/>
              <a:gd name="connsiteY65" fmla="*/ 4433358 h 4455794"/>
              <a:gd name="connsiteX66" fmla="*/ 1165348 w 1497963"/>
              <a:gd name="connsiteY66" fmla="*/ 4447645 h 4455794"/>
              <a:gd name="connsiteX67" fmla="*/ 1122486 w 1497963"/>
              <a:gd name="connsiteY67" fmla="*/ 4290483 h 4455794"/>
              <a:gd name="connsiteX68" fmla="*/ 1108198 w 1497963"/>
              <a:gd name="connsiteY68" fmla="*/ 4290483 h 4455794"/>
              <a:gd name="connsiteX69" fmla="*/ 1108198 w 1497963"/>
              <a:gd name="connsiteY69" fmla="*/ 4219045 h 4455794"/>
              <a:gd name="connsiteX70" fmla="*/ 1122486 w 1497963"/>
              <a:gd name="connsiteY70" fmla="*/ 4219045 h 4455794"/>
              <a:gd name="connsiteX71" fmla="*/ 1079623 w 1497963"/>
              <a:gd name="connsiteY71" fmla="*/ 2375958 h 4455794"/>
              <a:gd name="connsiteX72" fmla="*/ 1151061 w 1497963"/>
              <a:gd name="connsiteY72" fmla="*/ 2375958 h 4455794"/>
              <a:gd name="connsiteX73" fmla="*/ 1151061 w 1497963"/>
              <a:gd name="connsiteY73" fmla="*/ 1490133 h 4455794"/>
              <a:gd name="connsiteX74" fmla="*/ 1279648 w 1497963"/>
              <a:gd name="connsiteY74" fmla="*/ 2290233 h 4455794"/>
              <a:gd name="connsiteX75" fmla="*/ 1279648 w 1497963"/>
              <a:gd name="connsiteY75" fmla="*/ 2333095 h 4455794"/>
              <a:gd name="connsiteX76" fmla="*/ 1322511 w 1497963"/>
              <a:gd name="connsiteY76" fmla="*/ 2347383 h 4455794"/>
              <a:gd name="connsiteX77" fmla="*/ 1251073 w 1497963"/>
              <a:gd name="connsiteY77" fmla="*/ 2504545 h 4455794"/>
              <a:gd name="connsiteX78" fmla="*/ 1279648 w 1497963"/>
              <a:gd name="connsiteY78" fmla="*/ 2604558 h 4455794"/>
              <a:gd name="connsiteX79" fmla="*/ 1365373 w 1497963"/>
              <a:gd name="connsiteY79" fmla="*/ 2661708 h 4455794"/>
              <a:gd name="connsiteX80" fmla="*/ 1493961 w 1497963"/>
              <a:gd name="connsiteY80" fmla="*/ 2561695 h 4455794"/>
              <a:gd name="connsiteX81" fmla="*/ 1465386 w 1497963"/>
              <a:gd name="connsiteY81" fmla="*/ 2461683 h 4455794"/>
              <a:gd name="connsiteX82" fmla="*/ 1465386 w 1497963"/>
              <a:gd name="connsiteY82" fmla="*/ 2333095 h 4455794"/>
              <a:gd name="connsiteX83" fmla="*/ 1465386 w 1497963"/>
              <a:gd name="connsiteY83" fmla="*/ 2318808 h 4455794"/>
              <a:gd name="connsiteX84" fmla="*/ 1493961 w 1497963"/>
              <a:gd name="connsiteY84" fmla="*/ 2318808 h 4455794"/>
              <a:gd name="connsiteX85" fmla="*/ 1379661 w 1497963"/>
              <a:gd name="connsiteY85" fmla="*/ 1461558 h 4455794"/>
              <a:gd name="connsiteX86" fmla="*/ 1236786 w 1497963"/>
              <a:gd name="connsiteY86" fmla="*/ 1018645 h 4455794"/>
              <a:gd name="connsiteX87" fmla="*/ 1022473 w 1497963"/>
              <a:gd name="connsiteY87" fmla="*/ 947208 h 4455794"/>
              <a:gd name="connsiteX88" fmla="*/ 822448 w 1497963"/>
              <a:gd name="connsiteY88" fmla="*/ 918633 h 4455794"/>
              <a:gd name="connsiteX89" fmla="*/ 808161 w 1497963"/>
              <a:gd name="connsiteY89" fmla="*/ 804333 h 4455794"/>
              <a:gd name="connsiteX90" fmla="*/ 893886 w 1497963"/>
              <a:gd name="connsiteY90" fmla="*/ 718608 h 4455794"/>
              <a:gd name="connsiteX91" fmla="*/ 922461 w 1497963"/>
              <a:gd name="connsiteY91" fmla="*/ 632883 h 4455794"/>
              <a:gd name="connsiteX92" fmla="*/ 993898 w 1497963"/>
              <a:gd name="connsiteY92" fmla="*/ 590020 h 4455794"/>
              <a:gd name="connsiteX93" fmla="*/ 1022473 w 1497963"/>
              <a:gd name="connsiteY93" fmla="*/ 532870 h 4455794"/>
              <a:gd name="connsiteX94" fmla="*/ 993898 w 1497963"/>
              <a:gd name="connsiteY94" fmla="*/ 475720 h 4455794"/>
              <a:gd name="connsiteX95" fmla="*/ 1093911 w 1497963"/>
              <a:gd name="connsiteY95" fmla="*/ 404283 h 4455794"/>
              <a:gd name="connsiteX96" fmla="*/ 1122486 w 1497963"/>
              <a:gd name="connsiteY96" fmla="*/ 289983 h 4455794"/>
              <a:gd name="connsiteX97" fmla="*/ 1036761 w 1497963"/>
              <a:gd name="connsiteY97" fmla="*/ 261408 h 445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497963" h="4455794">
                <a:moveTo>
                  <a:pt x="1036761" y="261408"/>
                </a:moveTo>
                <a:cubicBezTo>
                  <a:pt x="1017711" y="244739"/>
                  <a:pt x="1027236" y="223307"/>
                  <a:pt x="1008186" y="189970"/>
                </a:cubicBezTo>
                <a:cubicBezTo>
                  <a:pt x="989136" y="156632"/>
                  <a:pt x="948655" y="92339"/>
                  <a:pt x="922461" y="61383"/>
                </a:cubicBezTo>
                <a:cubicBezTo>
                  <a:pt x="896267" y="30427"/>
                  <a:pt x="886742" y="13758"/>
                  <a:pt x="851023" y="4233"/>
                </a:cubicBezTo>
                <a:cubicBezTo>
                  <a:pt x="815304" y="-5292"/>
                  <a:pt x="708148" y="4233"/>
                  <a:pt x="708148" y="4233"/>
                </a:cubicBezTo>
                <a:lnTo>
                  <a:pt x="536698" y="4233"/>
                </a:lnTo>
                <a:cubicBezTo>
                  <a:pt x="486692" y="4233"/>
                  <a:pt x="439067" y="-5292"/>
                  <a:pt x="408111" y="4233"/>
                </a:cubicBezTo>
                <a:cubicBezTo>
                  <a:pt x="377155" y="13758"/>
                  <a:pt x="365248" y="35189"/>
                  <a:pt x="350961" y="61383"/>
                </a:cubicBezTo>
                <a:cubicBezTo>
                  <a:pt x="336674" y="87577"/>
                  <a:pt x="327148" y="125676"/>
                  <a:pt x="322386" y="161395"/>
                </a:cubicBezTo>
                <a:cubicBezTo>
                  <a:pt x="317624" y="197114"/>
                  <a:pt x="310480" y="254264"/>
                  <a:pt x="322386" y="275695"/>
                </a:cubicBezTo>
                <a:cubicBezTo>
                  <a:pt x="334292" y="297126"/>
                  <a:pt x="381917" y="275696"/>
                  <a:pt x="393823" y="289983"/>
                </a:cubicBezTo>
                <a:cubicBezTo>
                  <a:pt x="405729" y="304270"/>
                  <a:pt x="393823" y="361420"/>
                  <a:pt x="393823" y="361420"/>
                </a:cubicBezTo>
                <a:lnTo>
                  <a:pt x="393823" y="490008"/>
                </a:lnTo>
                <a:lnTo>
                  <a:pt x="393823" y="704320"/>
                </a:lnTo>
                <a:cubicBezTo>
                  <a:pt x="393823" y="756707"/>
                  <a:pt x="377154" y="782902"/>
                  <a:pt x="393823" y="804333"/>
                </a:cubicBezTo>
                <a:cubicBezTo>
                  <a:pt x="410492" y="825764"/>
                  <a:pt x="460499" y="825764"/>
                  <a:pt x="493836" y="832908"/>
                </a:cubicBezTo>
                <a:cubicBezTo>
                  <a:pt x="527173" y="840052"/>
                  <a:pt x="577179" y="837670"/>
                  <a:pt x="593848" y="847195"/>
                </a:cubicBezTo>
                <a:cubicBezTo>
                  <a:pt x="610517" y="856720"/>
                  <a:pt x="603373" y="873389"/>
                  <a:pt x="593848" y="890058"/>
                </a:cubicBezTo>
                <a:cubicBezTo>
                  <a:pt x="584323" y="906727"/>
                  <a:pt x="591467" y="928158"/>
                  <a:pt x="536698" y="947208"/>
                </a:cubicBezTo>
                <a:cubicBezTo>
                  <a:pt x="481929" y="966258"/>
                  <a:pt x="327148" y="949589"/>
                  <a:pt x="265236" y="1004358"/>
                </a:cubicBezTo>
                <a:cubicBezTo>
                  <a:pt x="203324" y="1059127"/>
                  <a:pt x="196179" y="1166283"/>
                  <a:pt x="165223" y="1275820"/>
                </a:cubicBezTo>
                <a:cubicBezTo>
                  <a:pt x="134267" y="1385358"/>
                  <a:pt x="105692" y="1497277"/>
                  <a:pt x="79498" y="1661583"/>
                </a:cubicBezTo>
                <a:cubicBezTo>
                  <a:pt x="53304" y="1825889"/>
                  <a:pt x="19967" y="2135452"/>
                  <a:pt x="8061" y="2261658"/>
                </a:cubicBezTo>
                <a:cubicBezTo>
                  <a:pt x="-3845" y="2387864"/>
                  <a:pt x="-1464" y="2392627"/>
                  <a:pt x="8061" y="2418820"/>
                </a:cubicBezTo>
                <a:cubicBezTo>
                  <a:pt x="17586" y="2445013"/>
                  <a:pt x="65211" y="2399770"/>
                  <a:pt x="65211" y="2418820"/>
                </a:cubicBezTo>
                <a:cubicBezTo>
                  <a:pt x="65211" y="2437870"/>
                  <a:pt x="5680" y="2497401"/>
                  <a:pt x="8061" y="2533120"/>
                </a:cubicBezTo>
                <a:cubicBezTo>
                  <a:pt x="10442" y="2568839"/>
                  <a:pt x="53304" y="2616464"/>
                  <a:pt x="79498" y="2633133"/>
                </a:cubicBezTo>
                <a:cubicBezTo>
                  <a:pt x="105692" y="2649802"/>
                  <a:pt x="148554" y="2647420"/>
                  <a:pt x="165223" y="2633133"/>
                </a:cubicBezTo>
                <a:cubicBezTo>
                  <a:pt x="181892" y="2618846"/>
                  <a:pt x="174749" y="2566458"/>
                  <a:pt x="179511" y="2547408"/>
                </a:cubicBezTo>
                <a:cubicBezTo>
                  <a:pt x="184273" y="2528358"/>
                  <a:pt x="191417" y="2530739"/>
                  <a:pt x="193798" y="2518833"/>
                </a:cubicBezTo>
                <a:cubicBezTo>
                  <a:pt x="196179" y="2506927"/>
                  <a:pt x="193798" y="2475970"/>
                  <a:pt x="193798" y="2475970"/>
                </a:cubicBezTo>
                <a:lnTo>
                  <a:pt x="193798" y="2433108"/>
                </a:lnTo>
                <a:cubicBezTo>
                  <a:pt x="193798" y="2411677"/>
                  <a:pt x="189035" y="2361671"/>
                  <a:pt x="193798" y="2347383"/>
                </a:cubicBezTo>
                <a:cubicBezTo>
                  <a:pt x="198561" y="2333095"/>
                  <a:pt x="210467" y="2430727"/>
                  <a:pt x="222373" y="2347383"/>
                </a:cubicBezTo>
                <a:cubicBezTo>
                  <a:pt x="234279" y="2264039"/>
                  <a:pt x="255711" y="1847320"/>
                  <a:pt x="265236" y="1847320"/>
                </a:cubicBezTo>
                <a:cubicBezTo>
                  <a:pt x="274761" y="1847320"/>
                  <a:pt x="267617" y="2261658"/>
                  <a:pt x="279523" y="2347383"/>
                </a:cubicBezTo>
                <a:cubicBezTo>
                  <a:pt x="291429" y="2433108"/>
                  <a:pt x="327148" y="2297377"/>
                  <a:pt x="336673" y="2361670"/>
                </a:cubicBezTo>
                <a:cubicBezTo>
                  <a:pt x="346198" y="2425963"/>
                  <a:pt x="331911" y="2537883"/>
                  <a:pt x="336673" y="2733145"/>
                </a:cubicBezTo>
                <a:cubicBezTo>
                  <a:pt x="341435" y="2928407"/>
                  <a:pt x="360486" y="3292739"/>
                  <a:pt x="365248" y="3533245"/>
                </a:cubicBezTo>
                <a:cubicBezTo>
                  <a:pt x="370010" y="3773751"/>
                  <a:pt x="365248" y="4176183"/>
                  <a:pt x="365248" y="4176183"/>
                </a:cubicBezTo>
                <a:lnTo>
                  <a:pt x="365248" y="4204758"/>
                </a:lnTo>
                <a:lnTo>
                  <a:pt x="365248" y="4204758"/>
                </a:lnTo>
                <a:cubicBezTo>
                  <a:pt x="365248" y="4216664"/>
                  <a:pt x="374773" y="4257145"/>
                  <a:pt x="365248" y="4276195"/>
                </a:cubicBezTo>
                <a:cubicBezTo>
                  <a:pt x="355723" y="4295245"/>
                  <a:pt x="346198" y="4311914"/>
                  <a:pt x="308098" y="4319058"/>
                </a:cubicBezTo>
                <a:cubicBezTo>
                  <a:pt x="269998" y="4326202"/>
                  <a:pt x="136648" y="4319058"/>
                  <a:pt x="136648" y="4319058"/>
                </a:cubicBezTo>
                <a:cubicBezTo>
                  <a:pt x="100929" y="4319058"/>
                  <a:pt x="100930" y="4309533"/>
                  <a:pt x="93786" y="4319058"/>
                </a:cubicBezTo>
                <a:cubicBezTo>
                  <a:pt x="86642" y="4328583"/>
                  <a:pt x="93786" y="4376208"/>
                  <a:pt x="93786" y="4376208"/>
                </a:cubicBezTo>
                <a:cubicBezTo>
                  <a:pt x="93786" y="4392877"/>
                  <a:pt x="12824" y="4409545"/>
                  <a:pt x="93786" y="4419070"/>
                </a:cubicBezTo>
                <a:cubicBezTo>
                  <a:pt x="174748" y="4428595"/>
                  <a:pt x="498598" y="4445264"/>
                  <a:pt x="579561" y="4433358"/>
                </a:cubicBezTo>
                <a:cubicBezTo>
                  <a:pt x="660523" y="4421452"/>
                  <a:pt x="577180" y="4369064"/>
                  <a:pt x="579561" y="4347633"/>
                </a:cubicBezTo>
                <a:cubicBezTo>
                  <a:pt x="581942" y="4326202"/>
                  <a:pt x="596229" y="4311914"/>
                  <a:pt x="593848" y="4304770"/>
                </a:cubicBezTo>
                <a:cubicBezTo>
                  <a:pt x="591467" y="4297626"/>
                  <a:pt x="570035" y="4316676"/>
                  <a:pt x="565273" y="4304770"/>
                </a:cubicBezTo>
                <a:cubicBezTo>
                  <a:pt x="560510" y="4292864"/>
                  <a:pt x="560510" y="4245239"/>
                  <a:pt x="565273" y="4233333"/>
                </a:cubicBezTo>
                <a:cubicBezTo>
                  <a:pt x="570035" y="4221427"/>
                  <a:pt x="589085" y="4528608"/>
                  <a:pt x="593848" y="4233333"/>
                </a:cubicBezTo>
                <a:cubicBezTo>
                  <a:pt x="598610" y="3938058"/>
                  <a:pt x="565273" y="2761720"/>
                  <a:pt x="593848" y="2461683"/>
                </a:cubicBezTo>
                <a:cubicBezTo>
                  <a:pt x="622423" y="2161646"/>
                  <a:pt x="724817" y="2430727"/>
                  <a:pt x="765298" y="2433108"/>
                </a:cubicBezTo>
                <a:cubicBezTo>
                  <a:pt x="805779" y="2435489"/>
                  <a:pt x="824830" y="2430726"/>
                  <a:pt x="836736" y="2475970"/>
                </a:cubicBezTo>
                <a:cubicBezTo>
                  <a:pt x="848642" y="2521214"/>
                  <a:pt x="829592" y="2416439"/>
                  <a:pt x="836736" y="2704570"/>
                </a:cubicBezTo>
                <a:cubicBezTo>
                  <a:pt x="843880" y="2992701"/>
                  <a:pt x="860548" y="3952346"/>
                  <a:pt x="879598" y="4204758"/>
                </a:cubicBezTo>
                <a:cubicBezTo>
                  <a:pt x="898648" y="4457170"/>
                  <a:pt x="939130" y="4209520"/>
                  <a:pt x="951036" y="4219045"/>
                </a:cubicBezTo>
                <a:cubicBezTo>
                  <a:pt x="962942" y="4228570"/>
                  <a:pt x="962942" y="4254764"/>
                  <a:pt x="951036" y="4261908"/>
                </a:cubicBezTo>
                <a:cubicBezTo>
                  <a:pt x="939130" y="4269052"/>
                  <a:pt x="891504" y="4252383"/>
                  <a:pt x="879598" y="4261908"/>
                </a:cubicBezTo>
                <a:cubicBezTo>
                  <a:pt x="867692" y="4271433"/>
                  <a:pt x="903410" y="4309533"/>
                  <a:pt x="879598" y="4319058"/>
                </a:cubicBezTo>
                <a:cubicBezTo>
                  <a:pt x="855785" y="4328583"/>
                  <a:pt x="760535" y="4300008"/>
                  <a:pt x="736723" y="4319058"/>
                </a:cubicBezTo>
                <a:cubicBezTo>
                  <a:pt x="712911" y="4338108"/>
                  <a:pt x="674810" y="4414308"/>
                  <a:pt x="736723" y="4433358"/>
                </a:cubicBezTo>
                <a:cubicBezTo>
                  <a:pt x="798636" y="4452408"/>
                  <a:pt x="1036761" y="4430977"/>
                  <a:pt x="1108198" y="4433358"/>
                </a:cubicBezTo>
                <a:cubicBezTo>
                  <a:pt x="1179635" y="4435739"/>
                  <a:pt x="1162967" y="4471458"/>
                  <a:pt x="1165348" y="4447645"/>
                </a:cubicBezTo>
                <a:cubicBezTo>
                  <a:pt x="1167729" y="4423832"/>
                  <a:pt x="1132011" y="4316676"/>
                  <a:pt x="1122486" y="4290483"/>
                </a:cubicBezTo>
                <a:cubicBezTo>
                  <a:pt x="1112961" y="4264290"/>
                  <a:pt x="1110579" y="4302389"/>
                  <a:pt x="1108198" y="4290483"/>
                </a:cubicBezTo>
                <a:cubicBezTo>
                  <a:pt x="1105817" y="4278577"/>
                  <a:pt x="1105817" y="4230951"/>
                  <a:pt x="1108198" y="4219045"/>
                </a:cubicBezTo>
                <a:cubicBezTo>
                  <a:pt x="1110579" y="4207139"/>
                  <a:pt x="1127248" y="4526226"/>
                  <a:pt x="1122486" y="4219045"/>
                </a:cubicBezTo>
                <a:cubicBezTo>
                  <a:pt x="1117724" y="3911864"/>
                  <a:pt x="1074861" y="2683139"/>
                  <a:pt x="1079623" y="2375958"/>
                </a:cubicBezTo>
                <a:cubicBezTo>
                  <a:pt x="1084385" y="2068777"/>
                  <a:pt x="1139155" y="2523595"/>
                  <a:pt x="1151061" y="2375958"/>
                </a:cubicBezTo>
                <a:cubicBezTo>
                  <a:pt x="1162967" y="2228321"/>
                  <a:pt x="1129630" y="1504421"/>
                  <a:pt x="1151061" y="1490133"/>
                </a:cubicBezTo>
                <a:cubicBezTo>
                  <a:pt x="1172492" y="1475846"/>
                  <a:pt x="1258217" y="2149739"/>
                  <a:pt x="1279648" y="2290233"/>
                </a:cubicBezTo>
                <a:cubicBezTo>
                  <a:pt x="1301079" y="2430727"/>
                  <a:pt x="1272504" y="2323570"/>
                  <a:pt x="1279648" y="2333095"/>
                </a:cubicBezTo>
                <a:cubicBezTo>
                  <a:pt x="1286792" y="2342620"/>
                  <a:pt x="1327273" y="2318808"/>
                  <a:pt x="1322511" y="2347383"/>
                </a:cubicBezTo>
                <a:cubicBezTo>
                  <a:pt x="1317749" y="2375958"/>
                  <a:pt x="1258217" y="2461683"/>
                  <a:pt x="1251073" y="2504545"/>
                </a:cubicBezTo>
                <a:cubicBezTo>
                  <a:pt x="1243929" y="2547407"/>
                  <a:pt x="1260598" y="2578364"/>
                  <a:pt x="1279648" y="2604558"/>
                </a:cubicBezTo>
                <a:cubicBezTo>
                  <a:pt x="1298698" y="2630752"/>
                  <a:pt x="1329654" y="2668852"/>
                  <a:pt x="1365373" y="2661708"/>
                </a:cubicBezTo>
                <a:cubicBezTo>
                  <a:pt x="1401092" y="2654564"/>
                  <a:pt x="1477292" y="2595032"/>
                  <a:pt x="1493961" y="2561695"/>
                </a:cubicBezTo>
                <a:cubicBezTo>
                  <a:pt x="1510630" y="2528358"/>
                  <a:pt x="1470149" y="2499783"/>
                  <a:pt x="1465386" y="2461683"/>
                </a:cubicBezTo>
                <a:cubicBezTo>
                  <a:pt x="1460624" y="2423583"/>
                  <a:pt x="1465386" y="2333095"/>
                  <a:pt x="1465386" y="2333095"/>
                </a:cubicBezTo>
                <a:cubicBezTo>
                  <a:pt x="1465386" y="2309283"/>
                  <a:pt x="1460624" y="2321189"/>
                  <a:pt x="1465386" y="2318808"/>
                </a:cubicBezTo>
                <a:cubicBezTo>
                  <a:pt x="1470148" y="2316427"/>
                  <a:pt x="1508248" y="2461683"/>
                  <a:pt x="1493961" y="2318808"/>
                </a:cubicBezTo>
                <a:cubicBezTo>
                  <a:pt x="1479674" y="2175933"/>
                  <a:pt x="1422523" y="1678252"/>
                  <a:pt x="1379661" y="1461558"/>
                </a:cubicBezTo>
                <a:cubicBezTo>
                  <a:pt x="1336799" y="1244864"/>
                  <a:pt x="1296317" y="1104370"/>
                  <a:pt x="1236786" y="1018645"/>
                </a:cubicBezTo>
                <a:cubicBezTo>
                  <a:pt x="1177255" y="932920"/>
                  <a:pt x="1091529" y="963877"/>
                  <a:pt x="1022473" y="947208"/>
                </a:cubicBezTo>
                <a:cubicBezTo>
                  <a:pt x="953417" y="930539"/>
                  <a:pt x="858167" y="942445"/>
                  <a:pt x="822448" y="918633"/>
                </a:cubicBezTo>
                <a:cubicBezTo>
                  <a:pt x="786729" y="894821"/>
                  <a:pt x="796255" y="837670"/>
                  <a:pt x="808161" y="804333"/>
                </a:cubicBezTo>
                <a:cubicBezTo>
                  <a:pt x="820067" y="770996"/>
                  <a:pt x="874836" y="747183"/>
                  <a:pt x="893886" y="718608"/>
                </a:cubicBezTo>
                <a:cubicBezTo>
                  <a:pt x="912936" y="690033"/>
                  <a:pt x="905792" y="654314"/>
                  <a:pt x="922461" y="632883"/>
                </a:cubicBezTo>
                <a:cubicBezTo>
                  <a:pt x="939130" y="611452"/>
                  <a:pt x="977229" y="606689"/>
                  <a:pt x="993898" y="590020"/>
                </a:cubicBezTo>
                <a:cubicBezTo>
                  <a:pt x="1010567" y="573351"/>
                  <a:pt x="1022473" y="551920"/>
                  <a:pt x="1022473" y="532870"/>
                </a:cubicBezTo>
                <a:cubicBezTo>
                  <a:pt x="1022473" y="513820"/>
                  <a:pt x="981992" y="497151"/>
                  <a:pt x="993898" y="475720"/>
                </a:cubicBezTo>
                <a:cubicBezTo>
                  <a:pt x="1005804" y="454289"/>
                  <a:pt x="1072480" y="435239"/>
                  <a:pt x="1093911" y="404283"/>
                </a:cubicBezTo>
                <a:cubicBezTo>
                  <a:pt x="1115342" y="373327"/>
                  <a:pt x="1127248" y="309033"/>
                  <a:pt x="1122486" y="289983"/>
                </a:cubicBezTo>
                <a:cubicBezTo>
                  <a:pt x="1117724" y="270933"/>
                  <a:pt x="1055811" y="278077"/>
                  <a:pt x="1036761" y="26140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841730" y="874200"/>
            <a:ext cx="925030" cy="2883413"/>
          </a:xfrm>
          <a:custGeom>
            <a:avLst/>
            <a:gdLst>
              <a:gd name="connsiteX0" fmla="*/ 845078 w 1317140"/>
              <a:gd name="connsiteY0" fmla="*/ 297375 h 4413294"/>
              <a:gd name="connsiteX1" fmla="*/ 845078 w 1317140"/>
              <a:gd name="connsiteY1" fmla="*/ 425963 h 4413294"/>
              <a:gd name="connsiteX2" fmla="*/ 887941 w 1317140"/>
              <a:gd name="connsiteY2" fmla="*/ 225938 h 4413294"/>
              <a:gd name="connsiteX3" fmla="*/ 873653 w 1317140"/>
              <a:gd name="connsiteY3" fmla="*/ 111638 h 4413294"/>
              <a:gd name="connsiteX4" fmla="*/ 645053 w 1317140"/>
              <a:gd name="connsiteY4" fmla="*/ 11625 h 4413294"/>
              <a:gd name="connsiteX5" fmla="*/ 373591 w 1317140"/>
              <a:gd name="connsiteY5" fmla="*/ 11625 h 4413294"/>
              <a:gd name="connsiteX6" fmla="*/ 245003 w 1317140"/>
              <a:gd name="connsiteY6" fmla="*/ 97350 h 4413294"/>
              <a:gd name="connsiteX7" fmla="*/ 245003 w 1317140"/>
              <a:gd name="connsiteY7" fmla="*/ 197363 h 4413294"/>
              <a:gd name="connsiteX8" fmla="*/ 259291 w 1317140"/>
              <a:gd name="connsiteY8" fmla="*/ 325950 h 4413294"/>
              <a:gd name="connsiteX9" fmla="*/ 259291 w 1317140"/>
              <a:gd name="connsiteY9" fmla="*/ 383100 h 4413294"/>
              <a:gd name="connsiteX10" fmla="*/ 187853 w 1317140"/>
              <a:gd name="connsiteY10" fmla="*/ 468825 h 4413294"/>
              <a:gd name="connsiteX11" fmla="*/ 202141 w 1317140"/>
              <a:gd name="connsiteY11" fmla="*/ 568838 h 4413294"/>
              <a:gd name="connsiteX12" fmla="*/ 273578 w 1317140"/>
              <a:gd name="connsiteY12" fmla="*/ 640275 h 4413294"/>
              <a:gd name="connsiteX13" fmla="*/ 373591 w 1317140"/>
              <a:gd name="connsiteY13" fmla="*/ 640275 h 4413294"/>
              <a:gd name="connsiteX14" fmla="*/ 459316 w 1317140"/>
              <a:gd name="connsiteY14" fmla="*/ 697425 h 4413294"/>
              <a:gd name="connsiteX15" fmla="*/ 459316 w 1317140"/>
              <a:gd name="connsiteY15" fmla="*/ 826013 h 4413294"/>
              <a:gd name="connsiteX16" fmla="*/ 159278 w 1317140"/>
              <a:gd name="connsiteY16" fmla="*/ 868875 h 4413294"/>
              <a:gd name="connsiteX17" fmla="*/ 16403 w 1317140"/>
              <a:gd name="connsiteY17" fmla="*/ 897450 h 4413294"/>
              <a:gd name="connsiteX18" fmla="*/ 2116 w 1317140"/>
              <a:gd name="connsiteY18" fmla="*/ 1011750 h 4413294"/>
              <a:gd name="connsiteX19" fmla="*/ 2116 w 1317140"/>
              <a:gd name="connsiteY19" fmla="*/ 1154625 h 4413294"/>
              <a:gd name="connsiteX20" fmla="*/ 2116 w 1317140"/>
              <a:gd name="connsiteY20" fmla="*/ 1254638 h 4413294"/>
              <a:gd name="connsiteX21" fmla="*/ 2116 w 1317140"/>
              <a:gd name="connsiteY21" fmla="*/ 1440375 h 4413294"/>
              <a:gd name="connsiteX22" fmla="*/ 30691 w 1317140"/>
              <a:gd name="connsiteY22" fmla="*/ 1611825 h 4413294"/>
              <a:gd name="connsiteX23" fmla="*/ 73553 w 1317140"/>
              <a:gd name="connsiteY23" fmla="*/ 1711838 h 4413294"/>
              <a:gd name="connsiteX24" fmla="*/ 102128 w 1317140"/>
              <a:gd name="connsiteY24" fmla="*/ 1768988 h 4413294"/>
              <a:gd name="connsiteX25" fmla="*/ 73553 w 1317140"/>
              <a:gd name="connsiteY25" fmla="*/ 1940438 h 4413294"/>
              <a:gd name="connsiteX26" fmla="*/ 87841 w 1317140"/>
              <a:gd name="connsiteY26" fmla="*/ 2283338 h 4413294"/>
              <a:gd name="connsiteX27" fmla="*/ 173566 w 1317140"/>
              <a:gd name="connsiteY27" fmla="*/ 2311913 h 4413294"/>
              <a:gd name="connsiteX28" fmla="*/ 202141 w 1317140"/>
              <a:gd name="connsiteY28" fmla="*/ 2969138 h 4413294"/>
              <a:gd name="connsiteX29" fmla="*/ 273578 w 1317140"/>
              <a:gd name="connsiteY29" fmla="*/ 2969138 h 4413294"/>
              <a:gd name="connsiteX30" fmla="*/ 273578 w 1317140"/>
              <a:gd name="connsiteY30" fmla="*/ 4097850 h 4413294"/>
              <a:gd name="connsiteX31" fmla="*/ 202141 w 1317140"/>
              <a:gd name="connsiteY31" fmla="*/ 4169288 h 4413294"/>
              <a:gd name="connsiteX32" fmla="*/ 202141 w 1317140"/>
              <a:gd name="connsiteY32" fmla="*/ 4269300 h 4413294"/>
              <a:gd name="connsiteX33" fmla="*/ 202141 w 1317140"/>
              <a:gd name="connsiteY33" fmla="*/ 4355025 h 4413294"/>
              <a:gd name="connsiteX34" fmla="*/ 245003 w 1317140"/>
              <a:gd name="connsiteY34" fmla="*/ 4355025 h 4413294"/>
              <a:gd name="connsiteX35" fmla="*/ 259291 w 1317140"/>
              <a:gd name="connsiteY35" fmla="*/ 4269300 h 4413294"/>
              <a:gd name="connsiteX36" fmla="*/ 416453 w 1317140"/>
              <a:gd name="connsiteY36" fmla="*/ 4369313 h 4413294"/>
              <a:gd name="connsiteX37" fmla="*/ 602191 w 1317140"/>
              <a:gd name="connsiteY37" fmla="*/ 4369313 h 4413294"/>
              <a:gd name="connsiteX38" fmla="*/ 616478 w 1317140"/>
              <a:gd name="connsiteY38" fmla="*/ 4326450 h 4413294"/>
              <a:gd name="connsiteX39" fmla="*/ 387878 w 1317140"/>
              <a:gd name="connsiteY39" fmla="*/ 4155000 h 4413294"/>
              <a:gd name="connsiteX40" fmla="*/ 416453 w 1317140"/>
              <a:gd name="connsiteY40" fmla="*/ 2983425 h 4413294"/>
              <a:gd name="connsiteX41" fmla="*/ 430741 w 1317140"/>
              <a:gd name="connsiteY41" fmla="*/ 3012000 h 4413294"/>
              <a:gd name="connsiteX42" fmla="*/ 573616 w 1317140"/>
              <a:gd name="connsiteY42" fmla="*/ 2954850 h 4413294"/>
              <a:gd name="connsiteX43" fmla="*/ 616478 w 1317140"/>
              <a:gd name="connsiteY43" fmla="*/ 2969138 h 4413294"/>
              <a:gd name="connsiteX44" fmla="*/ 616478 w 1317140"/>
              <a:gd name="connsiteY44" fmla="*/ 4112138 h 4413294"/>
              <a:gd name="connsiteX45" fmla="*/ 559328 w 1317140"/>
              <a:gd name="connsiteY45" fmla="*/ 4226438 h 4413294"/>
              <a:gd name="connsiteX46" fmla="*/ 559328 w 1317140"/>
              <a:gd name="connsiteY46" fmla="*/ 4169288 h 4413294"/>
              <a:gd name="connsiteX47" fmla="*/ 802216 w 1317140"/>
              <a:gd name="connsiteY47" fmla="*/ 4383600 h 4413294"/>
              <a:gd name="connsiteX48" fmla="*/ 959378 w 1317140"/>
              <a:gd name="connsiteY48" fmla="*/ 4397888 h 4413294"/>
              <a:gd name="connsiteX49" fmla="*/ 1059391 w 1317140"/>
              <a:gd name="connsiteY49" fmla="*/ 4255013 h 4413294"/>
              <a:gd name="connsiteX50" fmla="*/ 787928 w 1317140"/>
              <a:gd name="connsiteY50" fmla="*/ 4155000 h 4413294"/>
              <a:gd name="connsiteX51" fmla="*/ 773641 w 1317140"/>
              <a:gd name="connsiteY51" fmla="*/ 2983425 h 4413294"/>
              <a:gd name="connsiteX52" fmla="*/ 873653 w 1317140"/>
              <a:gd name="connsiteY52" fmla="*/ 2983425 h 4413294"/>
              <a:gd name="connsiteX53" fmla="*/ 916516 w 1317140"/>
              <a:gd name="connsiteY53" fmla="*/ 2269050 h 4413294"/>
              <a:gd name="connsiteX54" fmla="*/ 1002241 w 1317140"/>
              <a:gd name="connsiteY54" fmla="*/ 2269050 h 4413294"/>
              <a:gd name="connsiteX55" fmla="*/ 973666 w 1317140"/>
              <a:gd name="connsiteY55" fmla="*/ 1926150 h 4413294"/>
              <a:gd name="connsiteX56" fmla="*/ 987953 w 1317140"/>
              <a:gd name="connsiteY56" fmla="*/ 1783275 h 4413294"/>
              <a:gd name="connsiteX57" fmla="*/ 1159403 w 1317140"/>
              <a:gd name="connsiteY57" fmla="*/ 1740413 h 4413294"/>
              <a:gd name="connsiteX58" fmla="*/ 1273703 w 1317140"/>
              <a:gd name="connsiteY58" fmla="*/ 1568963 h 4413294"/>
              <a:gd name="connsiteX59" fmla="*/ 1287991 w 1317140"/>
              <a:gd name="connsiteY59" fmla="*/ 1411800 h 4413294"/>
              <a:gd name="connsiteX60" fmla="*/ 1316566 w 1317140"/>
              <a:gd name="connsiteY60" fmla="*/ 1297500 h 4413294"/>
              <a:gd name="connsiteX61" fmla="*/ 1259416 w 1317140"/>
              <a:gd name="connsiteY61" fmla="*/ 1268925 h 4413294"/>
              <a:gd name="connsiteX62" fmla="*/ 1302278 w 1317140"/>
              <a:gd name="connsiteY62" fmla="*/ 1111763 h 4413294"/>
              <a:gd name="connsiteX63" fmla="*/ 1259416 w 1317140"/>
              <a:gd name="connsiteY63" fmla="*/ 1068900 h 4413294"/>
              <a:gd name="connsiteX64" fmla="*/ 1187978 w 1317140"/>
              <a:gd name="connsiteY64" fmla="*/ 1111763 h 4413294"/>
              <a:gd name="connsiteX65" fmla="*/ 1159403 w 1317140"/>
              <a:gd name="connsiteY65" fmla="*/ 1154625 h 4413294"/>
              <a:gd name="connsiteX66" fmla="*/ 1202266 w 1317140"/>
              <a:gd name="connsiteY66" fmla="*/ 1226063 h 4413294"/>
              <a:gd name="connsiteX67" fmla="*/ 1187978 w 1317140"/>
              <a:gd name="connsiteY67" fmla="*/ 1340363 h 4413294"/>
              <a:gd name="connsiteX68" fmla="*/ 1102253 w 1317140"/>
              <a:gd name="connsiteY68" fmla="*/ 1526100 h 4413294"/>
              <a:gd name="connsiteX69" fmla="*/ 1016528 w 1317140"/>
              <a:gd name="connsiteY69" fmla="*/ 1597538 h 4413294"/>
              <a:gd name="connsiteX70" fmla="*/ 930803 w 1317140"/>
              <a:gd name="connsiteY70" fmla="*/ 1240350 h 4413294"/>
              <a:gd name="connsiteX71" fmla="*/ 973666 w 1317140"/>
              <a:gd name="connsiteY71" fmla="*/ 1026038 h 4413294"/>
              <a:gd name="connsiteX72" fmla="*/ 973666 w 1317140"/>
              <a:gd name="connsiteY72" fmla="*/ 911738 h 4413294"/>
              <a:gd name="connsiteX73" fmla="*/ 902228 w 1317140"/>
              <a:gd name="connsiteY73" fmla="*/ 854588 h 4413294"/>
              <a:gd name="connsiteX74" fmla="*/ 616478 w 1317140"/>
              <a:gd name="connsiteY74" fmla="*/ 826013 h 4413294"/>
              <a:gd name="connsiteX75" fmla="*/ 559328 w 1317140"/>
              <a:gd name="connsiteY75" fmla="*/ 826013 h 4413294"/>
              <a:gd name="connsiteX76" fmla="*/ 587903 w 1317140"/>
              <a:gd name="connsiteY76" fmla="*/ 740288 h 4413294"/>
              <a:gd name="connsiteX77" fmla="*/ 673628 w 1317140"/>
              <a:gd name="connsiteY77" fmla="*/ 740288 h 4413294"/>
              <a:gd name="connsiteX78" fmla="*/ 787928 w 1317140"/>
              <a:gd name="connsiteY78" fmla="*/ 654563 h 4413294"/>
              <a:gd name="connsiteX79" fmla="*/ 845078 w 1317140"/>
              <a:gd name="connsiteY79" fmla="*/ 497400 h 4413294"/>
              <a:gd name="connsiteX80" fmla="*/ 859366 w 1317140"/>
              <a:gd name="connsiteY80" fmla="*/ 383100 h 4413294"/>
              <a:gd name="connsiteX81" fmla="*/ 845078 w 1317140"/>
              <a:gd name="connsiteY81" fmla="*/ 297375 h 441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17140" h="4413294">
                <a:moveTo>
                  <a:pt x="845078" y="297375"/>
                </a:moveTo>
                <a:cubicBezTo>
                  <a:pt x="842697" y="304519"/>
                  <a:pt x="837934" y="437869"/>
                  <a:pt x="845078" y="425963"/>
                </a:cubicBezTo>
                <a:cubicBezTo>
                  <a:pt x="852222" y="414057"/>
                  <a:pt x="883179" y="278325"/>
                  <a:pt x="887941" y="225938"/>
                </a:cubicBezTo>
                <a:cubicBezTo>
                  <a:pt x="892703" y="173551"/>
                  <a:pt x="914134" y="147357"/>
                  <a:pt x="873653" y="111638"/>
                </a:cubicBezTo>
                <a:cubicBezTo>
                  <a:pt x="833172" y="75919"/>
                  <a:pt x="728397" y="28294"/>
                  <a:pt x="645053" y="11625"/>
                </a:cubicBezTo>
                <a:cubicBezTo>
                  <a:pt x="561709" y="-5044"/>
                  <a:pt x="440266" y="-2662"/>
                  <a:pt x="373591" y="11625"/>
                </a:cubicBezTo>
                <a:cubicBezTo>
                  <a:pt x="306916" y="25912"/>
                  <a:pt x="266434" y="66394"/>
                  <a:pt x="245003" y="97350"/>
                </a:cubicBezTo>
                <a:cubicBezTo>
                  <a:pt x="223572" y="128306"/>
                  <a:pt x="242622" y="159263"/>
                  <a:pt x="245003" y="197363"/>
                </a:cubicBezTo>
                <a:cubicBezTo>
                  <a:pt x="247384" y="235463"/>
                  <a:pt x="256910" y="294994"/>
                  <a:pt x="259291" y="325950"/>
                </a:cubicBezTo>
                <a:cubicBezTo>
                  <a:pt x="261672" y="356906"/>
                  <a:pt x="271197" y="359288"/>
                  <a:pt x="259291" y="383100"/>
                </a:cubicBezTo>
                <a:cubicBezTo>
                  <a:pt x="247385" y="406912"/>
                  <a:pt x="197378" y="437869"/>
                  <a:pt x="187853" y="468825"/>
                </a:cubicBezTo>
                <a:cubicBezTo>
                  <a:pt x="178328" y="499781"/>
                  <a:pt x="187854" y="540263"/>
                  <a:pt x="202141" y="568838"/>
                </a:cubicBezTo>
                <a:cubicBezTo>
                  <a:pt x="216428" y="597413"/>
                  <a:pt x="245003" y="628369"/>
                  <a:pt x="273578" y="640275"/>
                </a:cubicBezTo>
                <a:cubicBezTo>
                  <a:pt x="302153" y="652181"/>
                  <a:pt x="342635" y="630750"/>
                  <a:pt x="373591" y="640275"/>
                </a:cubicBezTo>
                <a:cubicBezTo>
                  <a:pt x="404547" y="649800"/>
                  <a:pt x="445028" y="666469"/>
                  <a:pt x="459316" y="697425"/>
                </a:cubicBezTo>
                <a:cubicBezTo>
                  <a:pt x="473603" y="728381"/>
                  <a:pt x="509322" y="797438"/>
                  <a:pt x="459316" y="826013"/>
                </a:cubicBezTo>
                <a:cubicBezTo>
                  <a:pt x="409310" y="854588"/>
                  <a:pt x="233097" y="856969"/>
                  <a:pt x="159278" y="868875"/>
                </a:cubicBezTo>
                <a:cubicBezTo>
                  <a:pt x="85459" y="880781"/>
                  <a:pt x="42597" y="873638"/>
                  <a:pt x="16403" y="897450"/>
                </a:cubicBezTo>
                <a:cubicBezTo>
                  <a:pt x="-9791" y="921262"/>
                  <a:pt x="4497" y="968888"/>
                  <a:pt x="2116" y="1011750"/>
                </a:cubicBezTo>
                <a:cubicBezTo>
                  <a:pt x="-265" y="1054613"/>
                  <a:pt x="2116" y="1154625"/>
                  <a:pt x="2116" y="1154625"/>
                </a:cubicBezTo>
                <a:lnTo>
                  <a:pt x="2116" y="1254638"/>
                </a:lnTo>
                <a:cubicBezTo>
                  <a:pt x="2116" y="1302263"/>
                  <a:pt x="-2646" y="1380844"/>
                  <a:pt x="2116" y="1440375"/>
                </a:cubicBezTo>
                <a:cubicBezTo>
                  <a:pt x="6878" y="1499906"/>
                  <a:pt x="18785" y="1566581"/>
                  <a:pt x="30691" y="1611825"/>
                </a:cubicBezTo>
                <a:cubicBezTo>
                  <a:pt x="42597" y="1657069"/>
                  <a:pt x="61647" y="1685644"/>
                  <a:pt x="73553" y="1711838"/>
                </a:cubicBezTo>
                <a:cubicBezTo>
                  <a:pt x="85459" y="1738032"/>
                  <a:pt x="102128" y="1730888"/>
                  <a:pt x="102128" y="1768988"/>
                </a:cubicBezTo>
                <a:cubicBezTo>
                  <a:pt x="102128" y="1807088"/>
                  <a:pt x="75934" y="1854713"/>
                  <a:pt x="73553" y="1940438"/>
                </a:cubicBezTo>
                <a:cubicBezTo>
                  <a:pt x="71172" y="2026163"/>
                  <a:pt x="71172" y="2221426"/>
                  <a:pt x="87841" y="2283338"/>
                </a:cubicBezTo>
                <a:cubicBezTo>
                  <a:pt x="104510" y="2345250"/>
                  <a:pt x="154516" y="2197613"/>
                  <a:pt x="173566" y="2311913"/>
                </a:cubicBezTo>
                <a:cubicBezTo>
                  <a:pt x="192616" y="2426213"/>
                  <a:pt x="185472" y="2859601"/>
                  <a:pt x="202141" y="2969138"/>
                </a:cubicBezTo>
                <a:cubicBezTo>
                  <a:pt x="218810" y="3078675"/>
                  <a:pt x="261672" y="2781019"/>
                  <a:pt x="273578" y="2969138"/>
                </a:cubicBezTo>
                <a:cubicBezTo>
                  <a:pt x="285484" y="3157257"/>
                  <a:pt x="285484" y="3897825"/>
                  <a:pt x="273578" y="4097850"/>
                </a:cubicBezTo>
                <a:cubicBezTo>
                  <a:pt x="261672" y="4297875"/>
                  <a:pt x="214047" y="4140713"/>
                  <a:pt x="202141" y="4169288"/>
                </a:cubicBezTo>
                <a:cubicBezTo>
                  <a:pt x="190235" y="4197863"/>
                  <a:pt x="202141" y="4269300"/>
                  <a:pt x="202141" y="4269300"/>
                </a:cubicBezTo>
                <a:cubicBezTo>
                  <a:pt x="202141" y="4300256"/>
                  <a:pt x="194997" y="4340738"/>
                  <a:pt x="202141" y="4355025"/>
                </a:cubicBezTo>
                <a:cubicBezTo>
                  <a:pt x="209285" y="4369312"/>
                  <a:pt x="235478" y="4369312"/>
                  <a:pt x="245003" y="4355025"/>
                </a:cubicBezTo>
                <a:cubicBezTo>
                  <a:pt x="254528" y="4340738"/>
                  <a:pt x="230716" y="4266919"/>
                  <a:pt x="259291" y="4269300"/>
                </a:cubicBezTo>
                <a:cubicBezTo>
                  <a:pt x="287866" y="4271681"/>
                  <a:pt x="359303" y="4352644"/>
                  <a:pt x="416453" y="4369313"/>
                </a:cubicBezTo>
                <a:cubicBezTo>
                  <a:pt x="473603" y="4385982"/>
                  <a:pt x="568854" y="4376457"/>
                  <a:pt x="602191" y="4369313"/>
                </a:cubicBezTo>
                <a:cubicBezTo>
                  <a:pt x="635528" y="4362169"/>
                  <a:pt x="652197" y="4362169"/>
                  <a:pt x="616478" y="4326450"/>
                </a:cubicBezTo>
                <a:cubicBezTo>
                  <a:pt x="580759" y="4290731"/>
                  <a:pt x="421215" y="4378837"/>
                  <a:pt x="387878" y="4155000"/>
                </a:cubicBezTo>
                <a:cubicBezTo>
                  <a:pt x="354541" y="3931163"/>
                  <a:pt x="409309" y="3173925"/>
                  <a:pt x="416453" y="2983425"/>
                </a:cubicBezTo>
                <a:cubicBezTo>
                  <a:pt x="423597" y="2792925"/>
                  <a:pt x="404547" y="3016762"/>
                  <a:pt x="430741" y="3012000"/>
                </a:cubicBezTo>
                <a:cubicBezTo>
                  <a:pt x="456935" y="3007238"/>
                  <a:pt x="542660" y="2961994"/>
                  <a:pt x="573616" y="2954850"/>
                </a:cubicBezTo>
                <a:cubicBezTo>
                  <a:pt x="604572" y="2947706"/>
                  <a:pt x="609334" y="2776257"/>
                  <a:pt x="616478" y="2969138"/>
                </a:cubicBezTo>
                <a:cubicBezTo>
                  <a:pt x="623622" y="3162019"/>
                  <a:pt x="626003" y="3902588"/>
                  <a:pt x="616478" y="4112138"/>
                </a:cubicBezTo>
                <a:cubicBezTo>
                  <a:pt x="606953" y="4321688"/>
                  <a:pt x="568853" y="4216913"/>
                  <a:pt x="559328" y="4226438"/>
                </a:cubicBezTo>
                <a:cubicBezTo>
                  <a:pt x="549803" y="4235963"/>
                  <a:pt x="518847" y="4143094"/>
                  <a:pt x="559328" y="4169288"/>
                </a:cubicBezTo>
                <a:cubicBezTo>
                  <a:pt x="599809" y="4195482"/>
                  <a:pt x="735541" y="4345500"/>
                  <a:pt x="802216" y="4383600"/>
                </a:cubicBezTo>
                <a:cubicBezTo>
                  <a:pt x="868891" y="4421700"/>
                  <a:pt x="916516" y="4419319"/>
                  <a:pt x="959378" y="4397888"/>
                </a:cubicBezTo>
                <a:cubicBezTo>
                  <a:pt x="1002241" y="4376457"/>
                  <a:pt x="1087966" y="4295494"/>
                  <a:pt x="1059391" y="4255013"/>
                </a:cubicBezTo>
                <a:cubicBezTo>
                  <a:pt x="1030816" y="4214532"/>
                  <a:pt x="835553" y="4366931"/>
                  <a:pt x="787928" y="4155000"/>
                </a:cubicBezTo>
                <a:cubicBezTo>
                  <a:pt x="740303" y="3943069"/>
                  <a:pt x="759353" y="3178688"/>
                  <a:pt x="773641" y="2983425"/>
                </a:cubicBezTo>
                <a:cubicBezTo>
                  <a:pt x="787928" y="2788163"/>
                  <a:pt x="849841" y="3102487"/>
                  <a:pt x="873653" y="2983425"/>
                </a:cubicBezTo>
                <a:cubicBezTo>
                  <a:pt x="897465" y="2864363"/>
                  <a:pt x="895085" y="2388112"/>
                  <a:pt x="916516" y="2269050"/>
                </a:cubicBezTo>
                <a:cubicBezTo>
                  <a:pt x="937947" y="2149988"/>
                  <a:pt x="992716" y="2326200"/>
                  <a:pt x="1002241" y="2269050"/>
                </a:cubicBezTo>
                <a:cubicBezTo>
                  <a:pt x="1011766" y="2211900"/>
                  <a:pt x="976047" y="2007112"/>
                  <a:pt x="973666" y="1926150"/>
                </a:cubicBezTo>
                <a:cubicBezTo>
                  <a:pt x="971285" y="1845188"/>
                  <a:pt x="956997" y="1814231"/>
                  <a:pt x="987953" y="1783275"/>
                </a:cubicBezTo>
                <a:cubicBezTo>
                  <a:pt x="1018909" y="1752319"/>
                  <a:pt x="1111778" y="1776132"/>
                  <a:pt x="1159403" y="1740413"/>
                </a:cubicBezTo>
                <a:cubicBezTo>
                  <a:pt x="1207028" y="1704694"/>
                  <a:pt x="1252272" y="1623732"/>
                  <a:pt x="1273703" y="1568963"/>
                </a:cubicBezTo>
                <a:cubicBezTo>
                  <a:pt x="1295134" y="1514194"/>
                  <a:pt x="1280847" y="1457044"/>
                  <a:pt x="1287991" y="1411800"/>
                </a:cubicBezTo>
                <a:cubicBezTo>
                  <a:pt x="1295135" y="1366556"/>
                  <a:pt x="1321328" y="1321312"/>
                  <a:pt x="1316566" y="1297500"/>
                </a:cubicBezTo>
                <a:cubicBezTo>
                  <a:pt x="1311804" y="1273688"/>
                  <a:pt x="1261797" y="1299881"/>
                  <a:pt x="1259416" y="1268925"/>
                </a:cubicBezTo>
                <a:cubicBezTo>
                  <a:pt x="1257035" y="1237969"/>
                  <a:pt x="1302278" y="1145100"/>
                  <a:pt x="1302278" y="1111763"/>
                </a:cubicBezTo>
                <a:cubicBezTo>
                  <a:pt x="1302278" y="1078426"/>
                  <a:pt x="1278466" y="1068900"/>
                  <a:pt x="1259416" y="1068900"/>
                </a:cubicBezTo>
                <a:cubicBezTo>
                  <a:pt x="1240366" y="1068900"/>
                  <a:pt x="1204647" y="1097476"/>
                  <a:pt x="1187978" y="1111763"/>
                </a:cubicBezTo>
                <a:cubicBezTo>
                  <a:pt x="1171309" y="1126050"/>
                  <a:pt x="1157022" y="1135575"/>
                  <a:pt x="1159403" y="1154625"/>
                </a:cubicBezTo>
                <a:cubicBezTo>
                  <a:pt x="1161784" y="1173675"/>
                  <a:pt x="1197503" y="1195107"/>
                  <a:pt x="1202266" y="1226063"/>
                </a:cubicBezTo>
                <a:cubicBezTo>
                  <a:pt x="1207029" y="1257019"/>
                  <a:pt x="1204647" y="1290357"/>
                  <a:pt x="1187978" y="1340363"/>
                </a:cubicBezTo>
                <a:cubicBezTo>
                  <a:pt x="1171309" y="1390369"/>
                  <a:pt x="1130828" y="1483238"/>
                  <a:pt x="1102253" y="1526100"/>
                </a:cubicBezTo>
                <a:cubicBezTo>
                  <a:pt x="1073678" y="1568962"/>
                  <a:pt x="1045103" y="1645163"/>
                  <a:pt x="1016528" y="1597538"/>
                </a:cubicBezTo>
                <a:cubicBezTo>
                  <a:pt x="987953" y="1549913"/>
                  <a:pt x="937947" y="1335600"/>
                  <a:pt x="930803" y="1240350"/>
                </a:cubicBezTo>
                <a:cubicBezTo>
                  <a:pt x="923659" y="1145100"/>
                  <a:pt x="966522" y="1080807"/>
                  <a:pt x="973666" y="1026038"/>
                </a:cubicBezTo>
                <a:cubicBezTo>
                  <a:pt x="980810" y="971269"/>
                  <a:pt x="985572" y="940313"/>
                  <a:pt x="973666" y="911738"/>
                </a:cubicBezTo>
                <a:cubicBezTo>
                  <a:pt x="961760" y="883163"/>
                  <a:pt x="961759" y="868875"/>
                  <a:pt x="902228" y="854588"/>
                </a:cubicBezTo>
                <a:cubicBezTo>
                  <a:pt x="842697" y="840301"/>
                  <a:pt x="673628" y="830776"/>
                  <a:pt x="616478" y="826013"/>
                </a:cubicBezTo>
                <a:cubicBezTo>
                  <a:pt x="559328" y="821251"/>
                  <a:pt x="564091" y="840301"/>
                  <a:pt x="559328" y="826013"/>
                </a:cubicBezTo>
                <a:cubicBezTo>
                  <a:pt x="554565" y="811725"/>
                  <a:pt x="568853" y="754576"/>
                  <a:pt x="587903" y="740288"/>
                </a:cubicBezTo>
                <a:cubicBezTo>
                  <a:pt x="606953" y="726001"/>
                  <a:pt x="640291" y="754575"/>
                  <a:pt x="673628" y="740288"/>
                </a:cubicBezTo>
                <a:cubicBezTo>
                  <a:pt x="706965" y="726001"/>
                  <a:pt x="759353" y="695044"/>
                  <a:pt x="787928" y="654563"/>
                </a:cubicBezTo>
                <a:cubicBezTo>
                  <a:pt x="816503" y="614082"/>
                  <a:pt x="833172" y="542644"/>
                  <a:pt x="845078" y="497400"/>
                </a:cubicBezTo>
                <a:cubicBezTo>
                  <a:pt x="856984" y="452156"/>
                  <a:pt x="856985" y="414056"/>
                  <a:pt x="859366" y="383100"/>
                </a:cubicBezTo>
                <a:cubicBezTo>
                  <a:pt x="861747" y="352144"/>
                  <a:pt x="847459" y="290231"/>
                  <a:pt x="845078" y="297375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8509584" y="414337"/>
            <a:ext cx="905885" cy="611387"/>
          </a:xfrm>
          <a:prstGeom prst="wedgeEllipseCallout">
            <a:avLst>
              <a:gd name="adj1" fmla="val -35028"/>
              <a:gd name="adj2" fmla="val 60163"/>
            </a:avLst>
          </a:pr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solidFill>
                <a:schemeClr val="accent6">
                  <a:lumMod val="7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95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00774" y="697265"/>
            <a:ext cx="5657851" cy="2928251"/>
            <a:chOff x="6200774" y="697265"/>
            <a:chExt cx="5657851" cy="2928251"/>
          </a:xfrm>
        </p:grpSpPr>
        <p:sp>
          <p:nvSpPr>
            <p:cNvPr id="5" name="Rectangle 4"/>
            <p:cNvSpPr/>
            <p:nvPr/>
          </p:nvSpPr>
          <p:spPr>
            <a:xfrm>
              <a:off x="6200774" y="697265"/>
              <a:ext cx="5657851" cy="292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Correct Feedback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0775" y="1224887"/>
              <a:ext cx="546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right and why. 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49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B1879B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0774" y="697265"/>
            <a:ext cx="5657851" cy="2912209"/>
            <a:chOff x="6200774" y="697265"/>
            <a:chExt cx="5657851" cy="2912209"/>
          </a:xfrm>
        </p:grpSpPr>
        <p:sp>
          <p:nvSpPr>
            <p:cNvPr id="10" name="Rectangle 9"/>
            <p:cNvSpPr/>
            <p:nvPr/>
          </p:nvSpPr>
          <p:spPr>
            <a:xfrm>
              <a:off x="6200774" y="697265"/>
              <a:ext cx="5657851" cy="2912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B1879B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Incorrect Feedback</a:t>
              </a:r>
              <a:endParaRPr lang="en-US" b="1" dirty="0">
                <a:solidFill>
                  <a:srgbClr val="B1879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775" y="1224887"/>
              <a:ext cx="546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B1879B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wrong and why.</a:t>
              </a:r>
              <a:endParaRPr lang="en-US" sz="1600" dirty="0">
                <a:solidFill>
                  <a:srgbClr val="B1879B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99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DEC05E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0774" y="697265"/>
            <a:ext cx="5657851" cy="2928251"/>
            <a:chOff x="6200774" y="697265"/>
            <a:chExt cx="5657851" cy="2928251"/>
          </a:xfrm>
        </p:grpSpPr>
        <p:sp>
          <p:nvSpPr>
            <p:cNvPr id="10" name="Rectangle 9"/>
            <p:cNvSpPr/>
            <p:nvPr/>
          </p:nvSpPr>
          <p:spPr>
            <a:xfrm>
              <a:off x="6200774" y="697265"/>
              <a:ext cx="5657851" cy="292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Neutral or Try Again Feedback</a:t>
              </a:r>
              <a:endParaRPr lang="en-US" b="1" dirty="0">
                <a:solidFill>
                  <a:schemeClr val="accent4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775" y="1224887"/>
              <a:ext cx="5464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right and why but why this option isn’t the best choice. 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27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0" y="0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Practice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4" name="Rounded Rectangle 23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LET’S GO!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9" name="Picture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6096000" y="5551153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1" t="58437" r="20642" b="12082"/>
          <a:stretch/>
        </p:blipFill>
        <p:spPr>
          <a:xfrm>
            <a:off x="6477735" y="3111319"/>
            <a:ext cx="5156317" cy="2625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8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6" name="Pictur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7" name="Picture 1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0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0" y="0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Assessment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Rounded Rectangle 25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TRY 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5551153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t="14167" r="12014" b="56875"/>
          <a:stretch/>
        </p:blipFill>
        <p:spPr>
          <a:xfrm>
            <a:off x="6333816" y="3600797"/>
            <a:ext cx="5444156" cy="1950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8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7" name="Picture 1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4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17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4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  <a:endParaRPr lang="en-US" sz="1400" u="sng" dirty="0">
              <a:solidFill>
                <a:srgbClr val="B18787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8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u="sng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4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08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4" y="4586081"/>
            <a:ext cx="778397" cy="646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102" y="5254938"/>
            <a:ext cx="111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Result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6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u="sng" dirty="0">
              <a:solidFill>
                <a:srgbClr val="B18787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4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4" y="4586081"/>
            <a:ext cx="778397" cy="6463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2102" y="5254938"/>
            <a:ext cx="111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Result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14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22101" y="300033"/>
            <a:ext cx="7423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5000"/>
                    <a:lumOff val="35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Project Summary -</a:t>
            </a:r>
            <a:r>
              <a:rPr lang="ja-JP" altLang="en-US" sz="32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SimSun" pitchFamily="2" charset="-122"/>
                <a:ea typeface="SimSun" pitchFamily="2" charset="-122"/>
              </a:rPr>
              <a:t>プロジェクト概要</a:t>
            </a:r>
            <a:endParaRPr lang="en-US" sz="3200" dirty="0">
              <a:solidFill>
                <a:schemeClr val="tx2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6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4" y="4586081"/>
            <a:ext cx="778397" cy="646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8912" y="5261811"/>
            <a:ext cx="119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Result</a:t>
            </a:r>
            <a:endParaRPr lang="en-US" sz="1400" u="sng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94702"/>
              </p:ext>
            </p:extLst>
          </p:nvPr>
        </p:nvGraphicFramePr>
        <p:xfrm>
          <a:off x="2754164" y="1040583"/>
          <a:ext cx="7772401" cy="5476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245"/>
                <a:gridCol w="2591078"/>
                <a:gridCol w="2591078"/>
              </a:tblGrid>
              <a:tr h="12377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Main objective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system which will provide to users functionality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makes connections that enable people to help themselves and each other by create charity topics or event as long as it follows rules to help other people.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Source repository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8"/>
                        </a:rPr>
                        <a:t>https://github.com/sangnvus/201609JS01.git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Plan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Start date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05/09/2016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05/09/2016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End date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16/12/2016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14/12/2016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Release versions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Duration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75 </a:t>
                      </a:r>
                      <a:r>
                        <a:rPr lang="en-US" sz="1600" dirty="0">
                          <a:effectLst/>
                        </a:rPr>
                        <a:t>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73 </a:t>
                      </a:r>
                      <a:r>
                        <a:rPr lang="en-US" sz="1600" dirty="0">
                          <a:effectLst/>
                        </a:rPr>
                        <a:t>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Efforts (person day)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365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369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1500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1108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Defects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150-200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pages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72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 of code (C#)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7000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8000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60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 of code (HTML)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8000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10000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98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 of code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AngularJS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3000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4000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  <a:tr h="277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 (Total)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18000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22000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857" marR="71857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571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REFERENCE_ID" val="0786887e-ceca-4d31-b291-f09d62e939d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80950-\\psf\dropbox\downloads\simple_tabs.pptx"/>
  <p:tag name="ARTICULATE_PRESENTER_VERSION" val="8"/>
  <p:tag name="ARTICULATE_USED_PAGE_ORIENTATION" val="1"/>
  <p:tag name="ARTICULATE_USED_PAGE_SIZE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3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PREV_BUTTON_ID" val="257"/>
  <p:tag name="ARTICULATE_USED_LAYOUT" val="7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PREV_BUTTON_ID" val="263"/>
  <p:tag name="ARTICULATE_USED_LAYOUT" val="7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5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USED_LAYOUT" val="7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6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USED_LAYOUT" val="7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57"/>
  <p:tag name="ARTICULATE_USED_LAYOUT" val="7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59"/>
  <p:tag name="ARTICULATE_PREV_BUTTON_ID" val="259"/>
  <p:tag name="ARTICULATE_USED_LAYOUT" val="7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63"/>
  <p:tag name="ARTICULATE_USED_LAYOUT" val="7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Simple Tabs">
      <a:dk1>
        <a:sysClr val="windowText" lastClr="000000"/>
      </a:dk1>
      <a:lt1>
        <a:sysClr val="window" lastClr="FFFFFF"/>
      </a:lt1>
      <a:dk2>
        <a:srgbClr val="000000"/>
      </a:dk2>
      <a:lt2>
        <a:srgbClr val="F3F3F3"/>
      </a:lt2>
      <a:accent1>
        <a:srgbClr val="92A8D1"/>
      </a:accent1>
      <a:accent2>
        <a:srgbClr val="000000"/>
      </a:accent2>
      <a:accent3>
        <a:srgbClr val="9AA07C"/>
      </a:accent3>
      <a:accent4>
        <a:srgbClr val="DEC05E"/>
      </a:accent4>
      <a:accent5>
        <a:srgbClr val="7F7F7F"/>
      </a:accent5>
      <a:accent6>
        <a:srgbClr val="D8D8D8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1268</Words>
  <Application>Microsoft Office PowerPoint</Application>
  <PresentationFormat>Custom</PresentationFormat>
  <Paragraphs>180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 Rimmer</dc:creator>
  <cp:lastModifiedBy>Anh Tuấn Gato</cp:lastModifiedBy>
  <cp:revision>80</cp:revision>
  <dcterms:created xsi:type="dcterms:W3CDTF">2016-11-02T19:55:03Z</dcterms:created>
  <dcterms:modified xsi:type="dcterms:W3CDTF">2016-12-12T22:25:26Z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AA6617FE-5631-457B-AA3C-3C19B200D3A9</vt:lpwstr>
  </property>
  <property fmtid="{D5CDD505-2E9C-101B-9397-08002B2CF9AE}" pid="6" name="ArticulateProjectFull">
    <vt:lpwstr>\\Mac\Dropbox\Downloads\Simple_tabs.ppta</vt:lpwstr>
  </property>
</Properties>
</file>