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7AF"/>
    <a:srgbClr val="EAEAEA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29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41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6200" y="0"/>
            <a:ext cx="23622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1000" sy="101000" algn="ctr" rotWithShape="0">
              <a:schemeClr val="tx1">
                <a:lumMod val="65000"/>
                <a:lumOff val="3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23622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1000" sy="101000" algn="ctr" rotWithShape="0">
              <a:schemeClr val="tx1">
                <a:lumMod val="65000"/>
                <a:lumOff val="3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362200" y="1253704"/>
            <a:ext cx="95250" cy="381000"/>
          </a:xfrm>
          <a:prstGeom prst="rect">
            <a:avLst/>
          </a:prstGeom>
          <a:solidFill>
            <a:srgbClr val="F977AF"/>
          </a:solidFill>
          <a:ln>
            <a:noFill/>
          </a:ln>
          <a:effectLst>
            <a:outerShdw blurRad="63500" sx="101000" sy="101000" algn="ctr" rotWithShape="0">
              <a:schemeClr val="tx1">
                <a:lumMod val="65000"/>
                <a:lumOff val="3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362200" y="1752600"/>
            <a:ext cx="9525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63500" sx="101000" sy="101000" algn="ctr" rotWithShape="0">
              <a:schemeClr val="tx1">
                <a:lumMod val="65000"/>
                <a:lumOff val="3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362200" y="2242870"/>
            <a:ext cx="95250" cy="3810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1000" sy="101000" algn="ctr" rotWithShape="0">
              <a:schemeClr val="tx1">
                <a:lumMod val="65000"/>
                <a:lumOff val="3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62200" y="2708696"/>
            <a:ext cx="95250" cy="3810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63500" sx="101000" sy="101000" algn="ctr" rotWithShape="0">
              <a:schemeClr val="tx1">
                <a:lumMod val="65000"/>
                <a:lumOff val="3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rot="21432013">
            <a:off x="3140714" y="457200"/>
            <a:ext cx="5242560" cy="6553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schemeClr val="tx1">
                <a:lumMod val="65000"/>
                <a:lumOff val="3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rId3" action="ppaction://hlinksldjump"/>
          </p:cNvPr>
          <p:cNvSpPr/>
          <p:nvPr userDrawn="1"/>
        </p:nvSpPr>
        <p:spPr>
          <a:xfrm>
            <a:off x="0" y="1210574"/>
            <a:ext cx="2362200" cy="4572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latin typeface="Universal fruitcake" panose="00000400000000000000" pitchFamily="2" charset="0"/>
              </a:rPr>
              <a:t>Tab One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Universal fruitcake" panose="00000400000000000000" pitchFamily="2" charset="0"/>
            </a:endParaRPr>
          </a:p>
        </p:txBody>
      </p:sp>
      <p:sp>
        <p:nvSpPr>
          <p:cNvPr id="15" name="Rectangle 14">
            <a:hlinkClick r:id="" action="ppaction://noaction"/>
          </p:cNvPr>
          <p:cNvSpPr/>
          <p:nvPr userDrawn="1"/>
        </p:nvSpPr>
        <p:spPr>
          <a:xfrm>
            <a:off x="0" y="1696049"/>
            <a:ext cx="2362200" cy="4572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latin typeface="Universal fruitcake" panose="00000400000000000000" pitchFamily="2" charset="0"/>
              </a:rPr>
              <a:t>Tab Two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Universal fruitcake" panose="00000400000000000000" pitchFamily="2" charset="0"/>
            </a:endParaRPr>
          </a:p>
        </p:txBody>
      </p:sp>
      <p:sp>
        <p:nvSpPr>
          <p:cNvPr id="16" name="Rectangle 15">
            <a:hlinkClick r:id="" action="ppaction://noaction"/>
          </p:cNvPr>
          <p:cNvSpPr/>
          <p:nvPr userDrawn="1"/>
        </p:nvSpPr>
        <p:spPr>
          <a:xfrm>
            <a:off x="0" y="2181524"/>
            <a:ext cx="2362200" cy="4572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latin typeface="Universal fruitcake" panose="00000400000000000000" pitchFamily="2" charset="0"/>
              </a:rPr>
              <a:t>Tab Three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Universal fruitcake" panose="00000400000000000000" pitchFamily="2" charset="0"/>
            </a:endParaRPr>
          </a:p>
        </p:txBody>
      </p:sp>
      <p:sp>
        <p:nvSpPr>
          <p:cNvPr id="17" name="Rectangle 16">
            <a:hlinkClick r:id="" action="ppaction://noaction"/>
          </p:cNvPr>
          <p:cNvSpPr/>
          <p:nvPr userDrawn="1"/>
        </p:nvSpPr>
        <p:spPr>
          <a:xfrm>
            <a:off x="0" y="2667000"/>
            <a:ext cx="2362200" cy="4572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latin typeface="Universal fruitcake" panose="00000400000000000000" pitchFamily="2" charset="0"/>
              </a:rPr>
              <a:t>Tab Four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Universal fruitcake" panose="00000400000000000000" pitchFamily="2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297634" y="304800"/>
            <a:ext cx="5242560" cy="6553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schemeClr val="tx1">
                <a:lumMod val="65000"/>
                <a:lumOff val="3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2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AD14-FE28-4445-ADBF-4572BDE1AAD5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E227-5D85-4751-8F0E-54574D90D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AD14-FE28-4445-ADBF-4572BDE1AAD5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E227-5D85-4751-8F0E-54574D90D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1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AD14-FE28-4445-ADBF-4572BDE1AAD5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E227-5D85-4751-8F0E-54574D90D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4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AD14-FE28-4445-ADBF-4572BDE1AAD5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E227-5D85-4751-8F0E-54574D90D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AD14-FE28-4445-ADBF-4572BDE1AAD5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E227-5D85-4751-8F0E-54574D90D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7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AD14-FE28-4445-ADBF-4572BDE1AAD5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E227-5D85-4751-8F0E-54574D90D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6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AD14-FE28-4445-ADBF-4572BDE1AAD5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E227-5D85-4751-8F0E-54574D90D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AD14-FE28-4445-ADBF-4572BDE1AAD5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E227-5D85-4751-8F0E-54574D90D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4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AD14-FE28-4445-ADBF-4572BDE1AAD5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E227-5D85-4751-8F0E-54574D90D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AD14-FE28-4445-ADBF-4572BDE1AAD5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E227-5D85-4751-8F0E-54574D90D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7AD14-FE28-4445-ADBF-4572BDE1AAD5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1E227-5D85-4751-8F0E-54574D90D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6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0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810000" y="966549"/>
            <a:ext cx="44196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Universal fruitcake" panose="00000400000000000000" pitchFamily="2" charset="0"/>
              </a:rPr>
              <a:t>Welcome!</a:t>
            </a:r>
          </a:p>
          <a:p>
            <a:endParaRPr lang="en-US" sz="1200" dirty="0" smtClean="0">
              <a:solidFill>
                <a:schemeClr val="bg1">
                  <a:lumMod val="50000"/>
                </a:schemeClr>
              </a:solidFill>
              <a:latin typeface="Articulate Light" panose="02000503040000020004" pitchFamily="2" charset="0"/>
            </a:endParaRPr>
          </a:p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Articulate Light" panose="02000503040000020004" pitchFamily="2" charset="0"/>
              </a:rPr>
              <a:t>Click on a tab to view more information. </a:t>
            </a:r>
          </a:p>
          <a:p>
            <a:endParaRPr lang="en-US" sz="1200" dirty="0">
              <a:solidFill>
                <a:schemeClr val="bg1">
                  <a:lumMod val="50000"/>
                </a:schemeClr>
              </a:solidFill>
              <a:latin typeface="Articulate Light" panose="02000503040000020004" pitchFamily="2" charset="0"/>
            </a:endParaRP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ticulate Light" panose="02000503040000020004" pitchFamily="2" charset="0"/>
              </a:rPr>
              <a:t>Maecenas porttitor congue massa. Fusce posuere, magna sed pulvinar ultricies, purus lectus malesuada libero, sit amet commodo magna eros quis urna.</a:t>
            </a:r>
          </a:p>
          <a:p>
            <a:endParaRPr lang="en-US" sz="1200" dirty="0" smtClean="0">
              <a:solidFill>
                <a:schemeClr val="bg1">
                  <a:lumMod val="50000"/>
                </a:schemeClr>
              </a:solidFill>
              <a:latin typeface="Articulate Light" panose="02000503040000020004" pitchFamily="2" charset="0"/>
            </a:endParaRP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ticulate Light" panose="02000503040000020004" pitchFamily="2" charset="0"/>
              </a:rPr>
              <a:t>Nunc viverra imperdiet enim. Fusce est. Vivamus a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ticulate Light" panose="02000503040000020004" pitchFamily="2" charset="0"/>
              </a:rPr>
              <a:t>tellus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ticulate Light" panose="02000503040000020004" pitchFamily="2" charset="0"/>
              </a:rPr>
              <a:t>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ticulate Light" panose="02000503040000020004" pitchFamily="2" charset="0"/>
              </a:rPr>
              <a:t>Pellentesque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ticulate Light" panose="02000503040000020004" pitchFamily="2" charset="0"/>
              </a:rPr>
              <a:t> habitant morbi tristique senectus et netus et malesuada fames ac turpis egestas. Proin pharetra nonummy pede. Mauris et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rticulate Light" panose="02000503040000020004" pitchFamily="2" charset="0"/>
              </a:rPr>
              <a:t>orci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ticulate Light" panose="02000503040000020004" pitchFamily="2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219257"/>
            <a:ext cx="2362200" cy="4572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b="1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</a:t>
            </a:r>
            <a:endParaRPr lang="en-US" sz="1100" b="1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706937"/>
            <a:ext cx="2362200" cy="4572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b="1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 Management</a:t>
            </a:r>
            <a:endParaRPr lang="en-US" sz="1100" b="1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194617"/>
            <a:ext cx="2362200" cy="4572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b="1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Software Requirement Specification</a:t>
            </a:r>
            <a:endParaRPr lang="en-US" sz="1100" b="1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89917"/>
            <a:ext cx="2362200" cy="4572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b="1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Software Design Description</a:t>
            </a:r>
            <a:endParaRPr lang="en-US" sz="1100" b="1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162357"/>
            <a:ext cx="2362200" cy="4572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b="1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Quality Control</a:t>
            </a:r>
            <a:endParaRPr lang="en-US" sz="1100" b="1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3634854"/>
            <a:ext cx="2362200" cy="4572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b="1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 Result</a:t>
            </a:r>
            <a:endParaRPr lang="en-US" sz="1100" b="1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" y="4107351"/>
            <a:ext cx="2362200" cy="4572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b="1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Demo</a:t>
            </a:r>
            <a:endParaRPr lang="en-US" sz="1100" b="1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4579791"/>
            <a:ext cx="2362200" cy="4572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b="1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Q&amp;A</a:t>
            </a:r>
            <a:endParaRPr lang="en-US" sz="1100" b="1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69820" y="3185301"/>
            <a:ext cx="16002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63500" sx="101000" sy="101000" algn="ctr" rotWithShape="0">
              <a:schemeClr val="tx1">
                <a:lumMod val="65000"/>
                <a:lumOff val="3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369820" y="3672954"/>
            <a:ext cx="160020" cy="381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" sx="101000" sy="101000" algn="ctr" rotWithShape="0">
              <a:schemeClr val="tx1">
                <a:lumMod val="65000"/>
                <a:lumOff val="3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62200" y="4145422"/>
            <a:ext cx="167640" cy="381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1000" sy="101000" algn="ctr" rotWithShape="0">
              <a:schemeClr val="tx1">
                <a:lumMod val="65000"/>
                <a:lumOff val="3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369820" y="4617890"/>
            <a:ext cx="160020" cy="381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63500" sx="101000" sy="101000" algn="ctr" rotWithShape="0">
              <a:schemeClr val="tx1">
                <a:lumMod val="65000"/>
                <a:lumOff val="3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85060" y="1257357"/>
            <a:ext cx="144780" cy="381000"/>
          </a:xfrm>
          <a:prstGeom prst="rect">
            <a:avLst/>
          </a:prstGeom>
          <a:solidFill>
            <a:srgbClr val="F977AF"/>
          </a:solidFill>
          <a:ln>
            <a:noFill/>
          </a:ln>
          <a:effectLst>
            <a:outerShdw blurRad="63500" sx="101000" sy="101000" algn="ctr" rotWithShape="0">
              <a:schemeClr val="tx1">
                <a:lumMod val="65000"/>
                <a:lumOff val="3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69820" y="1746231"/>
            <a:ext cx="160020" cy="396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1000" sy="101000" algn="ctr" rotWithShape="0">
              <a:schemeClr val="tx1">
                <a:lumMod val="65000"/>
                <a:lumOff val="3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369820" y="2225125"/>
            <a:ext cx="160020" cy="396183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1000" sy="101000" algn="ctr" rotWithShape="0">
              <a:schemeClr val="tx1">
                <a:lumMod val="65000"/>
                <a:lumOff val="3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369820" y="2682465"/>
            <a:ext cx="160020" cy="39618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63500" sx="101000" sy="101000" algn="ctr" rotWithShape="0">
              <a:schemeClr val="tx1">
                <a:lumMod val="65000"/>
                <a:lumOff val="3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336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  <p:tag name="ARTICULATE_REFERENCE_ID" val="dd91cfd8-0c0a-4975-921f-4cc59b5a1890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2821572-c:\users\nicole\desktop\12daysoftabs\ppt\template6\ppttabstemplate6.pptx"/>
  <p:tag name="ARTICULATE_PRESENTER_VERSION" val="7"/>
  <p:tag name="ARTICULATE_USED_PAGE_ORIENTATION" val="1"/>
  <p:tag name="ARTICULATE_USED_PAGE_SIZ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d6981d0c-0948-49b0-a6fa-4df3d8424a72"/>
  <p:tag name="ARTICULATE_SLIDE_PAUSE" val="1"/>
  <p:tag name="ARTICULATE_LOCK_SLIDE" val="0"/>
  <p:tag name="ARTICULATE_HIDE_SLIDE" val="0"/>
  <p:tag name="ARTICULATE_PLAYER_CONTROL_PREVIOUS" val="False"/>
  <p:tag name="ARTICULATE_PLAYER_CONTROL_NEXT" val="False"/>
  <p:tag name="AUDIO_ID" val="256"/>
  <p:tag name="ARTICULATE_USED_LAYOUT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87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Articulate Light</vt:lpstr>
      <vt:lpstr>Universal fruitcake</vt:lpstr>
      <vt:lpstr>Arial</vt:lpstr>
      <vt:lpstr>Calibri</vt:lpstr>
      <vt:lpstr>Verdana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</dc:creator>
  <cp:lastModifiedBy>Nghĩa Đào Trọng</cp:lastModifiedBy>
  <cp:revision>18</cp:revision>
  <dcterms:created xsi:type="dcterms:W3CDTF">2015-12-25T20:35:04Z</dcterms:created>
  <dcterms:modified xsi:type="dcterms:W3CDTF">2016-12-12T18:52:41Z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98C8D4D4-B216-4390-9194-DCF8A1D0DB10</vt:lpwstr>
  </property>
  <property fmtid="{D5CDD505-2E9C-101B-9397-08002B2CF9AE}" pid="3" name="ArticulatePath">
    <vt:lpwstr>Presentation1</vt:lpwstr>
  </property>
  <property fmtid="{D5CDD505-2E9C-101B-9397-08002B2CF9AE}" pid="4" name="ArticulateProjectVersion">
    <vt:lpwstr>7</vt:lpwstr>
  </property>
  <property fmtid="{D5CDD505-2E9C-101B-9397-08002B2CF9AE}" pid="5" name="ArticulateUseProject">
    <vt:lpwstr>1</vt:lpwstr>
  </property>
  <property fmtid="{D5CDD505-2E9C-101B-9397-08002B2CF9AE}" pid="6" name="ArticulateProjectFull">
    <vt:lpwstr>C:\Users\Nicole\Desktop\12DaysofTabs\PPT\Template6\PPTTabsTemplate6.ppta</vt:lpwstr>
  </property>
</Properties>
</file>