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67"/>
            <p14:sldId id="268"/>
          </p14:sldIdLst>
        </p14:section>
        <p14:section name="Tabbed Quiz" id="{E0BCE31F-127C-437D-93CD-44553E8F8C41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5E"/>
    <a:srgbClr val="7F7F7F"/>
    <a:srgbClr val="B18787"/>
    <a:srgbClr val="B1879B"/>
    <a:srgbClr val="FFFFFF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70" y="-90"/>
      </p:cViewPr>
      <p:guideLst>
        <p:guide orient="horz" pos="2160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710444"/>
            <a:ext cx="502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4.Software Design Description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652013"/>
            <a:ext cx="8950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4.1 Architectural Representation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4.2  Package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Diagram.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4.3 Database Design.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4.4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Screen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4.5 Class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design and sequence diagram.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6" y="4657819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6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4.5.2 Sequence diagram: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2" y="873143"/>
            <a:ext cx="7057623" cy="42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5493" y="5439040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sequence diagram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8" y="174690"/>
            <a:ext cx="567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4.1 Architectural Representation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5129" y="930428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Technologies and Frameworks: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85" y="2335002"/>
            <a:ext cx="1791937" cy="1432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94" y="2390677"/>
            <a:ext cx="1844516" cy="1306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88" y="2380896"/>
            <a:ext cx="15240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29" y="2212970"/>
            <a:ext cx="1721843" cy="1721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8" y="4524710"/>
            <a:ext cx="3571875" cy="1285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3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4538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                                 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                                                                                               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System Overall Architectural.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Monday\Desktop\WS pictures\Screen\Architecture presen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79" y="260604"/>
            <a:ext cx="5814897" cy="588261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4.2 Package Diagram: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ckage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15" y="599265"/>
            <a:ext cx="7482625" cy="595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1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4.3 Database Design: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598170"/>
            <a:ext cx="7194997" cy="56616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11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4.4.1 Screen flow: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76" y="742348"/>
            <a:ext cx="5373470" cy="4707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38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Screen flow: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38" y="757233"/>
            <a:ext cx="5903483" cy="5167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0033" y="5941316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flow for user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0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4.4.2 Screen design: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67" y="1142589"/>
            <a:ext cx="3478031" cy="3735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84" y="1013800"/>
            <a:ext cx="5214747" cy="4261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8761" y="56407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design for login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9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157573"/>
            <a:ext cx="9558337" cy="60921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4974" y="157573"/>
            <a:ext cx="895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4.5.1 Class design: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ser Class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6" y="672327"/>
            <a:ext cx="7791328" cy="557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64602" y="629207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class design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9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102</Words>
  <Application>Microsoft Office PowerPoint</Application>
  <PresentationFormat>Custom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black_snow_055</cp:lastModifiedBy>
  <cp:revision>83</cp:revision>
  <dcterms:created xsi:type="dcterms:W3CDTF">2016-11-02T19:55:03Z</dcterms:created>
  <dcterms:modified xsi:type="dcterms:W3CDTF">2016-12-12T21:04:46Z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