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71" r:id="rId3"/>
    <p:sldId id="273" r:id="rId4"/>
    <p:sldId id="274" r:id="rId5"/>
    <p:sldId id="272" r:id="rId6"/>
    <p:sldId id="275" r:id="rId7"/>
    <p:sldId id="276" r:id="rId8"/>
    <p:sldId id="277" r:id="rId9"/>
    <p:sldId id="278" r:id="rId10"/>
    <p:sldId id="279" r:id="rId11"/>
    <p:sldId id="280" r:id="rId12"/>
    <p:sldId id="281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3 Simple Menu Tabs" id="{2D4EAE91-F821-499A-860F-8E14E83C958D}">
          <p14:sldIdLst>
            <p14:sldId id="260"/>
            <p14:sldId id="271"/>
            <p14:sldId id="273"/>
            <p14:sldId id="274"/>
            <p14:sldId id="272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2" pos="12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C05E"/>
    <a:srgbClr val="7F7F7F"/>
    <a:srgbClr val="B18787"/>
    <a:srgbClr val="B1879B"/>
    <a:srgbClr val="FFFFFF"/>
    <a:srgbClr val="F7F7F7"/>
    <a:srgbClr val="92A8D1"/>
    <a:srgbClr val="F3F3F3"/>
    <a:srgbClr val="9AA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498" y="60"/>
      </p:cViewPr>
      <p:guideLst>
        <p:guide pos="122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34D38D-1375-408A-8AE0-EDB97596076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4F92AFC-F894-443D-83CC-1A2AAF2F460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>
              <a:ln>
                <a:noFill/>
              </a:ln>
            </a:rPr>
            <a:t>Nguyễn</a:t>
          </a:r>
          <a:r>
            <a:rPr lang="en-US" dirty="0">
              <a:ln>
                <a:noFill/>
              </a:ln>
            </a:rPr>
            <a:t> Văn Sang</a:t>
          </a:r>
        </a:p>
      </dgm:t>
    </dgm:pt>
    <dgm:pt modelId="{B1AC8A3E-A603-414E-B540-B8372EBE8E98}" type="parTrans" cxnId="{D11E3939-7DF8-4A3F-9EA3-EEE9877094FF}">
      <dgm:prSet/>
      <dgm:spPr/>
      <dgm:t>
        <a:bodyPr/>
        <a:lstStyle/>
        <a:p>
          <a:endParaRPr lang="en-US">
            <a:ln>
              <a:noFill/>
            </a:ln>
          </a:endParaRPr>
        </a:p>
      </dgm:t>
    </dgm:pt>
    <dgm:pt modelId="{ABECABA5-9A8E-4DD6-8BA3-10CA14A952CB}" type="sibTrans" cxnId="{D11E3939-7DF8-4A3F-9EA3-EEE9877094FF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dirty="0">
              <a:ln>
                <a:noFill/>
              </a:ln>
            </a:rPr>
            <a:t>Instructor</a:t>
          </a:r>
        </a:p>
      </dgm:t>
    </dgm:pt>
    <dgm:pt modelId="{7E3D20CC-9B0F-486E-B088-1E792CE1FA75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>
              <a:ln>
                <a:noFill/>
              </a:ln>
            </a:rPr>
            <a:t>Đào</a:t>
          </a:r>
          <a:r>
            <a:rPr lang="en-US" dirty="0">
              <a:ln>
                <a:noFill/>
              </a:ln>
            </a:rPr>
            <a:t> </a:t>
          </a:r>
          <a:r>
            <a:rPr lang="en-US" dirty="0" err="1">
              <a:ln>
                <a:noFill/>
              </a:ln>
            </a:rPr>
            <a:t>Trọng</a:t>
          </a:r>
          <a:r>
            <a:rPr lang="en-US" dirty="0">
              <a:ln>
                <a:noFill/>
              </a:ln>
            </a:rPr>
            <a:t> </a:t>
          </a:r>
          <a:r>
            <a:rPr lang="en-US" dirty="0" err="1">
              <a:ln>
                <a:noFill/>
              </a:ln>
            </a:rPr>
            <a:t>Nghĩa</a:t>
          </a:r>
          <a:endParaRPr lang="en-US" dirty="0">
            <a:ln>
              <a:noFill/>
            </a:ln>
          </a:endParaRPr>
        </a:p>
      </dgm:t>
    </dgm:pt>
    <dgm:pt modelId="{858DE9E8-50D4-4B77-A9AA-260DEA689A19}" type="parTrans" cxnId="{3AA05962-1B81-4A02-8EF7-AB3D946767FA}">
      <dgm:prSet/>
      <dgm:spPr/>
      <dgm:t>
        <a:bodyPr/>
        <a:lstStyle/>
        <a:p>
          <a:endParaRPr lang="en-US">
            <a:ln>
              <a:noFill/>
            </a:ln>
          </a:endParaRPr>
        </a:p>
      </dgm:t>
    </dgm:pt>
    <dgm:pt modelId="{BD597884-3AED-40F2-81AA-46B6C3DBC7F2}" type="sibTrans" cxnId="{3AA05962-1B81-4A02-8EF7-AB3D946767FA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dirty="0">
              <a:ln>
                <a:noFill/>
              </a:ln>
            </a:rPr>
            <a:t>Project Manager</a:t>
          </a:r>
        </a:p>
      </dgm:t>
    </dgm:pt>
    <dgm:pt modelId="{9816377C-CA66-4873-BFA3-6E364D86CEE4}">
      <dgm:prSet phldrT="[Text]"/>
      <dgm:spPr>
        <a:solidFill>
          <a:srgbClr val="00B0F0"/>
        </a:solidFill>
      </dgm:spPr>
      <dgm:t>
        <a:bodyPr/>
        <a:lstStyle/>
        <a:p>
          <a:r>
            <a:rPr lang="en-US">
              <a:ln>
                <a:noFill/>
              </a:ln>
            </a:rPr>
            <a:t>Lê Hồng Nhiên</a:t>
          </a:r>
        </a:p>
      </dgm:t>
    </dgm:pt>
    <dgm:pt modelId="{F8321896-7661-47F3-952F-A5A556818BD9}" type="parTrans" cxnId="{94A237EA-7163-4853-9BE3-48A3B24F60A2}">
      <dgm:prSet/>
      <dgm:spPr/>
      <dgm:t>
        <a:bodyPr/>
        <a:lstStyle/>
        <a:p>
          <a:endParaRPr lang="en-US">
            <a:ln>
              <a:noFill/>
            </a:ln>
          </a:endParaRPr>
        </a:p>
      </dgm:t>
    </dgm:pt>
    <dgm:pt modelId="{2C1B8FDD-E9CF-44B0-B5C0-60B53C1FA907}" type="sibTrans" cxnId="{94A237EA-7163-4853-9BE3-48A3B24F60A2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>
              <a:ln>
                <a:noFill/>
              </a:ln>
            </a:rPr>
            <a:t>Technical Leader</a:t>
          </a:r>
        </a:p>
      </dgm:t>
    </dgm:pt>
    <dgm:pt modelId="{5F28B918-906E-4F88-AA57-E47D83F02E88}">
      <dgm:prSet phldrT="[Text]"/>
      <dgm:spPr>
        <a:solidFill>
          <a:srgbClr val="00B0F0"/>
        </a:solidFill>
      </dgm:spPr>
      <dgm:t>
        <a:bodyPr/>
        <a:lstStyle/>
        <a:p>
          <a:r>
            <a:rPr lang="en-US">
              <a:ln>
                <a:noFill/>
              </a:ln>
            </a:rPr>
            <a:t> Đỗ Văn Tuấn</a:t>
          </a:r>
        </a:p>
      </dgm:t>
    </dgm:pt>
    <dgm:pt modelId="{82D2F21E-856E-4986-AC4B-A901316097DA}" type="parTrans" cxnId="{67F12644-52A9-4906-BAAC-3F677A5878D4}">
      <dgm:prSet/>
      <dgm:spPr/>
      <dgm:t>
        <a:bodyPr/>
        <a:lstStyle/>
        <a:p>
          <a:endParaRPr lang="en-US">
            <a:ln>
              <a:noFill/>
            </a:ln>
          </a:endParaRPr>
        </a:p>
      </dgm:t>
    </dgm:pt>
    <dgm:pt modelId="{E2650F4E-868E-459E-A092-0FE37CCEFD06}" type="sibTrans" cxnId="{67F12644-52A9-4906-BAAC-3F677A5878D4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>
              <a:ln>
                <a:noFill/>
              </a:ln>
            </a:rPr>
            <a:t>Developer</a:t>
          </a:r>
        </a:p>
      </dgm:t>
    </dgm:pt>
    <dgm:pt modelId="{CA833BB1-F590-4B00-9D80-CF5060EE7AC2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>
              <a:ln>
                <a:noFill/>
              </a:ln>
            </a:rPr>
            <a:t>Đô</a:t>
          </a:r>
          <a:r>
            <a:rPr lang="en-US" dirty="0" smtClean="0">
              <a:ln>
                <a:noFill/>
              </a:ln>
            </a:rPr>
            <a:t>̃ Văn </a:t>
          </a:r>
          <a:r>
            <a:rPr lang="en-US" dirty="0" err="1" smtClean="0">
              <a:ln>
                <a:noFill/>
              </a:ln>
            </a:rPr>
            <a:t>Tuấn</a:t>
          </a:r>
          <a:endParaRPr lang="en-US" dirty="0">
            <a:ln>
              <a:noFill/>
            </a:ln>
          </a:endParaRPr>
        </a:p>
      </dgm:t>
    </dgm:pt>
    <dgm:pt modelId="{F8B1B2EA-0F1E-4ACF-B9BA-D322BA6943E0}" type="parTrans" cxnId="{4E7A5015-5DA5-485A-9906-7FBDBC47B58A}">
      <dgm:prSet/>
      <dgm:spPr/>
      <dgm:t>
        <a:bodyPr/>
        <a:lstStyle/>
        <a:p>
          <a:endParaRPr lang="en-US">
            <a:ln>
              <a:noFill/>
            </a:ln>
          </a:endParaRPr>
        </a:p>
      </dgm:t>
    </dgm:pt>
    <dgm:pt modelId="{4E9AD284-0E67-4F95-A63F-B92CDA2B6107}" type="sibTrans" cxnId="{4E7A5015-5DA5-485A-9906-7FBDBC47B58A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>
              <a:ln>
                <a:noFill/>
              </a:ln>
            </a:rPr>
            <a:t>Tester</a:t>
          </a:r>
        </a:p>
      </dgm:t>
    </dgm:pt>
    <dgm:pt modelId="{D664221D-AE1C-4208-B8A1-96E9B81534F0}">
      <dgm:prSet phldrT="[Text]"/>
      <dgm:spPr>
        <a:solidFill>
          <a:srgbClr val="00B0F0"/>
        </a:solidFill>
      </dgm:spPr>
      <dgm:t>
        <a:bodyPr/>
        <a:lstStyle/>
        <a:p>
          <a:r>
            <a:rPr lang="en-US">
              <a:ln>
                <a:noFill/>
              </a:ln>
            </a:rPr>
            <a:t>Tạ Ngọc Duy</a:t>
          </a:r>
        </a:p>
      </dgm:t>
    </dgm:pt>
    <dgm:pt modelId="{309FF3E0-6EA7-4C1D-873E-CFDA83DA0D3B}" type="parTrans" cxnId="{C85F53EC-786F-4F4C-94B4-BFA9306B4E7E}">
      <dgm:prSet/>
      <dgm:spPr/>
      <dgm:t>
        <a:bodyPr/>
        <a:lstStyle/>
        <a:p>
          <a:endParaRPr lang="en-US">
            <a:ln>
              <a:noFill/>
            </a:ln>
          </a:endParaRPr>
        </a:p>
      </dgm:t>
    </dgm:pt>
    <dgm:pt modelId="{7B81C682-7BD4-4D70-B984-CB9B3EB7109E}" type="sibTrans" cxnId="{C85F53EC-786F-4F4C-94B4-BFA9306B4E7E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>
              <a:ln>
                <a:noFill/>
              </a:ln>
            </a:rPr>
            <a:t>Developer</a:t>
          </a:r>
        </a:p>
      </dgm:t>
    </dgm:pt>
    <dgm:pt modelId="{9805FCE1-8EF2-4D7D-A30F-FF125B9E2597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n>
                <a:noFill/>
              </a:ln>
            </a:rPr>
            <a:t>Tạ </a:t>
          </a:r>
          <a:r>
            <a:rPr lang="en-US" dirty="0" err="1" smtClean="0">
              <a:ln>
                <a:noFill/>
              </a:ln>
            </a:rPr>
            <a:t>Ngọc</a:t>
          </a:r>
          <a:r>
            <a:rPr lang="en-US" dirty="0" smtClean="0">
              <a:ln>
                <a:noFill/>
              </a:ln>
            </a:rPr>
            <a:t> </a:t>
          </a:r>
          <a:r>
            <a:rPr lang="en-US" dirty="0" err="1" smtClean="0">
              <a:ln>
                <a:noFill/>
              </a:ln>
            </a:rPr>
            <a:t>Duy</a:t>
          </a:r>
          <a:endParaRPr lang="en-US" dirty="0">
            <a:ln>
              <a:noFill/>
            </a:ln>
          </a:endParaRPr>
        </a:p>
      </dgm:t>
    </dgm:pt>
    <dgm:pt modelId="{A1C4869E-713F-46FF-9178-16D4915DEC0D}" type="sibTrans" cxnId="{1C77213E-322A-4699-89A6-0926BFF2D8C4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>
              <a:ln>
                <a:noFill/>
              </a:ln>
            </a:rPr>
            <a:t>Test Leader/QA</a:t>
          </a:r>
        </a:p>
      </dgm:t>
    </dgm:pt>
    <dgm:pt modelId="{4F568B2B-5D3A-44F9-8D2F-6C4F617A1031}" type="parTrans" cxnId="{1C77213E-322A-4699-89A6-0926BFF2D8C4}">
      <dgm:prSet/>
      <dgm:spPr/>
      <dgm:t>
        <a:bodyPr/>
        <a:lstStyle/>
        <a:p>
          <a:endParaRPr lang="en-US">
            <a:ln>
              <a:noFill/>
            </a:ln>
          </a:endParaRPr>
        </a:p>
      </dgm:t>
    </dgm:pt>
    <dgm:pt modelId="{CE324FB9-D661-4813-9AC3-6DA2EEEFADAC}">
      <dgm:prSet phldrT="[Text]"/>
      <dgm:spPr>
        <a:solidFill>
          <a:srgbClr val="00B0F0"/>
        </a:solidFill>
      </dgm:spPr>
      <dgm:t>
        <a:bodyPr/>
        <a:lstStyle/>
        <a:p>
          <a:r>
            <a:rPr lang="en-US">
              <a:ln>
                <a:noFill/>
              </a:ln>
            </a:rPr>
            <a:t>Đào Trọng Nghĩa</a:t>
          </a:r>
        </a:p>
      </dgm:t>
    </dgm:pt>
    <dgm:pt modelId="{3069C6EB-632F-4A4F-B9BF-8A221240F189}" type="parTrans" cxnId="{8C416CD1-9043-48A0-A2D2-3CA0344C43CB}">
      <dgm:prSet/>
      <dgm:spPr/>
      <dgm:t>
        <a:bodyPr/>
        <a:lstStyle/>
        <a:p>
          <a:endParaRPr lang="en-US">
            <a:ln>
              <a:noFill/>
            </a:ln>
          </a:endParaRPr>
        </a:p>
      </dgm:t>
    </dgm:pt>
    <dgm:pt modelId="{F9C0B734-D027-4FCD-8F54-5B4B2FA8C59E}" type="sibTrans" cxnId="{8C416CD1-9043-48A0-A2D2-3CA0344C43CB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>
              <a:ln>
                <a:noFill/>
              </a:ln>
            </a:rPr>
            <a:t>Developer</a:t>
          </a:r>
        </a:p>
      </dgm:t>
    </dgm:pt>
    <dgm:pt modelId="{AED6C4BD-10D7-417C-9109-D4B085DF79D8}">
      <dgm:prSet phldrT="[Text]"/>
      <dgm:spPr>
        <a:solidFill>
          <a:srgbClr val="00B0F0"/>
        </a:solidFill>
      </dgm:spPr>
      <dgm:t>
        <a:bodyPr/>
        <a:lstStyle/>
        <a:p>
          <a:r>
            <a:rPr lang="en-US">
              <a:ln>
                <a:noFill/>
              </a:ln>
            </a:rPr>
            <a:t>Hoàng Anh Tuấn</a:t>
          </a:r>
        </a:p>
      </dgm:t>
    </dgm:pt>
    <dgm:pt modelId="{263953D2-E6F9-4643-8EE8-C3FA6F219326}" type="parTrans" cxnId="{717E524C-C196-42B4-82D9-DB88CE2EA1B4}">
      <dgm:prSet/>
      <dgm:spPr/>
      <dgm:t>
        <a:bodyPr/>
        <a:lstStyle/>
        <a:p>
          <a:endParaRPr lang="en-US">
            <a:ln>
              <a:noFill/>
            </a:ln>
          </a:endParaRPr>
        </a:p>
      </dgm:t>
    </dgm:pt>
    <dgm:pt modelId="{038470E4-D0CA-4462-A9A9-6E7B274ECD99}" type="sibTrans" cxnId="{717E524C-C196-42B4-82D9-DB88CE2EA1B4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>
              <a:ln>
                <a:noFill/>
              </a:ln>
            </a:rPr>
            <a:t>Developer</a:t>
          </a:r>
        </a:p>
      </dgm:t>
    </dgm:pt>
    <dgm:pt modelId="{761B2A53-97DE-4A73-8203-F53B8FC6786C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>
              <a:ln>
                <a:noFill/>
              </a:ln>
            </a:rPr>
            <a:t>Đô</a:t>
          </a:r>
          <a:r>
            <a:rPr lang="en-US" dirty="0" smtClean="0">
              <a:ln>
                <a:noFill/>
              </a:ln>
            </a:rPr>
            <a:t>̃ Văn </a:t>
          </a:r>
          <a:r>
            <a:rPr lang="en-US" dirty="0" err="1" smtClean="0">
              <a:ln>
                <a:noFill/>
              </a:ln>
            </a:rPr>
            <a:t>Tuấn</a:t>
          </a:r>
          <a:endParaRPr lang="en-US" dirty="0">
            <a:ln>
              <a:noFill/>
            </a:ln>
          </a:endParaRPr>
        </a:p>
      </dgm:t>
    </dgm:pt>
    <dgm:pt modelId="{C8225F34-92BD-4391-979C-73B009AAB15F}" type="parTrans" cxnId="{80ED9A85-9056-4BB3-9363-AE1BC0FAAF6E}">
      <dgm:prSet/>
      <dgm:spPr/>
      <dgm:t>
        <a:bodyPr/>
        <a:lstStyle/>
        <a:p>
          <a:endParaRPr lang="en-US">
            <a:ln>
              <a:noFill/>
            </a:ln>
          </a:endParaRPr>
        </a:p>
      </dgm:t>
    </dgm:pt>
    <dgm:pt modelId="{20329DBF-A4FF-49E0-A822-7B4BEA610FBE}" type="sibTrans" cxnId="{80ED9A85-9056-4BB3-9363-AE1BC0FAAF6E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>
              <a:ln>
                <a:noFill/>
              </a:ln>
            </a:rPr>
            <a:t>Design Leader</a:t>
          </a:r>
        </a:p>
      </dgm:t>
    </dgm:pt>
    <dgm:pt modelId="{90E97D21-59D2-45C0-9066-B1C8A341CA88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>
              <a:ln>
                <a:noFill/>
              </a:ln>
            </a:rPr>
            <a:t>Đào</a:t>
          </a:r>
          <a:r>
            <a:rPr lang="en-US" dirty="0">
              <a:ln>
                <a:noFill/>
              </a:ln>
            </a:rPr>
            <a:t> </a:t>
          </a:r>
          <a:r>
            <a:rPr lang="en-US" dirty="0" err="1">
              <a:ln>
                <a:noFill/>
              </a:ln>
            </a:rPr>
            <a:t>Trọng</a:t>
          </a:r>
          <a:r>
            <a:rPr lang="en-US" dirty="0">
              <a:ln>
                <a:noFill/>
              </a:ln>
            </a:rPr>
            <a:t> </a:t>
          </a:r>
          <a:r>
            <a:rPr lang="en-US" dirty="0" err="1">
              <a:ln>
                <a:noFill/>
              </a:ln>
            </a:rPr>
            <a:t>Nghĩa</a:t>
          </a:r>
          <a:endParaRPr lang="en-US" dirty="0">
            <a:ln>
              <a:noFill/>
            </a:ln>
          </a:endParaRPr>
        </a:p>
      </dgm:t>
    </dgm:pt>
    <dgm:pt modelId="{C9A013BF-A521-4077-AF46-53BF9CD27121}" type="parTrans" cxnId="{06A011C2-093C-44A9-BA07-1AD8DF79AA8F}">
      <dgm:prSet/>
      <dgm:spPr/>
      <dgm:t>
        <a:bodyPr/>
        <a:lstStyle/>
        <a:p>
          <a:endParaRPr lang="en-US">
            <a:ln>
              <a:noFill/>
            </a:ln>
          </a:endParaRPr>
        </a:p>
      </dgm:t>
    </dgm:pt>
    <dgm:pt modelId="{E1187DA4-99F6-436B-9FCF-85E7426B8B87}" type="sibTrans" cxnId="{06A011C2-093C-44A9-BA07-1AD8DF79AA8F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>
              <a:ln>
                <a:noFill/>
              </a:ln>
            </a:rPr>
            <a:t>Designer</a:t>
          </a:r>
        </a:p>
      </dgm:t>
    </dgm:pt>
    <dgm:pt modelId="{B9BA7C7F-5E80-473E-849A-E6F4B094FD9A}" type="pres">
      <dgm:prSet presAssocID="{7334D38D-1375-408A-8AE0-EDB97596076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18349D0-B533-48D7-AC19-65217EBDB3C6}" type="pres">
      <dgm:prSet presAssocID="{E4F92AFC-F894-443D-83CC-1A2AAF2F4600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7100100-57DF-40D6-A1F6-8D2958C85043}" type="pres">
      <dgm:prSet presAssocID="{E4F92AFC-F894-443D-83CC-1A2AAF2F4600}" presName="rootComposite1" presStyleCnt="0"/>
      <dgm:spPr/>
      <dgm:t>
        <a:bodyPr/>
        <a:lstStyle/>
        <a:p>
          <a:endParaRPr lang="en-US"/>
        </a:p>
      </dgm:t>
    </dgm:pt>
    <dgm:pt modelId="{ADA7951F-EF23-4D17-B31E-60A0926468EE}" type="pres">
      <dgm:prSet presAssocID="{E4F92AFC-F894-443D-83CC-1A2AAF2F4600}" presName="rootText1" presStyleLbl="node0" presStyleIdx="0" presStyleCnt="1" custScaleX="109482" custLinFactNeighborX="-96648" custLinFactNeighborY="-6454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A69615D-F8F8-429C-AFBC-140CD881FA23}" type="pres">
      <dgm:prSet presAssocID="{E4F92AFC-F894-443D-83CC-1A2AAF2F4600}" presName="titleText1" presStyleLbl="fgAcc0" presStyleIdx="0" presStyleCnt="1" custLinFactY="-70660" custLinFactNeighborX="-73066" custLinFactNeighborY="-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C461C12-CB89-4498-9DFD-708F3D4A5AE8}" type="pres">
      <dgm:prSet presAssocID="{E4F92AFC-F894-443D-83CC-1A2AAF2F4600}" presName="rootConnector1" presStyleLbl="node1" presStyleIdx="0" presStyleCnt="10"/>
      <dgm:spPr/>
      <dgm:t>
        <a:bodyPr/>
        <a:lstStyle/>
        <a:p>
          <a:endParaRPr lang="en-US"/>
        </a:p>
      </dgm:t>
    </dgm:pt>
    <dgm:pt modelId="{1CB22586-83BA-4D34-9D63-37F8793B90B6}" type="pres">
      <dgm:prSet presAssocID="{E4F92AFC-F894-443D-83CC-1A2AAF2F4600}" presName="hierChild2" presStyleCnt="0"/>
      <dgm:spPr/>
      <dgm:t>
        <a:bodyPr/>
        <a:lstStyle/>
        <a:p>
          <a:endParaRPr lang="en-US"/>
        </a:p>
      </dgm:t>
    </dgm:pt>
    <dgm:pt modelId="{883A0004-7E51-4776-AB8F-00DF680862C9}" type="pres">
      <dgm:prSet presAssocID="{858DE9E8-50D4-4B77-A9AA-260DEA689A19}" presName="Name37" presStyleLbl="parChTrans1D2" presStyleIdx="0" presStyleCnt="1"/>
      <dgm:spPr/>
      <dgm:t>
        <a:bodyPr/>
        <a:lstStyle/>
        <a:p>
          <a:endParaRPr lang="en-US"/>
        </a:p>
      </dgm:t>
    </dgm:pt>
    <dgm:pt modelId="{25EAA120-D58A-4283-8FDC-BAEDA6C76A61}" type="pres">
      <dgm:prSet presAssocID="{7E3D20CC-9B0F-486E-B088-1E792CE1FA7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4AA2E85-C7A4-4017-88D3-BFC245F97264}" type="pres">
      <dgm:prSet presAssocID="{7E3D20CC-9B0F-486E-B088-1E792CE1FA75}" presName="rootComposite" presStyleCnt="0"/>
      <dgm:spPr/>
      <dgm:t>
        <a:bodyPr/>
        <a:lstStyle/>
        <a:p>
          <a:endParaRPr lang="en-US"/>
        </a:p>
      </dgm:t>
    </dgm:pt>
    <dgm:pt modelId="{B12BD221-688A-45A4-B05A-AF54B7DBC4B8}" type="pres">
      <dgm:prSet presAssocID="{7E3D20CC-9B0F-486E-B088-1E792CE1FA75}" presName="rootText" presStyleLbl="node1" presStyleIdx="0" presStyleCnt="10" custScaleX="105556" custLinFactNeighborX="-91685" custLinFactNeighborY="-8732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F25BC85-E77C-409A-89C2-95BA1AD81163}" type="pres">
      <dgm:prSet presAssocID="{7E3D20CC-9B0F-486E-B088-1E792CE1FA75}" presName="titleText2" presStyleLbl="fgAcc1" presStyleIdx="0" presStyleCnt="10" custScaleX="118944" custScaleY="94099" custLinFactNeighborX="-57767" custLinFactNeighborY="-616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F55DB1A-F255-4B0D-B27A-17876473A03C}" type="pres">
      <dgm:prSet presAssocID="{7E3D20CC-9B0F-486E-B088-1E792CE1FA75}" presName="rootConnector" presStyleLbl="node2" presStyleIdx="0" presStyleCnt="0"/>
      <dgm:spPr/>
      <dgm:t>
        <a:bodyPr/>
        <a:lstStyle/>
        <a:p>
          <a:endParaRPr lang="en-US"/>
        </a:p>
      </dgm:t>
    </dgm:pt>
    <dgm:pt modelId="{2068F839-2697-44F9-B1A6-3F3B26A2AD90}" type="pres">
      <dgm:prSet presAssocID="{7E3D20CC-9B0F-486E-B088-1E792CE1FA75}" presName="hierChild4" presStyleCnt="0"/>
      <dgm:spPr/>
      <dgm:t>
        <a:bodyPr/>
        <a:lstStyle/>
        <a:p>
          <a:endParaRPr lang="en-US"/>
        </a:p>
      </dgm:t>
    </dgm:pt>
    <dgm:pt modelId="{D9B0C917-42E9-4C4C-8D89-4A9EF5612CE2}" type="pres">
      <dgm:prSet presAssocID="{F8321896-7661-47F3-952F-A5A556818BD9}" presName="Name37" presStyleLbl="parChTrans1D3" presStyleIdx="0" presStyleCnt="3"/>
      <dgm:spPr/>
      <dgm:t>
        <a:bodyPr/>
        <a:lstStyle/>
        <a:p>
          <a:endParaRPr lang="en-US"/>
        </a:p>
      </dgm:t>
    </dgm:pt>
    <dgm:pt modelId="{6B60A97B-3094-446A-BC28-00CB6942FCBF}" type="pres">
      <dgm:prSet presAssocID="{9816377C-CA66-4873-BFA3-6E364D86CEE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18B7A09-8361-4330-BA68-D799B75F7C9E}" type="pres">
      <dgm:prSet presAssocID="{9816377C-CA66-4873-BFA3-6E364D86CEE4}" presName="rootComposite" presStyleCnt="0"/>
      <dgm:spPr/>
      <dgm:t>
        <a:bodyPr/>
        <a:lstStyle/>
        <a:p>
          <a:endParaRPr lang="en-US"/>
        </a:p>
      </dgm:t>
    </dgm:pt>
    <dgm:pt modelId="{A2568639-C48A-4361-B813-79B3F69CA822}" type="pres">
      <dgm:prSet presAssocID="{9816377C-CA66-4873-BFA3-6E364D86CEE4}" presName="rootText" presStyleLbl="node1" presStyleIdx="1" presStyleCnt="1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6F1EF70-9149-4113-91E7-50757FEEF8B5}" type="pres">
      <dgm:prSet presAssocID="{9816377C-CA66-4873-BFA3-6E364D86CEE4}" presName="titleText2" presStyleLbl="fgAcc1" presStyleIdx="1" presStyleCnt="10" custScaleX="119847" custScaleY="125323" custLinFactNeighborX="12863" custLinFactNeighborY="2235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F104FC4-0424-47CC-8142-9EB73DF234B3}" type="pres">
      <dgm:prSet presAssocID="{9816377C-CA66-4873-BFA3-6E364D86CEE4}" presName="rootConnector" presStyleLbl="node3" presStyleIdx="0" presStyleCnt="0"/>
      <dgm:spPr/>
      <dgm:t>
        <a:bodyPr/>
        <a:lstStyle/>
        <a:p>
          <a:endParaRPr lang="en-US"/>
        </a:p>
      </dgm:t>
    </dgm:pt>
    <dgm:pt modelId="{D81C2454-B4EF-462E-A275-CB1515906454}" type="pres">
      <dgm:prSet presAssocID="{9816377C-CA66-4873-BFA3-6E364D86CEE4}" presName="hierChild4" presStyleCnt="0"/>
      <dgm:spPr/>
      <dgm:t>
        <a:bodyPr/>
        <a:lstStyle/>
        <a:p>
          <a:endParaRPr lang="en-US"/>
        </a:p>
      </dgm:t>
    </dgm:pt>
    <dgm:pt modelId="{6077D182-5B8B-4235-BCA5-24BE7646D282}" type="pres">
      <dgm:prSet presAssocID="{82D2F21E-856E-4986-AC4B-A901316097DA}" presName="Name37" presStyleLbl="parChTrans1D4" presStyleIdx="0" presStyleCnt="6"/>
      <dgm:spPr/>
      <dgm:t>
        <a:bodyPr/>
        <a:lstStyle/>
        <a:p>
          <a:endParaRPr lang="en-US"/>
        </a:p>
      </dgm:t>
    </dgm:pt>
    <dgm:pt modelId="{F75DA0C3-DAF2-4279-9195-E5FF00085CCA}" type="pres">
      <dgm:prSet presAssocID="{5F28B918-906E-4F88-AA57-E47D83F02E8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18457E5-18CC-41CC-8E9B-5319BD262C90}" type="pres">
      <dgm:prSet presAssocID="{5F28B918-906E-4F88-AA57-E47D83F02E88}" presName="rootComposite" presStyleCnt="0"/>
      <dgm:spPr/>
      <dgm:t>
        <a:bodyPr/>
        <a:lstStyle/>
        <a:p>
          <a:endParaRPr lang="en-US"/>
        </a:p>
      </dgm:t>
    </dgm:pt>
    <dgm:pt modelId="{87D7F144-9ADF-4A79-8594-4606123AF018}" type="pres">
      <dgm:prSet presAssocID="{5F28B918-906E-4F88-AA57-E47D83F02E88}" presName="rootText" presStyleLbl="node1" presStyleIdx="2" presStyleCnt="1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26AEED3-0853-4430-811E-1D27EF8524A8}" type="pres">
      <dgm:prSet presAssocID="{5F28B918-906E-4F88-AA57-E47D83F02E88}" presName="titleText2" presStyleLbl="fgAcc1" presStyleIdx="2" presStyleCnt="1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985DF48-3E6D-4161-A08E-D89F2A4A2B60}" type="pres">
      <dgm:prSet presAssocID="{5F28B918-906E-4F88-AA57-E47D83F02E88}" presName="rootConnector" presStyleLbl="node4" presStyleIdx="0" presStyleCnt="0"/>
      <dgm:spPr/>
      <dgm:t>
        <a:bodyPr/>
        <a:lstStyle/>
        <a:p>
          <a:endParaRPr lang="en-US"/>
        </a:p>
      </dgm:t>
    </dgm:pt>
    <dgm:pt modelId="{5A47D5E3-0F1F-4165-B922-F22AE0ECD544}" type="pres">
      <dgm:prSet presAssocID="{5F28B918-906E-4F88-AA57-E47D83F02E88}" presName="hierChild4" presStyleCnt="0"/>
      <dgm:spPr/>
      <dgm:t>
        <a:bodyPr/>
        <a:lstStyle/>
        <a:p>
          <a:endParaRPr lang="en-US"/>
        </a:p>
      </dgm:t>
    </dgm:pt>
    <dgm:pt modelId="{A1C1D61D-DA22-4FC6-90FC-BD3372821FAF}" type="pres">
      <dgm:prSet presAssocID="{5F28B918-906E-4F88-AA57-E47D83F02E88}" presName="hierChild5" presStyleCnt="0"/>
      <dgm:spPr/>
      <dgm:t>
        <a:bodyPr/>
        <a:lstStyle/>
        <a:p>
          <a:endParaRPr lang="en-US"/>
        </a:p>
      </dgm:t>
    </dgm:pt>
    <dgm:pt modelId="{FD2754C1-E632-4B73-9CCA-8329CBCFA258}" type="pres">
      <dgm:prSet presAssocID="{309FF3E0-6EA7-4C1D-873E-CFDA83DA0D3B}" presName="Name37" presStyleLbl="parChTrans1D4" presStyleIdx="1" presStyleCnt="6"/>
      <dgm:spPr/>
      <dgm:t>
        <a:bodyPr/>
        <a:lstStyle/>
        <a:p>
          <a:endParaRPr lang="en-US"/>
        </a:p>
      </dgm:t>
    </dgm:pt>
    <dgm:pt modelId="{7F10AE91-212A-4E45-A19B-BFEBEF62AA28}" type="pres">
      <dgm:prSet presAssocID="{D664221D-AE1C-4208-B8A1-96E9B81534F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5BE1A3B-F45C-4C1A-990B-9EB54811BFE4}" type="pres">
      <dgm:prSet presAssocID="{D664221D-AE1C-4208-B8A1-96E9B81534F0}" presName="rootComposite" presStyleCnt="0"/>
      <dgm:spPr/>
      <dgm:t>
        <a:bodyPr/>
        <a:lstStyle/>
        <a:p>
          <a:endParaRPr lang="en-US"/>
        </a:p>
      </dgm:t>
    </dgm:pt>
    <dgm:pt modelId="{9A1DE650-0DF0-41B8-87C8-5191FEE70D28}" type="pres">
      <dgm:prSet presAssocID="{D664221D-AE1C-4208-B8A1-96E9B81534F0}" presName="rootText" presStyleLbl="node1" presStyleIdx="3" presStyleCnt="1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8A2BBE2-32D5-475D-8ED1-880F01E8A155}" type="pres">
      <dgm:prSet presAssocID="{D664221D-AE1C-4208-B8A1-96E9B81534F0}" presName="titleText2" presStyleLbl="fgAcc1" presStyleIdx="3" presStyleCnt="1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3F126ED-8614-4C39-ADCA-057EBA3BA3C8}" type="pres">
      <dgm:prSet presAssocID="{D664221D-AE1C-4208-B8A1-96E9B81534F0}" presName="rootConnector" presStyleLbl="node4" presStyleIdx="0" presStyleCnt="0"/>
      <dgm:spPr/>
      <dgm:t>
        <a:bodyPr/>
        <a:lstStyle/>
        <a:p>
          <a:endParaRPr lang="en-US"/>
        </a:p>
      </dgm:t>
    </dgm:pt>
    <dgm:pt modelId="{6AE9485C-A652-488C-829A-6FEA2DCEC6C3}" type="pres">
      <dgm:prSet presAssocID="{D664221D-AE1C-4208-B8A1-96E9B81534F0}" presName="hierChild4" presStyleCnt="0"/>
      <dgm:spPr/>
      <dgm:t>
        <a:bodyPr/>
        <a:lstStyle/>
        <a:p>
          <a:endParaRPr lang="en-US"/>
        </a:p>
      </dgm:t>
    </dgm:pt>
    <dgm:pt modelId="{385FE272-03B2-49F1-8E1E-CAF9ABAB2C8E}" type="pres">
      <dgm:prSet presAssocID="{D664221D-AE1C-4208-B8A1-96E9B81534F0}" presName="hierChild5" presStyleCnt="0"/>
      <dgm:spPr/>
      <dgm:t>
        <a:bodyPr/>
        <a:lstStyle/>
        <a:p>
          <a:endParaRPr lang="en-US"/>
        </a:p>
      </dgm:t>
    </dgm:pt>
    <dgm:pt modelId="{41FDE034-FDF7-4756-89EF-660AB9803BF2}" type="pres">
      <dgm:prSet presAssocID="{3069C6EB-632F-4A4F-B9BF-8A221240F189}" presName="Name37" presStyleLbl="parChTrans1D4" presStyleIdx="2" presStyleCnt="6"/>
      <dgm:spPr/>
      <dgm:t>
        <a:bodyPr/>
        <a:lstStyle/>
        <a:p>
          <a:endParaRPr lang="en-US"/>
        </a:p>
      </dgm:t>
    </dgm:pt>
    <dgm:pt modelId="{ECA8BE72-4D5E-4205-A9C7-A0E4D21B59E1}" type="pres">
      <dgm:prSet presAssocID="{CE324FB9-D661-4813-9AC3-6DA2EEEFADA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7DA172D-0A04-4D41-8144-EA12BCF29357}" type="pres">
      <dgm:prSet presAssocID="{CE324FB9-D661-4813-9AC3-6DA2EEEFADAC}" presName="rootComposite" presStyleCnt="0"/>
      <dgm:spPr/>
      <dgm:t>
        <a:bodyPr/>
        <a:lstStyle/>
        <a:p>
          <a:endParaRPr lang="en-US"/>
        </a:p>
      </dgm:t>
    </dgm:pt>
    <dgm:pt modelId="{BAB3D042-025C-471F-B939-4A4CE41ED409}" type="pres">
      <dgm:prSet presAssocID="{CE324FB9-D661-4813-9AC3-6DA2EEEFADAC}" presName="rootText" presStyleLbl="node1" presStyleIdx="4" presStyleCnt="1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1352923-C8CF-421D-B532-5B73793CCE17}" type="pres">
      <dgm:prSet presAssocID="{CE324FB9-D661-4813-9AC3-6DA2EEEFADAC}" presName="titleText2" presStyleLbl="fgAcc1" presStyleIdx="4" presStyleCnt="1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29850B1-E246-4CE3-AFBA-E0BA52F512E0}" type="pres">
      <dgm:prSet presAssocID="{CE324FB9-D661-4813-9AC3-6DA2EEEFADAC}" presName="rootConnector" presStyleLbl="node4" presStyleIdx="0" presStyleCnt="0"/>
      <dgm:spPr/>
      <dgm:t>
        <a:bodyPr/>
        <a:lstStyle/>
        <a:p>
          <a:endParaRPr lang="en-US"/>
        </a:p>
      </dgm:t>
    </dgm:pt>
    <dgm:pt modelId="{F1B75542-4763-4002-8E03-D584CEE0B739}" type="pres">
      <dgm:prSet presAssocID="{CE324FB9-D661-4813-9AC3-6DA2EEEFADAC}" presName="hierChild4" presStyleCnt="0"/>
      <dgm:spPr/>
      <dgm:t>
        <a:bodyPr/>
        <a:lstStyle/>
        <a:p>
          <a:endParaRPr lang="en-US"/>
        </a:p>
      </dgm:t>
    </dgm:pt>
    <dgm:pt modelId="{E383E2BB-093B-4D8C-BED3-9DA3D087C7B0}" type="pres">
      <dgm:prSet presAssocID="{CE324FB9-D661-4813-9AC3-6DA2EEEFADAC}" presName="hierChild5" presStyleCnt="0"/>
      <dgm:spPr/>
      <dgm:t>
        <a:bodyPr/>
        <a:lstStyle/>
        <a:p>
          <a:endParaRPr lang="en-US"/>
        </a:p>
      </dgm:t>
    </dgm:pt>
    <dgm:pt modelId="{C66CC764-7096-4898-8199-D7BF3F459BBB}" type="pres">
      <dgm:prSet presAssocID="{263953D2-E6F9-4643-8EE8-C3FA6F219326}" presName="Name37" presStyleLbl="parChTrans1D4" presStyleIdx="3" presStyleCnt="6"/>
      <dgm:spPr/>
      <dgm:t>
        <a:bodyPr/>
        <a:lstStyle/>
        <a:p>
          <a:endParaRPr lang="en-US"/>
        </a:p>
      </dgm:t>
    </dgm:pt>
    <dgm:pt modelId="{894EF676-B79D-48F2-B705-97BC93792AFF}" type="pres">
      <dgm:prSet presAssocID="{AED6C4BD-10D7-417C-9109-D4B085DF79D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AD2D264-D590-49EE-B74D-A67E3BF94D69}" type="pres">
      <dgm:prSet presAssocID="{AED6C4BD-10D7-417C-9109-D4B085DF79D8}" presName="rootComposite" presStyleCnt="0"/>
      <dgm:spPr/>
      <dgm:t>
        <a:bodyPr/>
        <a:lstStyle/>
        <a:p>
          <a:endParaRPr lang="en-US"/>
        </a:p>
      </dgm:t>
    </dgm:pt>
    <dgm:pt modelId="{8BC7D37D-B40B-437E-964A-11A66F730EAD}" type="pres">
      <dgm:prSet presAssocID="{AED6C4BD-10D7-417C-9109-D4B085DF79D8}" presName="rootText" presStyleLbl="node1" presStyleIdx="5" presStyleCnt="1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C5E471A-8563-4D42-9D79-7CDB7BABE48E}" type="pres">
      <dgm:prSet presAssocID="{AED6C4BD-10D7-417C-9109-D4B085DF79D8}" presName="titleText2" presStyleLbl="fgAcc1" presStyleIdx="5" presStyleCnt="1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E3F8D29-3C1A-4310-AC03-72D4E340CDAF}" type="pres">
      <dgm:prSet presAssocID="{AED6C4BD-10D7-417C-9109-D4B085DF79D8}" presName="rootConnector" presStyleLbl="node4" presStyleIdx="0" presStyleCnt="0"/>
      <dgm:spPr/>
      <dgm:t>
        <a:bodyPr/>
        <a:lstStyle/>
        <a:p>
          <a:endParaRPr lang="en-US"/>
        </a:p>
      </dgm:t>
    </dgm:pt>
    <dgm:pt modelId="{EF0EFEDD-4426-4506-A58C-8F1951E001D1}" type="pres">
      <dgm:prSet presAssocID="{AED6C4BD-10D7-417C-9109-D4B085DF79D8}" presName="hierChild4" presStyleCnt="0"/>
      <dgm:spPr/>
      <dgm:t>
        <a:bodyPr/>
        <a:lstStyle/>
        <a:p>
          <a:endParaRPr lang="en-US"/>
        </a:p>
      </dgm:t>
    </dgm:pt>
    <dgm:pt modelId="{7FB4C469-5EE6-4736-9E79-1D88D2AF3EA0}" type="pres">
      <dgm:prSet presAssocID="{AED6C4BD-10D7-417C-9109-D4B085DF79D8}" presName="hierChild5" presStyleCnt="0"/>
      <dgm:spPr/>
      <dgm:t>
        <a:bodyPr/>
        <a:lstStyle/>
        <a:p>
          <a:endParaRPr lang="en-US"/>
        </a:p>
      </dgm:t>
    </dgm:pt>
    <dgm:pt modelId="{F5AC25D4-1979-459F-844F-E0B97EB6B420}" type="pres">
      <dgm:prSet presAssocID="{9816377C-CA66-4873-BFA3-6E364D86CEE4}" presName="hierChild5" presStyleCnt="0"/>
      <dgm:spPr/>
      <dgm:t>
        <a:bodyPr/>
        <a:lstStyle/>
        <a:p>
          <a:endParaRPr lang="en-US"/>
        </a:p>
      </dgm:t>
    </dgm:pt>
    <dgm:pt modelId="{E87B7177-C1D2-490D-BFB2-FCE75D000B70}" type="pres">
      <dgm:prSet presAssocID="{4F568B2B-5D3A-44F9-8D2F-6C4F617A1031}" presName="Name37" presStyleLbl="parChTrans1D3" presStyleIdx="1" presStyleCnt="3"/>
      <dgm:spPr/>
      <dgm:t>
        <a:bodyPr/>
        <a:lstStyle/>
        <a:p>
          <a:endParaRPr lang="en-US"/>
        </a:p>
      </dgm:t>
    </dgm:pt>
    <dgm:pt modelId="{BAFCB20A-2764-412B-A7D8-82DFBE83B14C}" type="pres">
      <dgm:prSet presAssocID="{9805FCE1-8EF2-4D7D-A30F-FF125B9E259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6647C65-E43B-4C05-89D3-558D98B925B4}" type="pres">
      <dgm:prSet presAssocID="{9805FCE1-8EF2-4D7D-A30F-FF125B9E2597}" presName="rootComposite" presStyleCnt="0"/>
      <dgm:spPr/>
      <dgm:t>
        <a:bodyPr/>
        <a:lstStyle/>
        <a:p>
          <a:endParaRPr lang="en-US"/>
        </a:p>
      </dgm:t>
    </dgm:pt>
    <dgm:pt modelId="{12BA1CDC-BF41-4EAC-B0E7-297CD7633B48}" type="pres">
      <dgm:prSet presAssocID="{9805FCE1-8EF2-4D7D-A30F-FF125B9E2597}" presName="rootText" presStyleLbl="node1" presStyleIdx="6" presStyleCnt="1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60D02B2-EEB7-4DA2-87FF-5A2167A464AE}" type="pres">
      <dgm:prSet presAssocID="{9805FCE1-8EF2-4D7D-A30F-FF125B9E2597}" presName="titleText2" presStyleLbl="fgAcc1" presStyleIdx="6" presStyleCnt="10" custLinFactNeighborX="1048" custLinFactNeighborY="2732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EB30363-824B-4906-8F57-E75BFCB632F4}" type="pres">
      <dgm:prSet presAssocID="{9805FCE1-8EF2-4D7D-A30F-FF125B9E2597}" presName="rootConnector" presStyleLbl="node3" presStyleIdx="0" presStyleCnt="0"/>
      <dgm:spPr/>
      <dgm:t>
        <a:bodyPr/>
        <a:lstStyle/>
        <a:p>
          <a:endParaRPr lang="en-US"/>
        </a:p>
      </dgm:t>
    </dgm:pt>
    <dgm:pt modelId="{828D605E-E7F2-4882-99A5-959170E2767A}" type="pres">
      <dgm:prSet presAssocID="{9805FCE1-8EF2-4D7D-A30F-FF125B9E2597}" presName="hierChild4" presStyleCnt="0"/>
      <dgm:spPr/>
      <dgm:t>
        <a:bodyPr/>
        <a:lstStyle/>
        <a:p>
          <a:endParaRPr lang="en-US"/>
        </a:p>
      </dgm:t>
    </dgm:pt>
    <dgm:pt modelId="{5C02EAFD-8CC8-48E1-B4F4-106665620A6E}" type="pres">
      <dgm:prSet presAssocID="{F8B1B2EA-0F1E-4ACF-B9BA-D322BA6943E0}" presName="Name37" presStyleLbl="parChTrans1D4" presStyleIdx="4" presStyleCnt="6"/>
      <dgm:spPr/>
      <dgm:t>
        <a:bodyPr/>
        <a:lstStyle/>
        <a:p>
          <a:endParaRPr lang="en-US"/>
        </a:p>
      </dgm:t>
    </dgm:pt>
    <dgm:pt modelId="{A989152C-24D2-45CD-81E3-5EBB1B32AC03}" type="pres">
      <dgm:prSet presAssocID="{CA833BB1-F590-4B00-9D80-CF5060EE7AC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109D8D-0972-474B-9817-53357C66EB4C}" type="pres">
      <dgm:prSet presAssocID="{CA833BB1-F590-4B00-9D80-CF5060EE7AC2}" presName="rootComposite" presStyleCnt="0"/>
      <dgm:spPr/>
      <dgm:t>
        <a:bodyPr/>
        <a:lstStyle/>
        <a:p>
          <a:endParaRPr lang="en-US"/>
        </a:p>
      </dgm:t>
    </dgm:pt>
    <dgm:pt modelId="{542E98DF-D0F5-45D3-9836-02A12E2DF6B3}" type="pres">
      <dgm:prSet presAssocID="{CA833BB1-F590-4B00-9D80-CF5060EE7AC2}" presName="rootText" presStyleLbl="node1" presStyleIdx="7" presStyleCnt="1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7A54D3E-8158-449B-8FD6-ED9E379CFC31}" type="pres">
      <dgm:prSet presAssocID="{CA833BB1-F590-4B00-9D80-CF5060EE7AC2}" presName="titleText2" presStyleLbl="fgAcc1" presStyleIdx="7" presStyleCnt="10" custLinFactNeighborX="214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60FAFE2-3BE4-4200-92F9-5ECDAD277A2D}" type="pres">
      <dgm:prSet presAssocID="{CA833BB1-F590-4B00-9D80-CF5060EE7AC2}" presName="rootConnector" presStyleLbl="node4" presStyleIdx="0" presStyleCnt="0"/>
      <dgm:spPr/>
      <dgm:t>
        <a:bodyPr/>
        <a:lstStyle/>
        <a:p>
          <a:endParaRPr lang="en-US"/>
        </a:p>
      </dgm:t>
    </dgm:pt>
    <dgm:pt modelId="{721E15BD-9100-4596-B3AA-0851AD660FFA}" type="pres">
      <dgm:prSet presAssocID="{CA833BB1-F590-4B00-9D80-CF5060EE7AC2}" presName="hierChild4" presStyleCnt="0"/>
      <dgm:spPr/>
      <dgm:t>
        <a:bodyPr/>
        <a:lstStyle/>
        <a:p>
          <a:endParaRPr lang="en-US"/>
        </a:p>
      </dgm:t>
    </dgm:pt>
    <dgm:pt modelId="{154FA466-0E15-4FEE-95CC-0DD97D9433DF}" type="pres">
      <dgm:prSet presAssocID="{CA833BB1-F590-4B00-9D80-CF5060EE7AC2}" presName="hierChild5" presStyleCnt="0"/>
      <dgm:spPr/>
      <dgm:t>
        <a:bodyPr/>
        <a:lstStyle/>
        <a:p>
          <a:endParaRPr lang="en-US"/>
        </a:p>
      </dgm:t>
    </dgm:pt>
    <dgm:pt modelId="{93017380-31C5-4CBF-BE68-4FDCB2CA0BD2}" type="pres">
      <dgm:prSet presAssocID="{9805FCE1-8EF2-4D7D-A30F-FF125B9E2597}" presName="hierChild5" presStyleCnt="0"/>
      <dgm:spPr/>
      <dgm:t>
        <a:bodyPr/>
        <a:lstStyle/>
        <a:p>
          <a:endParaRPr lang="en-US"/>
        </a:p>
      </dgm:t>
    </dgm:pt>
    <dgm:pt modelId="{6A6D0E88-C282-49D1-8F56-7086C3A224E8}" type="pres">
      <dgm:prSet presAssocID="{C8225F34-92BD-4391-979C-73B009AAB15F}" presName="Name37" presStyleLbl="parChTrans1D3" presStyleIdx="2" presStyleCnt="3"/>
      <dgm:spPr/>
      <dgm:t>
        <a:bodyPr/>
        <a:lstStyle/>
        <a:p>
          <a:endParaRPr lang="en-US"/>
        </a:p>
      </dgm:t>
    </dgm:pt>
    <dgm:pt modelId="{FA8556CA-C4E8-4D9A-A599-071CDD6E56F2}" type="pres">
      <dgm:prSet presAssocID="{761B2A53-97DE-4A73-8203-F53B8FC6786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A5E86A0-2BED-435D-B223-9C7EDF7DF068}" type="pres">
      <dgm:prSet presAssocID="{761B2A53-97DE-4A73-8203-F53B8FC6786C}" presName="rootComposite" presStyleCnt="0"/>
      <dgm:spPr/>
      <dgm:t>
        <a:bodyPr/>
        <a:lstStyle/>
        <a:p>
          <a:endParaRPr lang="en-US"/>
        </a:p>
      </dgm:t>
    </dgm:pt>
    <dgm:pt modelId="{51F733E8-E124-4598-BE86-AFEDF7A12F05}" type="pres">
      <dgm:prSet presAssocID="{761B2A53-97DE-4A73-8203-F53B8FC6786C}" presName="rootText" presStyleLbl="node1" presStyleIdx="8" presStyleCnt="1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FE0350CC-55F9-41F0-A0C0-98F84E435369}" type="pres">
      <dgm:prSet presAssocID="{761B2A53-97DE-4A73-8203-F53B8FC6786C}" presName="titleText2" presStyleLbl="fgAcc1" presStyleIdx="8" presStyleCnt="1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9766D7A-5F10-46E0-B6D6-4EB34F3FDD61}" type="pres">
      <dgm:prSet presAssocID="{761B2A53-97DE-4A73-8203-F53B8FC6786C}" presName="rootConnector" presStyleLbl="node3" presStyleIdx="0" presStyleCnt="0"/>
      <dgm:spPr/>
      <dgm:t>
        <a:bodyPr/>
        <a:lstStyle/>
        <a:p>
          <a:endParaRPr lang="en-US"/>
        </a:p>
      </dgm:t>
    </dgm:pt>
    <dgm:pt modelId="{506AD44F-CC09-417B-8898-7DAA103B9410}" type="pres">
      <dgm:prSet presAssocID="{761B2A53-97DE-4A73-8203-F53B8FC6786C}" presName="hierChild4" presStyleCnt="0"/>
      <dgm:spPr/>
      <dgm:t>
        <a:bodyPr/>
        <a:lstStyle/>
        <a:p>
          <a:endParaRPr lang="en-US"/>
        </a:p>
      </dgm:t>
    </dgm:pt>
    <dgm:pt modelId="{4256AD21-FFA3-40A8-96AD-FD0EA1F9CFE9}" type="pres">
      <dgm:prSet presAssocID="{C9A013BF-A521-4077-AF46-53BF9CD27121}" presName="Name37" presStyleLbl="parChTrans1D4" presStyleIdx="5" presStyleCnt="6"/>
      <dgm:spPr/>
      <dgm:t>
        <a:bodyPr/>
        <a:lstStyle/>
        <a:p>
          <a:endParaRPr lang="en-US"/>
        </a:p>
      </dgm:t>
    </dgm:pt>
    <dgm:pt modelId="{442C0D51-E86E-4776-85CB-66639CD297F8}" type="pres">
      <dgm:prSet presAssocID="{90E97D21-59D2-45C0-9066-B1C8A341CA8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ADA3DF8-3742-4225-A2AC-4BDE0CF154AA}" type="pres">
      <dgm:prSet presAssocID="{90E97D21-59D2-45C0-9066-B1C8A341CA88}" presName="rootComposite" presStyleCnt="0"/>
      <dgm:spPr/>
      <dgm:t>
        <a:bodyPr/>
        <a:lstStyle/>
        <a:p>
          <a:endParaRPr lang="en-US"/>
        </a:p>
      </dgm:t>
    </dgm:pt>
    <dgm:pt modelId="{2CE9F25E-7A0E-4D16-9E3E-37A3F2CBCC41}" type="pres">
      <dgm:prSet presAssocID="{90E97D21-59D2-45C0-9066-B1C8A341CA88}" presName="rootText" presStyleLbl="node1" presStyleIdx="9" presStyleCnt="1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2CFE6676-2B00-4F59-84C4-0D7F2DF0186B}" type="pres">
      <dgm:prSet presAssocID="{90E97D21-59D2-45C0-9066-B1C8A341CA88}" presName="titleText2" presStyleLbl="fgAcc1" presStyleIdx="9" presStyleCnt="1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4DB7913-90CB-433A-8A8B-BC2E861CB270}" type="pres">
      <dgm:prSet presAssocID="{90E97D21-59D2-45C0-9066-B1C8A341CA88}" presName="rootConnector" presStyleLbl="node4" presStyleIdx="0" presStyleCnt="0"/>
      <dgm:spPr/>
      <dgm:t>
        <a:bodyPr/>
        <a:lstStyle/>
        <a:p>
          <a:endParaRPr lang="en-US"/>
        </a:p>
      </dgm:t>
    </dgm:pt>
    <dgm:pt modelId="{2B7D71AF-2296-4232-A041-95BAB517BE9C}" type="pres">
      <dgm:prSet presAssocID="{90E97D21-59D2-45C0-9066-B1C8A341CA88}" presName="hierChild4" presStyleCnt="0"/>
      <dgm:spPr/>
      <dgm:t>
        <a:bodyPr/>
        <a:lstStyle/>
        <a:p>
          <a:endParaRPr lang="en-US"/>
        </a:p>
      </dgm:t>
    </dgm:pt>
    <dgm:pt modelId="{FB570716-0D67-4DDA-B54E-481A12FA06CE}" type="pres">
      <dgm:prSet presAssocID="{90E97D21-59D2-45C0-9066-B1C8A341CA88}" presName="hierChild5" presStyleCnt="0"/>
      <dgm:spPr/>
      <dgm:t>
        <a:bodyPr/>
        <a:lstStyle/>
        <a:p>
          <a:endParaRPr lang="en-US"/>
        </a:p>
      </dgm:t>
    </dgm:pt>
    <dgm:pt modelId="{0A3875F6-CB5B-4145-8099-822C88EE04BA}" type="pres">
      <dgm:prSet presAssocID="{761B2A53-97DE-4A73-8203-F53B8FC6786C}" presName="hierChild5" presStyleCnt="0"/>
      <dgm:spPr/>
      <dgm:t>
        <a:bodyPr/>
        <a:lstStyle/>
        <a:p>
          <a:endParaRPr lang="en-US"/>
        </a:p>
      </dgm:t>
    </dgm:pt>
    <dgm:pt modelId="{052A2B72-A74E-4976-81BA-5AF0DFD56B0F}" type="pres">
      <dgm:prSet presAssocID="{7E3D20CC-9B0F-486E-B088-1E792CE1FA75}" presName="hierChild5" presStyleCnt="0"/>
      <dgm:spPr/>
      <dgm:t>
        <a:bodyPr/>
        <a:lstStyle/>
        <a:p>
          <a:endParaRPr lang="en-US"/>
        </a:p>
      </dgm:t>
    </dgm:pt>
    <dgm:pt modelId="{7F1A6DCF-257A-4107-832C-37AB2AD11E2C}" type="pres">
      <dgm:prSet presAssocID="{E4F92AFC-F894-443D-83CC-1A2AAF2F4600}" presName="hierChild3" presStyleCnt="0"/>
      <dgm:spPr/>
      <dgm:t>
        <a:bodyPr/>
        <a:lstStyle/>
        <a:p>
          <a:endParaRPr lang="en-US"/>
        </a:p>
      </dgm:t>
    </dgm:pt>
  </dgm:ptLst>
  <dgm:cxnLst>
    <dgm:cxn modelId="{F6B4E5C1-B3B3-4079-B62C-559F76ED278D}" type="presOf" srcId="{3069C6EB-632F-4A4F-B9BF-8A221240F189}" destId="{41FDE034-FDF7-4756-89EF-660AB9803BF2}" srcOrd="0" destOrd="0" presId="urn:microsoft.com/office/officeart/2008/layout/NameandTitleOrganizationalChart"/>
    <dgm:cxn modelId="{8C416CD1-9043-48A0-A2D2-3CA0344C43CB}" srcId="{9816377C-CA66-4873-BFA3-6E364D86CEE4}" destId="{CE324FB9-D661-4813-9AC3-6DA2EEEFADAC}" srcOrd="2" destOrd="0" parTransId="{3069C6EB-632F-4A4F-B9BF-8A221240F189}" sibTransId="{F9C0B734-D027-4FCD-8F54-5B4B2FA8C59E}"/>
    <dgm:cxn modelId="{6F534720-52F8-4C28-9A21-02C3555F6508}" type="presOf" srcId="{5F28B918-906E-4F88-AA57-E47D83F02E88}" destId="{87D7F144-9ADF-4A79-8594-4606123AF018}" srcOrd="0" destOrd="0" presId="urn:microsoft.com/office/officeart/2008/layout/NameandTitleOrganizationalChart"/>
    <dgm:cxn modelId="{D11E3939-7DF8-4A3F-9EA3-EEE9877094FF}" srcId="{7334D38D-1375-408A-8AE0-EDB97596076A}" destId="{E4F92AFC-F894-443D-83CC-1A2AAF2F4600}" srcOrd="0" destOrd="0" parTransId="{B1AC8A3E-A603-414E-B540-B8372EBE8E98}" sibTransId="{ABECABA5-9A8E-4DD6-8BA3-10CA14A952CB}"/>
    <dgm:cxn modelId="{FE78787A-54E8-4A6E-8D37-A0AAE1950F6C}" type="presOf" srcId="{7E3D20CC-9B0F-486E-B088-1E792CE1FA75}" destId="{B12BD221-688A-45A4-B05A-AF54B7DBC4B8}" srcOrd="0" destOrd="0" presId="urn:microsoft.com/office/officeart/2008/layout/NameandTitleOrganizationalChart"/>
    <dgm:cxn modelId="{4D2E5E9E-E975-4830-B5BC-0C425DD39DB3}" type="presOf" srcId="{9816377C-CA66-4873-BFA3-6E364D86CEE4}" destId="{1F104FC4-0424-47CC-8142-9EB73DF234B3}" srcOrd="1" destOrd="0" presId="urn:microsoft.com/office/officeart/2008/layout/NameandTitleOrganizationalChart"/>
    <dgm:cxn modelId="{37ECFB91-4E37-4011-80D5-A70BD51D11EC}" type="presOf" srcId="{9805FCE1-8EF2-4D7D-A30F-FF125B9E2597}" destId="{8EB30363-824B-4906-8F57-E75BFCB632F4}" srcOrd="1" destOrd="0" presId="urn:microsoft.com/office/officeart/2008/layout/NameandTitleOrganizationalChart"/>
    <dgm:cxn modelId="{80ED9A85-9056-4BB3-9363-AE1BC0FAAF6E}" srcId="{7E3D20CC-9B0F-486E-B088-1E792CE1FA75}" destId="{761B2A53-97DE-4A73-8203-F53B8FC6786C}" srcOrd="2" destOrd="0" parTransId="{C8225F34-92BD-4391-979C-73B009AAB15F}" sibTransId="{20329DBF-A4FF-49E0-A822-7B4BEA610FBE}"/>
    <dgm:cxn modelId="{4DE46D26-36F4-4830-9B38-5C03A05794A8}" type="presOf" srcId="{CA833BB1-F590-4B00-9D80-CF5060EE7AC2}" destId="{542E98DF-D0F5-45D3-9836-02A12E2DF6B3}" srcOrd="0" destOrd="0" presId="urn:microsoft.com/office/officeart/2008/layout/NameandTitleOrganizationalChart"/>
    <dgm:cxn modelId="{4756E59C-F1C0-4BC7-B450-EA091DAB3EC8}" type="presOf" srcId="{761B2A53-97DE-4A73-8203-F53B8FC6786C}" destId="{51F733E8-E124-4598-BE86-AFEDF7A12F05}" srcOrd="0" destOrd="0" presId="urn:microsoft.com/office/officeart/2008/layout/NameandTitleOrganizationalChart"/>
    <dgm:cxn modelId="{0DE666A9-ED1A-45F8-816D-0D94901DF000}" type="presOf" srcId="{ABECABA5-9A8E-4DD6-8BA3-10CA14A952CB}" destId="{8A69615D-F8F8-429C-AFBC-140CD881FA23}" srcOrd="0" destOrd="0" presId="urn:microsoft.com/office/officeart/2008/layout/NameandTitleOrganizationalChart"/>
    <dgm:cxn modelId="{9C432269-4357-43E9-8D36-1A0739638003}" type="presOf" srcId="{038470E4-D0CA-4462-A9A9-6E7B274ECD99}" destId="{5C5E471A-8563-4D42-9D79-7CDB7BABE48E}" srcOrd="0" destOrd="0" presId="urn:microsoft.com/office/officeart/2008/layout/NameandTitleOrganizationalChart"/>
    <dgm:cxn modelId="{1FCD2303-FC1A-489D-85A0-4DDE6228A573}" type="presOf" srcId="{E4F92AFC-F894-443D-83CC-1A2AAF2F4600}" destId="{5C461C12-CB89-4498-9DFD-708F3D4A5AE8}" srcOrd="1" destOrd="0" presId="urn:microsoft.com/office/officeart/2008/layout/NameandTitleOrganizationalChart"/>
    <dgm:cxn modelId="{07653F2E-A7CA-486B-98AF-8880F74AD64C}" type="presOf" srcId="{7334D38D-1375-408A-8AE0-EDB97596076A}" destId="{B9BA7C7F-5E80-473E-849A-E6F4B094FD9A}" srcOrd="0" destOrd="0" presId="urn:microsoft.com/office/officeart/2008/layout/NameandTitleOrganizationalChart"/>
    <dgm:cxn modelId="{AAB7DF29-DA5B-4981-BCC3-FF7953D74877}" type="presOf" srcId="{7E3D20CC-9B0F-486E-B088-1E792CE1FA75}" destId="{5F55DB1A-F255-4B0D-B27A-17876473A03C}" srcOrd="1" destOrd="0" presId="urn:microsoft.com/office/officeart/2008/layout/NameandTitleOrganizationalChart"/>
    <dgm:cxn modelId="{17F2DB6D-D624-4719-A2BF-8F4EF0C09B87}" type="presOf" srcId="{9805FCE1-8EF2-4D7D-A30F-FF125B9E2597}" destId="{12BA1CDC-BF41-4EAC-B0E7-297CD7633B48}" srcOrd="0" destOrd="0" presId="urn:microsoft.com/office/officeart/2008/layout/NameandTitleOrganizationalChart"/>
    <dgm:cxn modelId="{FFFF0579-AF88-472C-B8AD-7E7D0D0B9F2D}" type="presOf" srcId="{BD597884-3AED-40F2-81AA-46B6C3DBC7F2}" destId="{9F25BC85-E77C-409A-89C2-95BA1AD81163}" srcOrd="0" destOrd="0" presId="urn:microsoft.com/office/officeart/2008/layout/NameandTitleOrganizationalChart"/>
    <dgm:cxn modelId="{3B2BB57B-C1D7-4E49-A478-C775CA9D24B5}" type="presOf" srcId="{4E9AD284-0E67-4F95-A63F-B92CDA2B6107}" destId="{37A54D3E-8158-449B-8FD6-ED9E379CFC31}" srcOrd="0" destOrd="0" presId="urn:microsoft.com/office/officeart/2008/layout/NameandTitleOrganizationalChart"/>
    <dgm:cxn modelId="{67F12644-52A9-4906-BAAC-3F677A5878D4}" srcId="{9816377C-CA66-4873-BFA3-6E364D86CEE4}" destId="{5F28B918-906E-4F88-AA57-E47D83F02E88}" srcOrd="0" destOrd="0" parTransId="{82D2F21E-856E-4986-AC4B-A901316097DA}" sibTransId="{E2650F4E-868E-459E-A092-0FE37CCEFD06}"/>
    <dgm:cxn modelId="{3AA05962-1B81-4A02-8EF7-AB3D946767FA}" srcId="{E4F92AFC-F894-443D-83CC-1A2AAF2F4600}" destId="{7E3D20CC-9B0F-486E-B088-1E792CE1FA75}" srcOrd="0" destOrd="0" parTransId="{858DE9E8-50D4-4B77-A9AA-260DEA689A19}" sibTransId="{BD597884-3AED-40F2-81AA-46B6C3DBC7F2}"/>
    <dgm:cxn modelId="{D1B5AD94-340E-4965-844F-88FD95C3CB51}" type="presOf" srcId="{263953D2-E6F9-4643-8EE8-C3FA6F219326}" destId="{C66CC764-7096-4898-8199-D7BF3F459BBB}" srcOrd="0" destOrd="0" presId="urn:microsoft.com/office/officeart/2008/layout/NameandTitleOrganizationalChart"/>
    <dgm:cxn modelId="{717E524C-C196-42B4-82D9-DB88CE2EA1B4}" srcId="{9816377C-CA66-4873-BFA3-6E364D86CEE4}" destId="{AED6C4BD-10D7-417C-9109-D4B085DF79D8}" srcOrd="3" destOrd="0" parTransId="{263953D2-E6F9-4643-8EE8-C3FA6F219326}" sibTransId="{038470E4-D0CA-4462-A9A9-6E7B274ECD99}"/>
    <dgm:cxn modelId="{C2639692-BBFC-4471-BD5E-08BDFB093CBD}" type="presOf" srcId="{AED6C4BD-10D7-417C-9109-D4B085DF79D8}" destId="{EE3F8D29-3C1A-4310-AC03-72D4E340CDAF}" srcOrd="1" destOrd="0" presId="urn:microsoft.com/office/officeart/2008/layout/NameandTitleOrganizationalChart"/>
    <dgm:cxn modelId="{3160FA19-9A28-4BC4-8100-056605F8593D}" type="presOf" srcId="{C8225F34-92BD-4391-979C-73B009AAB15F}" destId="{6A6D0E88-C282-49D1-8F56-7086C3A224E8}" srcOrd="0" destOrd="0" presId="urn:microsoft.com/office/officeart/2008/layout/NameandTitleOrganizationalChart"/>
    <dgm:cxn modelId="{BC446B68-688E-4FD3-9AB3-D8DEA2A3B523}" type="presOf" srcId="{F8321896-7661-47F3-952F-A5A556818BD9}" destId="{D9B0C917-42E9-4C4C-8D89-4A9EF5612CE2}" srcOrd="0" destOrd="0" presId="urn:microsoft.com/office/officeart/2008/layout/NameandTitleOrganizationalChart"/>
    <dgm:cxn modelId="{D0C95121-6052-4FC7-A5ED-382AF0DA9897}" type="presOf" srcId="{20329DBF-A4FF-49E0-A822-7B4BEA610FBE}" destId="{FE0350CC-55F9-41F0-A0C0-98F84E435369}" srcOrd="0" destOrd="0" presId="urn:microsoft.com/office/officeart/2008/layout/NameandTitleOrganizationalChart"/>
    <dgm:cxn modelId="{34568B3A-39A5-40FE-BD3D-CAF2F8E21B96}" type="presOf" srcId="{CE324FB9-D661-4813-9AC3-6DA2EEEFADAC}" destId="{BAB3D042-025C-471F-B939-4A4CE41ED409}" srcOrd="0" destOrd="0" presId="urn:microsoft.com/office/officeart/2008/layout/NameandTitleOrganizationalChart"/>
    <dgm:cxn modelId="{0BECDD3C-0C23-476F-A6C6-B36848C73EA8}" type="presOf" srcId="{90E97D21-59D2-45C0-9066-B1C8A341CA88}" destId="{2CE9F25E-7A0E-4D16-9E3E-37A3F2CBCC41}" srcOrd="0" destOrd="0" presId="urn:microsoft.com/office/officeart/2008/layout/NameandTitleOrganizationalChart"/>
    <dgm:cxn modelId="{D4788DA0-9261-4048-98EF-6AD580073884}" type="presOf" srcId="{CA833BB1-F590-4B00-9D80-CF5060EE7AC2}" destId="{960FAFE2-3BE4-4200-92F9-5ECDAD277A2D}" srcOrd="1" destOrd="0" presId="urn:microsoft.com/office/officeart/2008/layout/NameandTitleOrganizationalChart"/>
    <dgm:cxn modelId="{8B860AE4-7B48-4637-8637-6EDD6E59290A}" type="presOf" srcId="{CE324FB9-D661-4813-9AC3-6DA2EEEFADAC}" destId="{C29850B1-E246-4CE3-AFBA-E0BA52F512E0}" srcOrd="1" destOrd="0" presId="urn:microsoft.com/office/officeart/2008/layout/NameandTitleOrganizationalChart"/>
    <dgm:cxn modelId="{06A011C2-093C-44A9-BA07-1AD8DF79AA8F}" srcId="{761B2A53-97DE-4A73-8203-F53B8FC6786C}" destId="{90E97D21-59D2-45C0-9066-B1C8A341CA88}" srcOrd="0" destOrd="0" parTransId="{C9A013BF-A521-4077-AF46-53BF9CD27121}" sibTransId="{E1187DA4-99F6-436B-9FCF-85E7426B8B87}"/>
    <dgm:cxn modelId="{CF3BC16C-99C5-4B8D-A764-9C34E09059ED}" type="presOf" srcId="{761B2A53-97DE-4A73-8203-F53B8FC6786C}" destId="{99766D7A-5F10-46E0-B6D6-4EB34F3FDD61}" srcOrd="1" destOrd="0" presId="urn:microsoft.com/office/officeart/2008/layout/NameandTitleOrganizationalChart"/>
    <dgm:cxn modelId="{157E0234-2082-425C-9115-B5CBD3ED03F3}" type="presOf" srcId="{7B81C682-7BD4-4D70-B984-CB9B3EB7109E}" destId="{48A2BBE2-32D5-475D-8ED1-880F01E8A155}" srcOrd="0" destOrd="0" presId="urn:microsoft.com/office/officeart/2008/layout/NameandTitleOrganizationalChart"/>
    <dgm:cxn modelId="{58B77967-B39A-4BDC-BA2A-8EEA11714F16}" type="presOf" srcId="{2C1B8FDD-E9CF-44B0-B5C0-60B53C1FA907}" destId="{96F1EF70-9149-4113-91E7-50757FEEF8B5}" srcOrd="0" destOrd="0" presId="urn:microsoft.com/office/officeart/2008/layout/NameandTitleOrganizationalChart"/>
    <dgm:cxn modelId="{8D779FD5-0A61-4F0E-A6DD-8F996526E609}" type="presOf" srcId="{858DE9E8-50D4-4B77-A9AA-260DEA689A19}" destId="{883A0004-7E51-4776-AB8F-00DF680862C9}" srcOrd="0" destOrd="0" presId="urn:microsoft.com/office/officeart/2008/layout/NameandTitleOrganizationalChart"/>
    <dgm:cxn modelId="{F0A34C86-A3FE-4863-A511-D9764535D78A}" type="presOf" srcId="{90E97D21-59D2-45C0-9066-B1C8A341CA88}" destId="{D4DB7913-90CB-433A-8A8B-BC2E861CB270}" srcOrd="1" destOrd="0" presId="urn:microsoft.com/office/officeart/2008/layout/NameandTitleOrganizationalChart"/>
    <dgm:cxn modelId="{CACEB18E-EE9C-49DD-B0D5-48D02353F37E}" type="presOf" srcId="{C9A013BF-A521-4077-AF46-53BF9CD27121}" destId="{4256AD21-FFA3-40A8-96AD-FD0EA1F9CFE9}" srcOrd="0" destOrd="0" presId="urn:microsoft.com/office/officeart/2008/layout/NameandTitleOrganizationalChart"/>
    <dgm:cxn modelId="{C85F53EC-786F-4F4C-94B4-BFA9306B4E7E}" srcId="{9816377C-CA66-4873-BFA3-6E364D86CEE4}" destId="{D664221D-AE1C-4208-B8A1-96E9B81534F0}" srcOrd="1" destOrd="0" parTransId="{309FF3E0-6EA7-4C1D-873E-CFDA83DA0D3B}" sibTransId="{7B81C682-7BD4-4D70-B984-CB9B3EB7109E}"/>
    <dgm:cxn modelId="{88658BEE-FEC7-418F-85B1-BDC60DE21F04}" type="presOf" srcId="{AED6C4BD-10D7-417C-9109-D4B085DF79D8}" destId="{8BC7D37D-B40B-437E-964A-11A66F730EAD}" srcOrd="0" destOrd="0" presId="urn:microsoft.com/office/officeart/2008/layout/NameandTitleOrganizationalChart"/>
    <dgm:cxn modelId="{6D389D21-262C-44F9-8353-A8A33C304381}" type="presOf" srcId="{D664221D-AE1C-4208-B8A1-96E9B81534F0}" destId="{9A1DE650-0DF0-41B8-87C8-5191FEE70D28}" srcOrd="0" destOrd="0" presId="urn:microsoft.com/office/officeart/2008/layout/NameandTitleOrganizationalChart"/>
    <dgm:cxn modelId="{1CD18CFD-0FFB-4B85-B181-7769995058EA}" type="presOf" srcId="{F9C0B734-D027-4FCD-8F54-5B4B2FA8C59E}" destId="{E1352923-C8CF-421D-B532-5B73793CCE17}" srcOrd="0" destOrd="0" presId="urn:microsoft.com/office/officeart/2008/layout/NameandTitleOrganizationalChart"/>
    <dgm:cxn modelId="{EFC2BCA3-5108-4AE2-B0E4-A97D49BE9C7F}" type="presOf" srcId="{309FF3E0-6EA7-4C1D-873E-CFDA83DA0D3B}" destId="{FD2754C1-E632-4B73-9CCA-8329CBCFA258}" srcOrd="0" destOrd="0" presId="urn:microsoft.com/office/officeart/2008/layout/NameandTitleOrganizationalChart"/>
    <dgm:cxn modelId="{AA3D751A-67A5-4F53-B171-D9E6DC8F9B2C}" type="presOf" srcId="{E1187DA4-99F6-436B-9FCF-85E7426B8B87}" destId="{2CFE6676-2B00-4F59-84C4-0D7F2DF0186B}" srcOrd="0" destOrd="0" presId="urn:microsoft.com/office/officeart/2008/layout/NameandTitleOrganizationalChart"/>
    <dgm:cxn modelId="{4D42486F-A49D-45C2-A20F-6F734AF11FF0}" type="presOf" srcId="{A1C4869E-713F-46FF-9178-16D4915DEC0D}" destId="{960D02B2-EEB7-4DA2-87FF-5A2167A464AE}" srcOrd="0" destOrd="0" presId="urn:microsoft.com/office/officeart/2008/layout/NameandTitleOrganizationalChart"/>
    <dgm:cxn modelId="{94A237EA-7163-4853-9BE3-48A3B24F60A2}" srcId="{7E3D20CC-9B0F-486E-B088-1E792CE1FA75}" destId="{9816377C-CA66-4873-BFA3-6E364D86CEE4}" srcOrd="0" destOrd="0" parTransId="{F8321896-7661-47F3-952F-A5A556818BD9}" sibTransId="{2C1B8FDD-E9CF-44B0-B5C0-60B53C1FA907}"/>
    <dgm:cxn modelId="{B6016EAF-7D70-4B59-8677-D7EA841E97CB}" type="presOf" srcId="{4F568B2B-5D3A-44F9-8D2F-6C4F617A1031}" destId="{E87B7177-C1D2-490D-BFB2-FCE75D000B70}" srcOrd="0" destOrd="0" presId="urn:microsoft.com/office/officeart/2008/layout/NameandTitleOrganizationalChart"/>
    <dgm:cxn modelId="{244AF245-3876-4FDB-A629-7A2FCC8DF9EC}" type="presOf" srcId="{E4F92AFC-F894-443D-83CC-1A2AAF2F4600}" destId="{ADA7951F-EF23-4D17-B31E-60A0926468EE}" srcOrd="0" destOrd="0" presId="urn:microsoft.com/office/officeart/2008/layout/NameandTitleOrganizationalChart"/>
    <dgm:cxn modelId="{D84E7340-0512-46C8-A109-614BFB41B623}" type="presOf" srcId="{5F28B918-906E-4F88-AA57-E47D83F02E88}" destId="{0985DF48-3E6D-4161-A08E-D89F2A4A2B60}" srcOrd="1" destOrd="0" presId="urn:microsoft.com/office/officeart/2008/layout/NameandTitleOrganizationalChart"/>
    <dgm:cxn modelId="{4E7A5015-5DA5-485A-9906-7FBDBC47B58A}" srcId="{9805FCE1-8EF2-4D7D-A30F-FF125B9E2597}" destId="{CA833BB1-F590-4B00-9D80-CF5060EE7AC2}" srcOrd="0" destOrd="0" parTransId="{F8B1B2EA-0F1E-4ACF-B9BA-D322BA6943E0}" sibTransId="{4E9AD284-0E67-4F95-A63F-B92CDA2B6107}"/>
    <dgm:cxn modelId="{3F4CC491-62AF-4FE8-8C89-639908CA946C}" type="presOf" srcId="{9816377C-CA66-4873-BFA3-6E364D86CEE4}" destId="{A2568639-C48A-4361-B813-79B3F69CA822}" srcOrd="0" destOrd="0" presId="urn:microsoft.com/office/officeart/2008/layout/NameandTitleOrganizationalChart"/>
    <dgm:cxn modelId="{9EC33277-12A4-42D7-A907-B95A9201CBDA}" type="presOf" srcId="{F8B1B2EA-0F1E-4ACF-B9BA-D322BA6943E0}" destId="{5C02EAFD-8CC8-48E1-B4F4-106665620A6E}" srcOrd="0" destOrd="0" presId="urn:microsoft.com/office/officeart/2008/layout/NameandTitleOrganizationalChart"/>
    <dgm:cxn modelId="{1C77213E-322A-4699-89A6-0926BFF2D8C4}" srcId="{7E3D20CC-9B0F-486E-B088-1E792CE1FA75}" destId="{9805FCE1-8EF2-4D7D-A30F-FF125B9E2597}" srcOrd="1" destOrd="0" parTransId="{4F568B2B-5D3A-44F9-8D2F-6C4F617A1031}" sibTransId="{A1C4869E-713F-46FF-9178-16D4915DEC0D}"/>
    <dgm:cxn modelId="{F19FAA4A-B7EE-44CE-9905-D39D22C34E39}" type="presOf" srcId="{82D2F21E-856E-4986-AC4B-A901316097DA}" destId="{6077D182-5B8B-4235-BCA5-24BE7646D282}" srcOrd="0" destOrd="0" presId="urn:microsoft.com/office/officeart/2008/layout/NameandTitleOrganizationalChart"/>
    <dgm:cxn modelId="{D0701C72-F5A7-469E-8F78-B87F160690FD}" type="presOf" srcId="{E2650F4E-868E-459E-A092-0FE37CCEFD06}" destId="{E26AEED3-0853-4430-811E-1D27EF8524A8}" srcOrd="0" destOrd="0" presId="urn:microsoft.com/office/officeart/2008/layout/NameandTitleOrganizationalChart"/>
    <dgm:cxn modelId="{FEB8B37F-66F3-4FA5-8E4D-DAF1FEC75665}" type="presOf" srcId="{D664221D-AE1C-4208-B8A1-96E9B81534F0}" destId="{73F126ED-8614-4C39-ADCA-057EBA3BA3C8}" srcOrd="1" destOrd="0" presId="urn:microsoft.com/office/officeart/2008/layout/NameandTitleOrganizationalChart"/>
    <dgm:cxn modelId="{1B0FC9E9-4FE5-42B0-AFD2-69E248498C8D}" type="presParOf" srcId="{B9BA7C7F-5E80-473E-849A-E6F4B094FD9A}" destId="{818349D0-B533-48D7-AC19-65217EBDB3C6}" srcOrd="0" destOrd="0" presId="urn:microsoft.com/office/officeart/2008/layout/NameandTitleOrganizationalChart"/>
    <dgm:cxn modelId="{D62EC72A-BA80-4CD3-A29E-C129FCECA54B}" type="presParOf" srcId="{818349D0-B533-48D7-AC19-65217EBDB3C6}" destId="{B7100100-57DF-40D6-A1F6-8D2958C85043}" srcOrd="0" destOrd="0" presId="urn:microsoft.com/office/officeart/2008/layout/NameandTitleOrganizationalChart"/>
    <dgm:cxn modelId="{2BD8B972-0699-40CC-8385-91E476A45FB8}" type="presParOf" srcId="{B7100100-57DF-40D6-A1F6-8D2958C85043}" destId="{ADA7951F-EF23-4D17-B31E-60A0926468EE}" srcOrd="0" destOrd="0" presId="urn:microsoft.com/office/officeart/2008/layout/NameandTitleOrganizationalChart"/>
    <dgm:cxn modelId="{D21F8A66-5036-4FDB-B099-E20AE9A7C8DB}" type="presParOf" srcId="{B7100100-57DF-40D6-A1F6-8D2958C85043}" destId="{8A69615D-F8F8-429C-AFBC-140CD881FA23}" srcOrd="1" destOrd="0" presId="urn:microsoft.com/office/officeart/2008/layout/NameandTitleOrganizationalChart"/>
    <dgm:cxn modelId="{AB68C518-6B60-4FFF-A568-FFF110813478}" type="presParOf" srcId="{B7100100-57DF-40D6-A1F6-8D2958C85043}" destId="{5C461C12-CB89-4498-9DFD-708F3D4A5AE8}" srcOrd="2" destOrd="0" presId="urn:microsoft.com/office/officeart/2008/layout/NameandTitleOrganizationalChart"/>
    <dgm:cxn modelId="{3596549A-1F07-44DD-93ED-7B9826E59D66}" type="presParOf" srcId="{818349D0-B533-48D7-AC19-65217EBDB3C6}" destId="{1CB22586-83BA-4D34-9D63-37F8793B90B6}" srcOrd="1" destOrd="0" presId="urn:microsoft.com/office/officeart/2008/layout/NameandTitleOrganizationalChart"/>
    <dgm:cxn modelId="{C72C3C13-69F7-4656-BB7C-9C63F562AC24}" type="presParOf" srcId="{1CB22586-83BA-4D34-9D63-37F8793B90B6}" destId="{883A0004-7E51-4776-AB8F-00DF680862C9}" srcOrd="0" destOrd="0" presId="urn:microsoft.com/office/officeart/2008/layout/NameandTitleOrganizationalChart"/>
    <dgm:cxn modelId="{D229D00C-DD14-4875-BEE3-B6D755A34300}" type="presParOf" srcId="{1CB22586-83BA-4D34-9D63-37F8793B90B6}" destId="{25EAA120-D58A-4283-8FDC-BAEDA6C76A61}" srcOrd="1" destOrd="0" presId="urn:microsoft.com/office/officeart/2008/layout/NameandTitleOrganizationalChart"/>
    <dgm:cxn modelId="{5C4821FB-6F79-4998-8A72-912EB7A28768}" type="presParOf" srcId="{25EAA120-D58A-4283-8FDC-BAEDA6C76A61}" destId="{94AA2E85-C7A4-4017-88D3-BFC245F97264}" srcOrd="0" destOrd="0" presId="urn:microsoft.com/office/officeart/2008/layout/NameandTitleOrganizationalChart"/>
    <dgm:cxn modelId="{20F746E6-DF2B-451A-A3DE-4E44FAFD3360}" type="presParOf" srcId="{94AA2E85-C7A4-4017-88D3-BFC245F97264}" destId="{B12BD221-688A-45A4-B05A-AF54B7DBC4B8}" srcOrd="0" destOrd="0" presId="urn:microsoft.com/office/officeart/2008/layout/NameandTitleOrganizationalChart"/>
    <dgm:cxn modelId="{CE386C39-7CC4-46FA-B52E-EA399E8532DA}" type="presParOf" srcId="{94AA2E85-C7A4-4017-88D3-BFC245F97264}" destId="{9F25BC85-E77C-409A-89C2-95BA1AD81163}" srcOrd="1" destOrd="0" presId="urn:microsoft.com/office/officeart/2008/layout/NameandTitleOrganizationalChart"/>
    <dgm:cxn modelId="{39E1A77F-706A-45F8-9C15-D30B3E549E99}" type="presParOf" srcId="{94AA2E85-C7A4-4017-88D3-BFC245F97264}" destId="{5F55DB1A-F255-4B0D-B27A-17876473A03C}" srcOrd="2" destOrd="0" presId="urn:microsoft.com/office/officeart/2008/layout/NameandTitleOrganizationalChart"/>
    <dgm:cxn modelId="{42009DD6-1B7B-4A3F-9660-9DDF72CF0EEB}" type="presParOf" srcId="{25EAA120-D58A-4283-8FDC-BAEDA6C76A61}" destId="{2068F839-2697-44F9-B1A6-3F3B26A2AD90}" srcOrd="1" destOrd="0" presId="urn:microsoft.com/office/officeart/2008/layout/NameandTitleOrganizationalChart"/>
    <dgm:cxn modelId="{B17BC2B3-C179-4B3E-9951-459076B1F856}" type="presParOf" srcId="{2068F839-2697-44F9-B1A6-3F3B26A2AD90}" destId="{D9B0C917-42E9-4C4C-8D89-4A9EF5612CE2}" srcOrd="0" destOrd="0" presId="urn:microsoft.com/office/officeart/2008/layout/NameandTitleOrganizationalChart"/>
    <dgm:cxn modelId="{0F012517-F805-4BAB-8A55-A82CCD5B379F}" type="presParOf" srcId="{2068F839-2697-44F9-B1A6-3F3B26A2AD90}" destId="{6B60A97B-3094-446A-BC28-00CB6942FCBF}" srcOrd="1" destOrd="0" presId="urn:microsoft.com/office/officeart/2008/layout/NameandTitleOrganizationalChart"/>
    <dgm:cxn modelId="{EAD17473-922D-4A61-8DD6-81AF47E2D410}" type="presParOf" srcId="{6B60A97B-3094-446A-BC28-00CB6942FCBF}" destId="{618B7A09-8361-4330-BA68-D799B75F7C9E}" srcOrd="0" destOrd="0" presId="urn:microsoft.com/office/officeart/2008/layout/NameandTitleOrganizationalChart"/>
    <dgm:cxn modelId="{C3CF9533-F603-4AD8-8961-4791B27AF889}" type="presParOf" srcId="{618B7A09-8361-4330-BA68-D799B75F7C9E}" destId="{A2568639-C48A-4361-B813-79B3F69CA822}" srcOrd="0" destOrd="0" presId="urn:microsoft.com/office/officeart/2008/layout/NameandTitleOrganizationalChart"/>
    <dgm:cxn modelId="{EAE5B08F-67C6-4D40-8A3B-62D7FD680063}" type="presParOf" srcId="{618B7A09-8361-4330-BA68-D799B75F7C9E}" destId="{96F1EF70-9149-4113-91E7-50757FEEF8B5}" srcOrd="1" destOrd="0" presId="urn:microsoft.com/office/officeart/2008/layout/NameandTitleOrganizationalChart"/>
    <dgm:cxn modelId="{403B86F8-4D3C-4F5D-85C7-C74511CF2C15}" type="presParOf" srcId="{618B7A09-8361-4330-BA68-D799B75F7C9E}" destId="{1F104FC4-0424-47CC-8142-9EB73DF234B3}" srcOrd="2" destOrd="0" presId="urn:microsoft.com/office/officeart/2008/layout/NameandTitleOrganizationalChart"/>
    <dgm:cxn modelId="{19256286-ED33-4AD5-9892-DAE25CE1134C}" type="presParOf" srcId="{6B60A97B-3094-446A-BC28-00CB6942FCBF}" destId="{D81C2454-B4EF-462E-A275-CB1515906454}" srcOrd="1" destOrd="0" presId="urn:microsoft.com/office/officeart/2008/layout/NameandTitleOrganizationalChart"/>
    <dgm:cxn modelId="{2B2E384C-65EF-4B81-B175-CD8E58C34B68}" type="presParOf" srcId="{D81C2454-B4EF-462E-A275-CB1515906454}" destId="{6077D182-5B8B-4235-BCA5-24BE7646D282}" srcOrd="0" destOrd="0" presId="urn:microsoft.com/office/officeart/2008/layout/NameandTitleOrganizationalChart"/>
    <dgm:cxn modelId="{427482D0-B49E-483D-869D-870CF1D3CAB2}" type="presParOf" srcId="{D81C2454-B4EF-462E-A275-CB1515906454}" destId="{F75DA0C3-DAF2-4279-9195-E5FF00085CCA}" srcOrd="1" destOrd="0" presId="urn:microsoft.com/office/officeart/2008/layout/NameandTitleOrganizationalChart"/>
    <dgm:cxn modelId="{DFD4EA1A-76F5-4D8F-8966-6613F87AC373}" type="presParOf" srcId="{F75DA0C3-DAF2-4279-9195-E5FF00085CCA}" destId="{818457E5-18CC-41CC-8E9B-5319BD262C90}" srcOrd="0" destOrd="0" presId="urn:microsoft.com/office/officeart/2008/layout/NameandTitleOrganizationalChart"/>
    <dgm:cxn modelId="{B9307D6D-D599-4ADD-8E15-A3CF05AA1686}" type="presParOf" srcId="{818457E5-18CC-41CC-8E9B-5319BD262C90}" destId="{87D7F144-9ADF-4A79-8594-4606123AF018}" srcOrd="0" destOrd="0" presId="urn:microsoft.com/office/officeart/2008/layout/NameandTitleOrganizationalChart"/>
    <dgm:cxn modelId="{0680869C-D6D7-43A0-9E98-E621DCB4651D}" type="presParOf" srcId="{818457E5-18CC-41CC-8E9B-5319BD262C90}" destId="{E26AEED3-0853-4430-811E-1D27EF8524A8}" srcOrd="1" destOrd="0" presId="urn:microsoft.com/office/officeart/2008/layout/NameandTitleOrganizationalChart"/>
    <dgm:cxn modelId="{9E00343F-4788-45AB-8599-5646EA0FD405}" type="presParOf" srcId="{818457E5-18CC-41CC-8E9B-5319BD262C90}" destId="{0985DF48-3E6D-4161-A08E-D89F2A4A2B60}" srcOrd="2" destOrd="0" presId="urn:microsoft.com/office/officeart/2008/layout/NameandTitleOrganizationalChart"/>
    <dgm:cxn modelId="{2AAEAB30-109B-439D-911C-50457920455E}" type="presParOf" srcId="{F75DA0C3-DAF2-4279-9195-E5FF00085CCA}" destId="{5A47D5E3-0F1F-4165-B922-F22AE0ECD544}" srcOrd="1" destOrd="0" presId="urn:microsoft.com/office/officeart/2008/layout/NameandTitleOrganizationalChart"/>
    <dgm:cxn modelId="{4722C9B6-A85B-445B-85A9-65A5DE68F1A0}" type="presParOf" srcId="{F75DA0C3-DAF2-4279-9195-E5FF00085CCA}" destId="{A1C1D61D-DA22-4FC6-90FC-BD3372821FAF}" srcOrd="2" destOrd="0" presId="urn:microsoft.com/office/officeart/2008/layout/NameandTitleOrganizationalChart"/>
    <dgm:cxn modelId="{8CBD1690-8765-4799-8B20-7287252A97EF}" type="presParOf" srcId="{D81C2454-B4EF-462E-A275-CB1515906454}" destId="{FD2754C1-E632-4B73-9CCA-8329CBCFA258}" srcOrd="2" destOrd="0" presId="urn:microsoft.com/office/officeart/2008/layout/NameandTitleOrganizationalChart"/>
    <dgm:cxn modelId="{ECCE7A3D-2F3E-4299-B373-558A42537F17}" type="presParOf" srcId="{D81C2454-B4EF-462E-A275-CB1515906454}" destId="{7F10AE91-212A-4E45-A19B-BFEBEF62AA28}" srcOrd="3" destOrd="0" presId="urn:microsoft.com/office/officeart/2008/layout/NameandTitleOrganizationalChart"/>
    <dgm:cxn modelId="{AFFFD888-7414-48EC-955A-943C8D50177F}" type="presParOf" srcId="{7F10AE91-212A-4E45-A19B-BFEBEF62AA28}" destId="{F5BE1A3B-F45C-4C1A-990B-9EB54811BFE4}" srcOrd="0" destOrd="0" presId="urn:microsoft.com/office/officeart/2008/layout/NameandTitleOrganizationalChart"/>
    <dgm:cxn modelId="{4934A6F4-4913-49ED-A15B-DFA2D760C973}" type="presParOf" srcId="{F5BE1A3B-F45C-4C1A-990B-9EB54811BFE4}" destId="{9A1DE650-0DF0-41B8-87C8-5191FEE70D28}" srcOrd="0" destOrd="0" presId="urn:microsoft.com/office/officeart/2008/layout/NameandTitleOrganizationalChart"/>
    <dgm:cxn modelId="{3881EEAB-A5F0-476F-B7F8-D6E5591F015D}" type="presParOf" srcId="{F5BE1A3B-F45C-4C1A-990B-9EB54811BFE4}" destId="{48A2BBE2-32D5-475D-8ED1-880F01E8A155}" srcOrd="1" destOrd="0" presId="urn:microsoft.com/office/officeart/2008/layout/NameandTitleOrganizationalChart"/>
    <dgm:cxn modelId="{6582D6F4-20AE-4468-AFDC-1517BF3FFC20}" type="presParOf" srcId="{F5BE1A3B-F45C-4C1A-990B-9EB54811BFE4}" destId="{73F126ED-8614-4C39-ADCA-057EBA3BA3C8}" srcOrd="2" destOrd="0" presId="urn:microsoft.com/office/officeart/2008/layout/NameandTitleOrganizationalChart"/>
    <dgm:cxn modelId="{C9464BE7-4115-45AA-93B5-DAEF970D4125}" type="presParOf" srcId="{7F10AE91-212A-4E45-A19B-BFEBEF62AA28}" destId="{6AE9485C-A652-488C-829A-6FEA2DCEC6C3}" srcOrd="1" destOrd="0" presId="urn:microsoft.com/office/officeart/2008/layout/NameandTitleOrganizationalChart"/>
    <dgm:cxn modelId="{2B8FD2D6-5795-45D1-9D6F-7A4488E8D428}" type="presParOf" srcId="{7F10AE91-212A-4E45-A19B-BFEBEF62AA28}" destId="{385FE272-03B2-49F1-8E1E-CAF9ABAB2C8E}" srcOrd="2" destOrd="0" presId="urn:microsoft.com/office/officeart/2008/layout/NameandTitleOrganizationalChart"/>
    <dgm:cxn modelId="{A526EDE1-79FD-47E4-B208-BA00A50C0892}" type="presParOf" srcId="{D81C2454-B4EF-462E-A275-CB1515906454}" destId="{41FDE034-FDF7-4756-89EF-660AB9803BF2}" srcOrd="4" destOrd="0" presId="urn:microsoft.com/office/officeart/2008/layout/NameandTitleOrganizationalChart"/>
    <dgm:cxn modelId="{6B906B29-FBEF-4B81-82B3-2F94A27AFD6B}" type="presParOf" srcId="{D81C2454-B4EF-462E-A275-CB1515906454}" destId="{ECA8BE72-4D5E-4205-A9C7-A0E4D21B59E1}" srcOrd="5" destOrd="0" presId="urn:microsoft.com/office/officeart/2008/layout/NameandTitleOrganizationalChart"/>
    <dgm:cxn modelId="{CC3ED6C1-3B09-46AC-A0A4-77EE794BA27D}" type="presParOf" srcId="{ECA8BE72-4D5E-4205-A9C7-A0E4D21B59E1}" destId="{77DA172D-0A04-4D41-8144-EA12BCF29357}" srcOrd="0" destOrd="0" presId="urn:microsoft.com/office/officeart/2008/layout/NameandTitleOrganizationalChart"/>
    <dgm:cxn modelId="{F70B3054-1F7D-4994-AE4E-1296FD7D526B}" type="presParOf" srcId="{77DA172D-0A04-4D41-8144-EA12BCF29357}" destId="{BAB3D042-025C-471F-B939-4A4CE41ED409}" srcOrd="0" destOrd="0" presId="urn:microsoft.com/office/officeart/2008/layout/NameandTitleOrganizationalChart"/>
    <dgm:cxn modelId="{423E8168-608E-478D-877D-8E12AC8C395B}" type="presParOf" srcId="{77DA172D-0A04-4D41-8144-EA12BCF29357}" destId="{E1352923-C8CF-421D-B532-5B73793CCE17}" srcOrd="1" destOrd="0" presId="urn:microsoft.com/office/officeart/2008/layout/NameandTitleOrganizationalChart"/>
    <dgm:cxn modelId="{E8E93A8C-E976-4C64-8015-CC9CA4E9F80A}" type="presParOf" srcId="{77DA172D-0A04-4D41-8144-EA12BCF29357}" destId="{C29850B1-E246-4CE3-AFBA-E0BA52F512E0}" srcOrd="2" destOrd="0" presId="urn:microsoft.com/office/officeart/2008/layout/NameandTitleOrganizationalChart"/>
    <dgm:cxn modelId="{006C50BF-DD26-4E5E-870F-A39FDD58570E}" type="presParOf" srcId="{ECA8BE72-4D5E-4205-A9C7-A0E4D21B59E1}" destId="{F1B75542-4763-4002-8E03-D584CEE0B739}" srcOrd="1" destOrd="0" presId="urn:microsoft.com/office/officeart/2008/layout/NameandTitleOrganizationalChart"/>
    <dgm:cxn modelId="{FAF651AB-B792-4063-81FA-06E76EB6B9D9}" type="presParOf" srcId="{ECA8BE72-4D5E-4205-A9C7-A0E4D21B59E1}" destId="{E383E2BB-093B-4D8C-BED3-9DA3D087C7B0}" srcOrd="2" destOrd="0" presId="urn:microsoft.com/office/officeart/2008/layout/NameandTitleOrganizationalChart"/>
    <dgm:cxn modelId="{E8CF1BC5-EE5D-46AB-948F-11FFDAC24333}" type="presParOf" srcId="{D81C2454-B4EF-462E-A275-CB1515906454}" destId="{C66CC764-7096-4898-8199-D7BF3F459BBB}" srcOrd="6" destOrd="0" presId="urn:microsoft.com/office/officeart/2008/layout/NameandTitleOrganizationalChart"/>
    <dgm:cxn modelId="{3E47F6D6-BD7A-4C40-B06A-97CF324C3BEA}" type="presParOf" srcId="{D81C2454-B4EF-462E-A275-CB1515906454}" destId="{894EF676-B79D-48F2-B705-97BC93792AFF}" srcOrd="7" destOrd="0" presId="urn:microsoft.com/office/officeart/2008/layout/NameandTitleOrganizationalChart"/>
    <dgm:cxn modelId="{BF1FB03D-ADFE-49D6-BD6D-93EAD9DD6900}" type="presParOf" srcId="{894EF676-B79D-48F2-B705-97BC93792AFF}" destId="{BAD2D264-D590-49EE-B74D-A67E3BF94D69}" srcOrd="0" destOrd="0" presId="urn:microsoft.com/office/officeart/2008/layout/NameandTitleOrganizationalChart"/>
    <dgm:cxn modelId="{FAF31DE4-C30C-49C7-B6D3-66845801A427}" type="presParOf" srcId="{BAD2D264-D590-49EE-B74D-A67E3BF94D69}" destId="{8BC7D37D-B40B-437E-964A-11A66F730EAD}" srcOrd="0" destOrd="0" presId="urn:microsoft.com/office/officeart/2008/layout/NameandTitleOrganizationalChart"/>
    <dgm:cxn modelId="{73E1FAF3-0D7B-43C6-8F9E-BCB2F403AEEB}" type="presParOf" srcId="{BAD2D264-D590-49EE-B74D-A67E3BF94D69}" destId="{5C5E471A-8563-4D42-9D79-7CDB7BABE48E}" srcOrd="1" destOrd="0" presId="urn:microsoft.com/office/officeart/2008/layout/NameandTitleOrganizationalChart"/>
    <dgm:cxn modelId="{186214DA-701E-4E4C-B3DE-A54C54D46E28}" type="presParOf" srcId="{BAD2D264-D590-49EE-B74D-A67E3BF94D69}" destId="{EE3F8D29-3C1A-4310-AC03-72D4E340CDAF}" srcOrd="2" destOrd="0" presId="urn:microsoft.com/office/officeart/2008/layout/NameandTitleOrganizationalChart"/>
    <dgm:cxn modelId="{1D0574F5-E960-45BE-8841-AC01782AEA89}" type="presParOf" srcId="{894EF676-B79D-48F2-B705-97BC93792AFF}" destId="{EF0EFEDD-4426-4506-A58C-8F1951E001D1}" srcOrd="1" destOrd="0" presId="urn:microsoft.com/office/officeart/2008/layout/NameandTitleOrganizationalChart"/>
    <dgm:cxn modelId="{CF5CEB46-9A3F-4A46-AA3A-CC333EA97302}" type="presParOf" srcId="{894EF676-B79D-48F2-B705-97BC93792AFF}" destId="{7FB4C469-5EE6-4736-9E79-1D88D2AF3EA0}" srcOrd="2" destOrd="0" presId="urn:microsoft.com/office/officeart/2008/layout/NameandTitleOrganizationalChart"/>
    <dgm:cxn modelId="{3631A650-2731-4A67-BB49-BAFD88182B75}" type="presParOf" srcId="{6B60A97B-3094-446A-BC28-00CB6942FCBF}" destId="{F5AC25D4-1979-459F-844F-E0B97EB6B420}" srcOrd="2" destOrd="0" presId="urn:microsoft.com/office/officeart/2008/layout/NameandTitleOrganizationalChart"/>
    <dgm:cxn modelId="{5ED563BD-50AE-42FE-8954-9014791AD8B6}" type="presParOf" srcId="{2068F839-2697-44F9-B1A6-3F3B26A2AD90}" destId="{E87B7177-C1D2-490D-BFB2-FCE75D000B70}" srcOrd="2" destOrd="0" presId="urn:microsoft.com/office/officeart/2008/layout/NameandTitleOrganizationalChart"/>
    <dgm:cxn modelId="{B83BCF0D-DAFE-465B-8C6F-C046EBCADFA5}" type="presParOf" srcId="{2068F839-2697-44F9-B1A6-3F3B26A2AD90}" destId="{BAFCB20A-2764-412B-A7D8-82DFBE83B14C}" srcOrd="3" destOrd="0" presId="urn:microsoft.com/office/officeart/2008/layout/NameandTitleOrganizationalChart"/>
    <dgm:cxn modelId="{864052C5-2778-4CD3-943F-888767289D86}" type="presParOf" srcId="{BAFCB20A-2764-412B-A7D8-82DFBE83B14C}" destId="{66647C65-E43B-4C05-89D3-558D98B925B4}" srcOrd="0" destOrd="0" presId="urn:microsoft.com/office/officeart/2008/layout/NameandTitleOrganizationalChart"/>
    <dgm:cxn modelId="{6E544673-C401-48D7-BB39-5460497FA9B7}" type="presParOf" srcId="{66647C65-E43B-4C05-89D3-558D98B925B4}" destId="{12BA1CDC-BF41-4EAC-B0E7-297CD7633B48}" srcOrd="0" destOrd="0" presId="urn:microsoft.com/office/officeart/2008/layout/NameandTitleOrganizationalChart"/>
    <dgm:cxn modelId="{27A2C94E-A343-4D18-BAAF-4D8B674832F5}" type="presParOf" srcId="{66647C65-E43B-4C05-89D3-558D98B925B4}" destId="{960D02B2-EEB7-4DA2-87FF-5A2167A464AE}" srcOrd="1" destOrd="0" presId="urn:microsoft.com/office/officeart/2008/layout/NameandTitleOrganizationalChart"/>
    <dgm:cxn modelId="{EF32315F-0B59-47D8-898C-B58A8241C6FA}" type="presParOf" srcId="{66647C65-E43B-4C05-89D3-558D98B925B4}" destId="{8EB30363-824B-4906-8F57-E75BFCB632F4}" srcOrd="2" destOrd="0" presId="urn:microsoft.com/office/officeart/2008/layout/NameandTitleOrganizationalChart"/>
    <dgm:cxn modelId="{CA0A6DD4-AF1F-4791-9EF6-35A128D0C964}" type="presParOf" srcId="{BAFCB20A-2764-412B-A7D8-82DFBE83B14C}" destId="{828D605E-E7F2-4882-99A5-959170E2767A}" srcOrd="1" destOrd="0" presId="urn:microsoft.com/office/officeart/2008/layout/NameandTitleOrganizationalChart"/>
    <dgm:cxn modelId="{4D95D80F-E16F-412F-BEC4-A94512337937}" type="presParOf" srcId="{828D605E-E7F2-4882-99A5-959170E2767A}" destId="{5C02EAFD-8CC8-48E1-B4F4-106665620A6E}" srcOrd="0" destOrd="0" presId="urn:microsoft.com/office/officeart/2008/layout/NameandTitleOrganizationalChart"/>
    <dgm:cxn modelId="{F7472979-8E13-4BD4-815C-87864CB4295A}" type="presParOf" srcId="{828D605E-E7F2-4882-99A5-959170E2767A}" destId="{A989152C-24D2-45CD-81E3-5EBB1B32AC03}" srcOrd="1" destOrd="0" presId="urn:microsoft.com/office/officeart/2008/layout/NameandTitleOrganizationalChart"/>
    <dgm:cxn modelId="{1877D777-B911-44E3-ACE2-EE24776556DE}" type="presParOf" srcId="{A989152C-24D2-45CD-81E3-5EBB1B32AC03}" destId="{79109D8D-0972-474B-9817-53357C66EB4C}" srcOrd="0" destOrd="0" presId="urn:microsoft.com/office/officeart/2008/layout/NameandTitleOrganizationalChart"/>
    <dgm:cxn modelId="{34502C68-C341-46DF-94CD-99D304AECBAD}" type="presParOf" srcId="{79109D8D-0972-474B-9817-53357C66EB4C}" destId="{542E98DF-D0F5-45D3-9836-02A12E2DF6B3}" srcOrd="0" destOrd="0" presId="urn:microsoft.com/office/officeart/2008/layout/NameandTitleOrganizationalChart"/>
    <dgm:cxn modelId="{D4F1A1EF-4EE4-4C28-B01D-53E4C8062ACA}" type="presParOf" srcId="{79109D8D-0972-474B-9817-53357C66EB4C}" destId="{37A54D3E-8158-449B-8FD6-ED9E379CFC31}" srcOrd="1" destOrd="0" presId="urn:microsoft.com/office/officeart/2008/layout/NameandTitleOrganizationalChart"/>
    <dgm:cxn modelId="{7A18C0F3-428F-493E-9319-CD51C1C98AC5}" type="presParOf" srcId="{79109D8D-0972-474B-9817-53357C66EB4C}" destId="{960FAFE2-3BE4-4200-92F9-5ECDAD277A2D}" srcOrd="2" destOrd="0" presId="urn:microsoft.com/office/officeart/2008/layout/NameandTitleOrganizationalChart"/>
    <dgm:cxn modelId="{01D05676-E8AE-464B-B1E1-EA091A6FAA18}" type="presParOf" srcId="{A989152C-24D2-45CD-81E3-5EBB1B32AC03}" destId="{721E15BD-9100-4596-B3AA-0851AD660FFA}" srcOrd="1" destOrd="0" presId="urn:microsoft.com/office/officeart/2008/layout/NameandTitleOrganizationalChart"/>
    <dgm:cxn modelId="{09F8F7F9-CF7C-4370-95C2-A143345FEB21}" type="presParOf" srcId="{A989152C-24D2-45CD-81E3-5EBB1B32AC03}" destId="{154FA466-0E15-4FEE-95CC-0DD97D9433DF}" srcOrd="2" destOrd="0" presId="urn:microsoft.com/office/officeart/2008/layout/NameandTitleOrganizationalChart"/>
    <dgm:cxn modelId="{53627AB7-1DCB-4947-908B-8774301EC125}" type="presParOf" srcId="{BAFCB20A-2764-412B-A7D8-82DFBE83B14C}" destId="{93017380-31C5-4CBF-BE68-4FDCB2CA0BD2}" srcOrd="2" destOrd="0" presId="urn:microsoft.com/office/officeart/2008/layout/NameandTitleOrganizationalChart"/>
    <dgm:cxn modelId="{C6ED3321-6988-4E65-8965-864E1B327808}" type="presParOf" srcId="{2068F839-2697-44F9-B1A6-3F3B26A2AD90}" destId="{6A6D0E88-C282-49D1-8F56-7086C3A224E8}" srcOrd="4" destOrd="0" presId="urn:microsoft.com/office/officeart/2008/layout/NameandTitleOrganizationalChart"/>
    <dgm:cxn modelId="{289BF575-0FB3-46CE-9E25-50628E5DFEEE}" type="presParOf" srcId="{2068F839-2697-44F9-B1A6-3F3B26A2AD90}" destId="{FA8556CA-C4E8-4D9A-A599-071CDD6E56F2}" srcOrd="5" destOrd="0" presId="urn:microsoft.com/office/officeart/2008/layout/NameandTitleOrganizationalChart"/>
    <dgm:cxn modelId="{B2A38A93-E090-4863-BF34-82BC4E2958C6}" type="presParOf" srcId="{FA8556CA-C4E8-4D9A-A599-071CDD6E56F2}" destId="{BA5E86A0-2BED-435D-B223-9C7EDF7DF068}" srcOrd="0" destOrd="0" presId="urn:microsoft.com/office/officeart/2008/layout/NameandTitleOrganizationalChart"/>
    <dgm:cxn modelId="{50142CEA-92D3-4075-9FBE-9EFF967BA1D1}" type="presParOf" srcId="{BA5E86A0-2BED-435D-B223-9C7EDF7DF068}" destId="{51F733E8-E124-4598-BE86-AFEDF7A12F05}" srcOrd="0" destOrd="0" presId="urn:microsoft.com/office/officeart/2008/layout/NameandTitleOrganizationalChart"/>
    <dgm:cxn modelId="{5E0F3480-049D-4EEF-B892-8C74C56F276A}" type="presParOf" srcId="{BA5E86A0-2BED-435D-B223-9C7EDF7DF068}" destId="{FE0350CC-55F9-41F0-A0C0-98F84E435369}" srcOrd="1" destOrd="0" presId="urn:microsoft.com/office/officeart/2008/layout/NameandTitleOrganizationalChart"/>
    <dgm:cxn modelId="{A0132A6C-EDC1-4502-A836-D270E46EC2AE}" type="presParOf" srcId="{BA5E86A0-2BED-435D-B223-9C7EDF7DF068}" destId="{99766D7A-5F10-46E0-B6D6-4EB34F3FDD61}" srcOrd="2" destOrd="0" presId="urn:microsoft.com/office/officeart/2008/layout/NameandTitleOrganizationalChart"/>
    <dgm:cxn modelId="{1E7CB665-6613-4BF2-8502-CC4BA80DBDE0}" type="presParOf" srcId="{FA8556CA-C4E8-4D9A-A599-071CDD6E56F2}" destId="{506AD44F-CC09-417B-8898-7DAA103B9410}" srcOrd="1" destOrd="0" presId="urn:microsoft.com/office/officeart/2008/layout/NameandTitleOrganizationalChart"/>
    <dgm:cxn modelId="{61C17F3F-63C8-4DBA-806C-BB55432CC010}" type="presParOf" srcId="{506AD44F-CC09-417B-8898-7DAA103B9410}" destId="{4256AD21-FFA3-40A8-96AD-FD0EA1F9CFE9}" srcOrd="0" destOrd="0" presId="urn:microsoft.com/office/officeart/2008/layout/NameandTitleOrganizationalChart"/>
    <dgm:cxn modelId="{C95D19A5-DF22-4AE6-8475-B2578BE366A7}" type="presParOf" srcId="{506AD44F-CC09-417B-8898-7DAA103B9410}" destId="{442C0D51-E86E-4776-85CB-66639CD297F8}" srcOrd="1" destOrd="0" presId="urn:microsoft.com/office/officeart/2008/layout/NameandTitleOrganizationalChart"/>
    <dgm:cxn modelId="{2F9C4113-8025-4213-B01C-BFE8AFAA4113}" type="presParOf" srcId="{442C0D51-E86E-4776-85CB-66639CD297F8}" destId="{0ADA3DF8-3742-4225-A2AC-4BDE0CF154AA}" srcOrd="0" destOrd="0" presId="urn:microsoft.com/office/officeart/2008/layout/NameandTitleOrganizationalChart"/>
    <dgm:cxn modelId="{63C927D8-30BD-4968-9EC9-4E046FEEE64A}" type="presParOf" srcId="{0ADA3DF8-3742-4225-A2AC-4BDE0CF154AA}" destId="{2CE9F25E-7A0E-4D16-9E3E-37A3F2CBCC41}" srcOrd="0" destOrd="0" presId="urn:microsoft.com/office/officeart/2008/layout/NameandTitleOrganizationalChart"/>
    <dgm:cxn modelId="{F712F393-EE85-40B3-A80A-E3FCE1648E19}" type="presParOf" srcId="{0ADA3DF8-3742-4225-A2AC-4BDE0CF154AA}" destId="{2CFE6676-2B00-4F59-84C4-0D7F2DF0186B}" srcOrd="1" destOrd="0" presId="urn:microsoft.com/office/officeart/2008/layout/NameandTitleOrganizationalChart"/>
    <dgm:cxn modelId="{A7B64538-1B4D-4F22-9EE9-E096B4CCE3C3}" type="presParOf" srcId="{0ADA3DF8-3742-4225-A2AC-4BDE0CF154AA}" destId="{D4DB7913-90CB-433A-8A8B-BC2E861CB270}" srcOrd="2" destOrd="0" presId="urn:microsoft.com/office/officeart/2008/layout/NameandTitleOrganizationalChart"/>
    <dgm:cxn modelId="{A6383B45-5BCB-46E1-9E07-C783ABB574B0}" type="presParOf" srcId="{442C0D51-E86E-4776-85CB-66639CD297F8}" destId="{2B7D71AF-2296-4232-A041-95BAB517BE9C}" srcOrd="1" destOrd="0" presId="urn:microsoft.com/office/officeart/2008/layout/NameandTitleOrganizationalChart"/>
    <dgm:cxn modelId="{623F9668-5D0A-4080-9A33-30285B4BE4D2}" type="presParOf" srcId="{442C0D51-E86E-4776-85CB-66639CD297F8}" destId="{FB570716-0D67-4DDA-B54E-481A12FA06CE}" srcOrd="2" destOrd="0" presId="urn:microsoft.com/office/officeart/2008/layout/NameandTitleOrganizationalChart"/>
    <dgm:cxn modelId="{00647C21-857A-4652-8D43-A99336523F43}" type="presParOf" srcId="{FA8556CA-C4E8-4D9A-A599-071CDD6E56F2}" destId="{0A3875F6-CB5B-4145-8099-822C88EE04BA}" srcOrd="2" destOrd="0" presId="urn:microsoft.com/office/officeart/2008/layout/NameandTitleOrganizationalChart"/>
    <dgm:cxn modelId="{E08726DF-6BCE-4BF8-A6FA-43695F77A775}" type="presParOf" srcId="{25EAA120-D58A-4283-8FDC-BAEDA6C76A61}" destId="{052A2B72-A74E-4976-81BA-5AF0DFD56B0F}" srcOrd="2" destOrd="0" presId="urn:microsoft.com/office/officeart/2008/layout/NameandTitleOrganizationalChart"/>
    <dgm:cxn modelId="{D4F2D458-347A-4A80-AB56-6A242E9EA7B9}" type="presParOf" srcId="{818349D0-B533-48D7-AC19-65217EBDB3C6}" destId="{7F1A6DCF-257A-4107-832C-37AB2AD11E2C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6AD21-FFA3-40A8-96AD-FD0EA1F9CFE9}">
      <dsp:nvSpPr>
        <dsp:cNvPr id="0" name=""/>
        <dsp:cNvSpPr/>
      </dsp:nvSpPr>
      <dsp:spPr>
        <a:xfrm>
          <a:off x="7484017" y="3062942"/>
          <a:ext cx="91440" cy="309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91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6D0E88-C282-49D1-8F56-7086C3A224E8}">
      <dsp:nvSpPr>
        <dsp:cNvPr id="0" name=""/>
        <dsp:cNvSpPr/>
      </dsp:nvSpPr>
      <dsp:spPr>
        <a:xfrm>
          <a:off x="4102710" y="2177157"/>
          <a:ext cx="3427027" cy="350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88"/>
              </a:lnTo>
              <a:lnTo>
                <a:pt x="3427027" y="225788"/>
              </a:lnTo>
              <a:lnTo>
                <a:pt x="3427027" y="3506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2EAFD-8CC8-48E1-B4F4-106665620A6E}">
      <dsp:nvSpPr>
        <dsp:cNvPr id="0" name=""/>
        <dsp:cNvSpPr/>
      </dsp:nvSpPr>
      <dsp:spPr>
        <a:xfrm>
          <a:off x="6097371" y="3062942"/>
          <a:ext cx="91440" cy="309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91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7B7177-C1D2-490D-BFB2-FCE75D000B70}">
      <dsp:nvSpPr>
        <dsp:cNvPr id="0" name=""/>
        <dsp:cNvSpPr/>
      </dsp:nvSpPr>
      <dsp:spPr>
        <a:xfrm>
          <a:off x="4102710" y="2177157"/>
          <a:ext cx="2040381" cy="350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88"/>
              </a:lnTo>
              <a:lnTo>
                <a:pt x="2040381" y="225788"/>
              </a:lnTo>
              <a:lnTo>
                <a:pt x="2040381" y="3506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CC764-7096-4898-8199-D7BF3F459BBB}">
      <dsp:nvSpPr>
        <dsp:cNvPr id="0" name=""/>
        <dsp:cNvSpPr/>
      </dsp:nvSpPr>
      <dsp:spPr>
        <a:xfrm>
          <a:off x="2630321" y="3062942"/>
          <a:ext cx="2126124" cy="331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908"/>
              </a:lnTo>
              <a:lnTo>
                <a:pt x="2126124" y="206908"/>
              </a:lnTo>
              <a:lnTo>
                <a:pt x="2126124" y="33177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DE034-FDF7-4756-89EF-660AB9803BF2}">
      <dsp:nvSpPr>
        <dsp:cNvPr id="0" name=""/>
        <dsp:cNvSpPr/>
      </dsp:nvSpPr>
      <dsp:spPr>
        <a:xfrm>
          <a:off x="2630321" y="3062942"/>
          <a:ext cx="739477" cy="331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908"/>
              </a:lnTo>
              <a:lnTo>
                <a:pt x="739477" y="206908"/>
              </a:lnTo>
              <a:lnTo>
                <a:pt x="739477" y="33177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2754C1-E632-4B73-9CCA-8329CBCFA258}">
      <dsp:nvSpPr>
        <dsp:cNvPr id="0" name=""/>
        <dsp:cNvSpPr/>
      </dsp:nvSpPr>
      <dsp:spPr>
        <a:xfrm>
          <a:off x="1983152" y="3062942"/>
          <a:ext cx="647168" cy="331772"/>
        </a:xfrm>
        <a:custGeom>
          <a:avLst/>
          <a:gdLst/>
          <a:ahLst/>
          <a:cxnLst/>
          <a:rect l="0" t="0" r="0" b="0"/>
          <a:pathLst>
            <a:path>
              <a:moveTo>
                <a:pt x="647168" y="0"/>
              </a:moveTo>
              <a:lnTo>
                <a:pt x="647168" y="206908"/>
              </a:lnTo>
              <a:lnTo>
                <a:pt x="0" y="206908"/>
              </a:lnTo>
              <a:lnTo>
                <a:pt x="0" y="33177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77D182-5B8B-4235-BCA5-24BE7646D282}">
      <dsp:nvSpPr>
        <dsp:cNvPr id="0" name=""/>
        <dsp:cNvSpPr/>
      </dsp:nvSpPr>
      <dsp:spPr>
        <a:xfrm>
          <a:off x="596505" y="3062942"/>
          <a:ext cx="2033815" cy="331772"/>
        </a:xfrm>
        <a:custGeom>
          <a:avLst/>
          <a:gdLst/>
          <a:ahLst/>
          <a:cxnLst/>
          <a:rect l="0" t="0" r="0" b="0"/>
          <a:pathLst>
            <a:path>
              <a:moveTo>
                <a:pt x="2033815" y="0"/>
              </a:moveTo>
              <a:lnTo>
                <a:pt x="2033815" y="206908"/>
              </a:lnTo>
              <a:lnTo>
                <a:pt x="0" y="206908"/>
              </a:lnTo>
              <a:lnTo>
                <a:pt x="0" y="33177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B0C917-42E9-4C4C-8D89-4A9EF5612CE2}">
      <dsp:nvSpPr>
        <dsp:cNvPr id="0" name=""/>
        <dsp:cNvSpPr/>
      </dsp:nvSpPr>
      <dsp:spPr>
        <a:xfrm>
          <a:off x="2630321" y="2177157"/>
          <a:ext cx="1472388" cy="350652"/>
        </a:xfrm>
        <a:custGeom>
          <a:avLst/>
          <a:gdLst/>
          <a:ahLst/>
          <a:cxnLst/>
          <a:rect l="0" t="0" r="0" b="0"/>
          <a:pathLst>
            <a:path>
              <a:moveTo>
                <a:pt x="1472388" y="0"/>
              </a:moveTo>
              <a:lnTo>
                <a:pt x="1472388" y="225788"/>
              </a:lnTo>
              <a:lnTo>
                <a:pt x="0" y="225788"/>
              </a:lnTo>
              <a:lnTo>
                <a:pt x="0" y="3506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3A0004-7E51-4776-AB8F-00DF680862C9}">
      <dsp:nvSpPr>
        <dsp:cNvPr id="0" name=""/>
        <dsp:cNvSpPr/>
      </dsp:nvSpPr>
      <dsp:spPr>
        <a:xfrm>
          <a:off x="4056990" y="1034158"/>
          <a:ext cx="91440" cy="607866"/>
        </a:xfrm>
        <a:custGeom>
          <a:avLst/>
          <a:gdLst/>
          <a:ahLst/>
          <a:cxnLst/>
          <a:rect l="0" t="0" r="0" b="0"/>
          <a:pathLst>
            <a:path>
              <a:moveTo>
                <a:pt x="48623" y="0"/>
              </a:moveTo>
              <a:lnTo>
                <a:pt x="48623" y="483002"/>
              </a:lnTo>
              <a:lnTo>
                <a:pt x="45720" y="483002"/>
              </a:lnTo>
              <a:lnTo>
                <a:pt x="45720" y="6078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7951F-EF23-4D17-B31E-60A0926468EE}">
      <dsp:nvSpPr>
        <dsp:cNvPr id="0" name=""/>
        <dsp:cNvSpPr/>
      </dsp:nvSpPr>
      <dsp:spPr>
        <a:xfrm>
          <a:off x="3539831" y="499026"/>
          <a:ext cx="1131564" cy="535132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0160" tIns="10160" rIns="10160" bIns="7551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>
              <a:ln>
                <a:noFill/>
              </a:ln>
            </a:rPr>
            <a:t>Nguyễn</a:t>
          </a:r>
          <a:r>
            <a:rPr lang="en-US" sz="1600" kern="1200" dirty="0">
              <a:ln>
                <a:noFill/>
              </a:ln>
            </a:rPr>
            <a:t> Văn Sang</a:t>
          </a:r>
        </a:p>
      </dsp:txBody>
      <dsp:txXfrm>
        <a:off x="3539831" y="499026"/>
        <a:ext cx="1131564" cy="535132"/>
      </dsp:txXfrm>
    </dsp:sp>
    <dsp:sp modelId="{8A69615D-F8F8-429C-AFBC-140CD881FA23}">
      <dsp:nvSpPr>
        <dsp:cNvPr id="0" name=""/>
        <dsp:cNvSpPr/>
      </dsp:nvSpPr>
      <dsp:spPr>
        <a:xfrm>
          <a:off x="4114797" y="956228"/>
          <a:ext cx="930205" cy="17837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>
              <a:ln>
                <a:noFill/>
              </a:ln>
            </a:rPr>
            <a:t>Instructor</a:t>
          </a:r>
        </a:p>
      </dsp:txBody>
      <dsp:txXfrm>
        <a:off x="4114797" y="956228"/>
        <a:ext cx="930205" cy="178377"/>
      </dsp:txXfrm>
    </dsp:sp>
    <dsp:sp modelId="{B12BD221-688A-45A4-B05A-AF54B7DBC4B8}">
      <dsp:nvSpPr>
        <dsp:cNvPr id="0" name=""/>
        <dsp:cNvSpPr/>
      </dsp:nvSpPr>
      <dsp:spPr>
        <a:xfrm>
          <a:off x="3557216" y="1642025"/>
          <a:ext cx="1090986" cy="535132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160" tIns="10160" rIns="10160" bIns="7551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>
              <a:ln>
                <a:noFill/>
              </a:ln>
            </a:rPr>
            <a:t>Đào</a:t>
          </a:r>
          <a:r>
            <a:rPr lang="en-US" sz="1600" kern="1200" dirty="0">
              <a:ln>
                <a:noFill/>
              </a:ln>
            </a:rPr>
            <a:t> </a:t>
          </a:r>
          <a:r>
            <a:rPr lang="en-US" sz="1600" kern="1200" dirty="0" err="1">
              <a:ln>
                <a:noFill/>
              </a:ln>
            </a:rPr>
            <a:t>Trọng</a:t>
          </a:r>
          <a:r>
            <a:rPr lang="en-US" sz="1600" kern="1200" dirty="0">
              <a:ln>
                <a:noFill/>
              </a:ln>
            </a:rPr>
            <a:t> </a:t>
          </a:r>
          <a:r>
            <a:rPr lang="en-US" sz="1600" kern="1200" dirty="0" err="1">
              <a:ln>
                <a:noFill/>
              </a:ln>
            </a:rPr>
            <a:t>Nghĩa</a:t>
          </a:r>
          <a:endParaRPr lang="en-US" sz="1600" kern="1200" dirty="0">
            <a:ln>
              <a:noFill/>
            </a:ln>
          </a:endParaRPr>
        </a:p>
      </dsp:txBody>
      <dsp:txXfrm>
        <a:off x="3557216" y="1642025"/>
        <a:ext cx="1090986" cy="535132"/>
      </dsp:txXfrm>
    </dsp:sp>
    <dsp:sp modelId="{9F25BC85-E77C-409A-89C2-95BA1AD81163}">
      <dsp:nvSpPr>
        <dsp:cNvPr id="0" name=""/>
        <dsp:cNvSpPr/>
      </dsp:nvSpPr>
      <dsp:spPr>
        <a:xfrm>
          <a:off x="4114801" y="2099227"/>
          <a:ext cx="1106423" cy="167851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ln>
                <a:noFill/>
              </a:ln>
            </a:rPr>
            <a:t>Project Manager</a:t>
          </a:r>
        </a:p>
      </dsp:txBody>
      <dsp:txXfrm>
        <a:off x="4114801" y="2099227"/>
        <a:ext cx="1106423" cy="167851"/>
      </dsp:txXfrm>
    </dsp:sp>
    <dsp:sp modelId="{A2568639-C48A-4361-B813-79B3F69CA822}">
      <dsp:nvSpPr>
        <dsp:cNvPr id="0" name=""/>
        <dsp:cNvSpPr/>
      </dsp:nvSpPr>
      <dsp:spPr>
        <a:xfrm>
          <a:off x="2113540" y="2527810"/>
          <a:ext cx="1033561" cy="535132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551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ln>
                <a:noFill/>
              </a:ln>
            </a:rPr>
            <a:t>Lê Hồng Nhiên</a:t>
          </a:r>
        </a:p>
      </dsp:txBody>
      <dsp:txXfrm>
        <a:off x="2113540" y="2527810"/>
        <a:ext cx="1033561" cy="535132"/>
      </dsp:txXfrm>
    </dsp:sp>
    <dsp:sp modelId="{96F1EF70-9149-4113-91E7-50757FEEF8B5}">
      <dsp:nvSpPr>
        <dsp:cNvPr id="0" name=""/>
        <dsp:cNvSpPr/>
      </dsp:nvSpPr>
      <dsp:spPr>
        <a:xfrm>
          <a:off x="2347595" y="2961322"/>
          <a:ext cx="1114823" cy="223548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>
              <a:ln>
                <a:noFill/>
              </a:ln>
            </a:rPr>
            <a:t>Technical Leader</a:t>
          </a:r>
        </a:p>
      </dsp:txBody>
      <dsp:txXfrm>
        <a:off x="2347595" y="2961322"/>
        <a:ext cx="1114823" cy="223548"/>
      </dsp:txXfrm>
    </dsp:sp>
    <dsp:sp modelId="{87D7F144-9ADF-4A79-8594-4606123AF018}">
      <dsp:nvSpPr>
        <dsp:cNvPr id="0" name=""/>
        <dsp:cNvSpPr/>
      </dsp:nvSpPr>
      <dsp:spPr>
        <a:xfrm>
          <a:off x="79725" y="3394715"/>
          <a:ext cx="1033561" cy="535132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551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ln>
                <a:noFill/>
              </a:ln>
            </a:rPr>
            <a:t> Đỗ Văn Tuấn</a:t>
          </a:r>
        </a:p>
      </dsp:txBody>
      <dsp:txXfrm>
        <a:off x="79725" y="3394715"/>
        <a:ext cx="1033561" cy="535132"/>
      </dsp:txXfrm>
    </dsp:sp>
    <dsp:sp modelId="{E26AEED3-0853-4430-811E-1D27EF8524A8}">
      <dsp:nvSpPr>
        <dsp:cNvPr id="0" name=""/>
        <dsp:cNvSpPr/>
      </dsp:nvSpPr>
      <dsp:spPr>
        <a:xfrm>
          <a:off x="286437" y="3810929"/>
          <a:ext cx="930205" cy="17837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n>
                <a:noFill/>
              </a:ln>
            </a:rPr>
            <a:t>Developer</a:t>
          </a:r>
        </a:p>
      </dsp:txBody>
      <dsp:txXfrm>
        <a:off x="286437" y="3810929"/>
        <a:ext cx="930205" cy="178377"/>
      </dsp:txXfrm>
    </dsp:sp>
    <dsp:sp modelId="{9A1DE650-0DF0-41B8-87C8-5191FEE70D28}">
      <dsp:nvSpPr>
        <dsp:cNvPr id="0" name=""/>
        <dsp:cNvSpPr/>
      </dsp:nvSpPr>
      <dsp:spPr>
        <a:xfrm>
          <a:off x="1466371" y="3394715"/>
          <a:ext cx="1033561" cy="535132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551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ln>
                <a:noFill/>
              </a:ln>
            </a:rPr>
            <a:t>Tạ Ngọc Duy</a:t>
          </a:r>
        </a:p>
      </dsp:txBody>
      <dsp:txXfrm>
        <a:off x="1466371" y="3394715"/>
        <a:ext cx="1033561" cy="535132"/>
      </dsp:txXfrm>
    </dsp:sp>
    <dsp:sp modelId="{48A2BBE2-32D5-475D-8ED1-880F01E8A155}">
      <dsp:nvSpPr>
        <dsp:cNvPr id="0" name=""/>
        <dsp:cNvSpPr/>
      </dsp:nvSpPr>
      <dsp:spPr>
        <a:xfrm>
          <a:off x="1673083" y="3810929"/>
          <a:ext cx="930205" cy="17837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n>
                <a:noFill/>
              </a:ln>
            </a:rPr>
            <a:t>Developer</a:t>
          </a:r>
        </a:p>
      </dsp:txBody>
      <dsp:txXfrm>
        <a:off x="1673083" y="3810929"/>
        <a:ext cx="930205" cy="178377"/>
      </dsp:txXfrm>
    </dsp:sp>
    <dsp:sp modelId="{BAB3D042-025C-471F-B939-4A4CE41ED409}">
      <dsp:nvSpPr>
        <dsp:cNvPr id="0" name=""/>
        <dsp:cNvSpPr/>
      </dsp:nvSpPr>
      <dsp:spPr>
        <a:xfrm>
          <a:off x="2853017" y="3394715"/>
          <a:ext cx="1033561" cy="535132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551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ln>
                <a:noFill/>
              </a:ln>
            </a:rPr>
            <a:t>Đào Trọng Nghĩa</a:t>
          </a:r>
        </a:p>
      </dsp:txBody>
      <dsp:txXfrm>
        <a:off x="2853017" y="3394715"/>
        <a:ext cx="1033561" cy="535132"/>
      </dsp:txXfrm>
    </dsp:sp>
    <dsp:sp modelId="{E1352923-C8CF-421D-B532-5B73793CCE17}">
      <dsp:nvSpPr>
        <dsp:cNvPr id="0" name=""/>
        <dsp:cNvSpPr/>
      </dsp:nvSpPr>
      <dsp:spPr>
        <a:xfrm>
          <a:off x="3059730" y="3810929"/>
          <a:ext cx="930205" cy="17837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n>
                <a:noFill/>
              </a:ln>
            </a:rPr>
            <a:t>Developer</a:t>
          </a:r>
        </a:p>
      </dsp:txBody>
      <dsp:txXfrm>
        <a:off x="3059730" y="3810929"/>
        <a:ext cx="930205" cy="178377"/>
      </dsp:txXfrm>
    </dsp:sp>
    <dsp:sp modelId="{8BC7D37D-B40B-437E-964A-11A66F730EAD}">
      <dsp:nvSpPr>
        <dsp:cNvPr id="0" name=""/>
        <dsp:cNvSpPr/>
      </dsp:nvSpPr>
      <dsp:spPr>
        <a:xfrm>
          <a:off x="4239664" y="3394715"/>
          <a:ext cx="1033561" cy="535132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551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ln>
                <a:noFill/>
              </a:ln>
            </a:rPr>
            <a:t>Hoàng Anh Tuấn</a:t>
          </a:r>
        </a:p>
      </dsp:txBody>
      <dsp:txXfrm>
        <a:off x="4239664" y="3394715"/>
        <a:ext cx="1033561" cy="535132"/>
      </dsp:txXfrm>
    </dsp:sp>
    <dsp:sp modelId="{5C5E471A-8563-4D42-9D79-7CDB7BABE48E}">
      <dsp:nvSpPr>
        <dsp:cNvPr id="0" name=""/>
        <dsp:cNvSpPr/>
      </dsp:nvSpPr>
      <dsp:spPr>
        <a:xfrm>
          <a:off x="4446376" y="3810929"/>
          <a:ext cx="930205" cy="17837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n>
                <a:noFill/>
              </a:ln>
            </a:rPr>
            <a:t>Developer</a:t>
          </a:r>
        </a:p>
      </dsp:txBody>
      <dsp:txXfrm>
        <a:off x="4446376" y="3810929"/>
        <a:ext cx="930205" cy="178377"/>
      </dsp:txXfrm>
    </dsp:sp>
    <dsp:sp modelId="{12BA1CDC-BF41-4EAC-B0E7-297CD7633B48}">
      <dsp:nvSpPr>
        <dsp:cNvPr id="0" name=""/>
        <dsp:cNvSpPr/>
      </dsp:nvSpPr>
      <dsp:spPr>
        <a:xfrm>
          <a:off x="5626310" y="2527810"/>
          <a:ext cx="1033561" cy="53513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0160" tIns="10160" rIns="10160" bIns="7551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n>
                <a:noFill/>
              </a:ln>
            </a:rPr>
            <a:t>Tạ </a:t>
          </a:r>
          <a:r>
            <a:rPr lang="en-US" sz="1600" kern="1200" dirty="0" err="1" smtClean="0">
              <a:ln>
                <a:noFill/>
              </a:ln>
            </a:rPr>
            <a:t>Ngọc</a:t>
          </a:r>
          <a:r>
            <a:rPr lang="en-US" sz="1600" kern="1200" dirty="0" smtClean="0">
              <a:ln>
                <a:noFill/>
              </a:ln>
            </a:rPr>
            <a:t> </a:t>
          </a:r>
          <a:r>
            <a:rPr lang="en-US" sz="1600" kern="1200" dirty="0" err="1" smtClean="0">
              <a:ln>
                <a:noFill/>
              </a:ln>
            </a:rPr>
            <a:t>Duy</a:t>
          </a:r>
          <a:endParaRPr lang="en-US" sz="1600" kern="1200" dirty="0">
            <a:ln>
              <a:noFill/>
            </a:ln>
          </a:endParaRPr>
        </a:p>
      </dsp:txBody>
      <dsp:txXfrm>
        <a:off x="5626310" y="2527810"/>
        <a:ext cx="1033561" cy="535132"/>
      </dsp:txXfrm>
    </dsp:sp>
    <dsp:sp modelId="{960D02B2-EEB7-4DA2-87FF-5A2167A464AE}">
      <dsp:nvSpPr>
        <dsp:cNvPr id="0" name=""/>
        <dsp:cNvSpPr/>
      </dsp:nvSpPr>
      <dsp:spPr>
        <a:xfrm>
          <a:off x="5842771" y="2992773"/>
          <a:ext cx="930205" cy="17837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ln>
                <a:noFill/>
              </a:ln>
            </a:rPr>
            <a:t>Test Leader/QA</a:t>
          </a:r>
        </a:p>
      </dsp:txBody>
      <dsp:txXfrm>
        <a:off x="5842771" y="2992773"/>
        <a:ext cx="930205" cy="178377"/>
      </dsp:txXfrm>
    </dsp:sp>
    <dsp:sp modelId="{542E98DF-D0F5-45D3-9836-02A12E2DF6B3}">
      <dsp:nvSpPr>
        <dsp:cNvPr id="0" name=""/>
        <dsp:cNvSpPr/>
      </dsp:nvSpPr>
      <dsp:spPr>
        <a:xfrm>
          <a:off x="5626310" y="3372130"/>
          <a:ext cx="1033561" cy="53513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0160" tIns="10160" rIns="10160" bIns="7551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n>
                <a:noFill/>
              </a:ln>
            </a:rPr>
            <a:t>Đô</a:t>
          </a:r>
          <a:r>
            <a:rPr lang="en-US" sz="1600" kern="1200" dirty="0" smtClean="0">
              <a:ln>
                <a:noFill/>
              </a:ln>
            </a:rPr>
            <a:t>̃ Văn </a:t>
          </a:r>
          <a:r>
            <a:rPr lang="en-US" sz="1600" kern="1200" dirty="0" err="1" smtClean="0">
              <a:ln>
                <a:noFill/>
              </a:ln>
            </a:rPr>
            <a:t>Tuấn</a:t>
          </a:r>
          <a:endParaRPr lang="en-US" sz="1600" kern="1200" dirty="0">
            <a:ln>
              <a:noFill/>
            </a:ln>
          </a:endParaRPr>
        </a:p>
      </dsp:txBody>
      <dsp:txXfrm>
        <a:off x="5626310" y="3372130"/>
        <a:ext cx="1033561" cy="535132"/>
      </dsp:txXfrm>
    </dsp:sp>
    <dsp:sp modelId="{37A54D3E-8158-449B-8FD6-ED9E379CFC31}">
      <dsp:nvSpPr>
        <dsp:cNvPr id="0" name=""/>
        <dsp:cNvSpPr/>
      </dsp:nvSpPr>
      <dsp:spPr>
        <a:xfrm>
          <a:off x="5852966" y="3788344"/>
          <a:ext cx="930205" cy="17837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n>
                <a:noFill/>
              </a:ln>
            </a:rPr>
            <a:t>Tester</a:t>
          </a:r>
        </a:p>
      </dsp:txBody>
      <dsp:txXfrm>
        <a:off x="5852966" y="3788344"/>
        <a:ext cx="930205" cy="178377"/>
      </dsp:txXfrm>
    </dsp:sp>
    <dsp:sp modelId="{51F733E8-E124-4598-BE86-AFEDF7A12F05}">
      <dsp:nvSpPr>
        <dsp:cNvPr id="0" name=""/>
        <dsp:cNvSpPr/>
      </dsp:nvSpPr>
      <dsp:spPr>
        <a:xfrm>
          <a:off x="7012956" y="2527810"/>
          <a:ext cx="1033561" cy="535132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0160" tIns="10160" rIns="10160" bIns="7551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n>
                <a:noFill/>
              </a:ln>
            </a:rPr>
            <a:t>Đô</a:t>
          </a:r>
          <a:r>
            <a:rPr lang="en-US" sz="1600" kern="1200" dirty="0" smtClean="0">
              <a:ln>
                <a:noFill/>
              </a:ln>
            </a:rPr>
            <a:t>̃ Văn </a:t>
          </a:r>
          <a:r>
            <a:rPr lang="en-US" sz="1600" kern="1200" dirty="0" err="1" smtClean="0">
              <a:ln>
                <a:noFill/>
              </a:ln>
            </a:rPr>
            <a:t>Tuấn</a:t>
          </a:r>
          <a:endParaRPr lang="en-US" sz="1600" kern="1200" dirty="0">
            <a:ln>
              <a:noFill/>
            </a:ln>
          </a:endParaRPr>
        </a:p>
      </dsp:txBody>
      <dsp:txXfrm>
        <a:off x="7012956" y="2527810"/>
        <a:ext cx="1033561" cy="535132"/>
      </dsp:txXfrm>
    </dsp:sp>
    <dsp:sp modelId="{FE0350CC-55F9-41F0-A0C0-98F84E435369}">
      <dsp:nvSpPr>
        <dsp:cNvPr id="0" name=""/>
        <dsp:cNvSpPr/>
      </dsp:nvSpPr>
      <dsp:spPr>
        <a:xfrm>
          <a:off x="7219669" y="2944024"/>
          <a:ext cx="930205" cy="17837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n>
                <a:noFill/>
              </a:ln>
            </a:rPr>
            <a:t>Design Leader</a:t>
          </a:r>
        </a:p>
      </dsp:txBody>
      <dsp:txXfrm>
        <a:off x="7219669" y="2944024"/>
        <a:ext cx="930205" cy="178377"/>
      </dsp:txXfrm>
    </dsp:sp>
    <dsp:sp modelId="{2CE9F25E-7A0E-4D16-9E3E-37A3F2CBCC41}">
      <dsp:nvSpPr>
        <dsp:cNvPr id="0" name=""/>
        <dsp:cNvSpPr/>
      </dsp:nvSpPr>
      <dsp:spPr>
        <a:xfrm>
          <a:off x="7012956" y="3372130"/>
          <a:ext cx="1033561" cy="535132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0160" tIns="10160" rIns="10160" bIns="7551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>
              <a:ln>
                <a:noFill/>
              </a:ln>
            </a:rPr>
            <a:t>Đào</a:t>
          </a:r>
          <a:r>
            <a:rPr lang="en-US" sz="1600" kern="1200" dirty="0">
              <a:ln>
                <a:noFill/>
              </a:ln>
            </a:rPr>
            <a:t> </a:t>
          </a:r>
          <a:r>
            <a:rPr lang="en-US" sz="1600" kern="1200" dirty="0" err="1">
              <a:ln>
                <a:noFill/>
              </a:ln>
            </a:rPr>
            <a:t>Trọng</a:t>
          </a:r>
          <a:r>
            <a:rPr lang="en-US" sz="1600" kern="1200" dirty="0">
              <a:ln>
                <a:noFill/>
              </a:ln>
            </a:rPr>
            <a:t> </a:t>
          </a:r>
          <a:r>
            <a:rPr lang="en-US" sz="1600" kern="1200" dirty="0" err="1">
              <a:ln>
                <a:noFill/>
              </a:ln>
            </a:rPr>
            <a:t>Nghĩa</a:t>
          </a:r>
          <a:endParaRPr lang="en-US" sz="1600" kern="1200" dirty="0">
            <a:ln>
              <a:noFill/>
            </a:ln>
          </a:endParaRPr>
        </a:p>
      </dsp:txBody>
      <dsp:txXfrm>
        <a:off x="7012956" y="3372130"/>
        <a:ext cx="1033561" cy="535132"/>
      </dsp:txXfrm>
    </dsp:sp>
    <dsp:sp modelId="{2CFE6676-2B00-4F59-84C4-0D7F2DF0186B}">
      <dsp:nvSpPr>
        <dsp:cNvPr id="0" name=""/>
        <dsp:cNvSpPr/>
      </dsp:nvSpPr>
      <dsp:spPr>
        <a:xfrm>
          <a:off x="7219669" y="3788344"/>
          <a:ext cx="930205" cy="17837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n>
                <a:noFill/>
              </a:ln>
            </a:rPr>
            <a:t>Designer</a:t>
          </a:r>
        </a:p>
      </dsp:txBody>
      <dsp:txXfrm>
        <a:off x="7219669" y="3788344"/>
        <a:ext cx="930205" cy="1783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FDD4D-8F71-4C6D-A8E2-6D02EE34641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C5A9D-04BC-4008-9B86-88744FF63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96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32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85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80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73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54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35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50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81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38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66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82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0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5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9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3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8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8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2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9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9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6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6" Type="http://schemas.openxmlformats.org/officeDocument/2006/relationships/image" Target="../media/image3.png"/><Relationship Id="rId11" Type="http://schemas.openxmlformats.org/officeDocument/2006/relationships/image" Target="../media/image28.png"/><Relationship Id="rId5" Type="http://schemas.openxmlformats.org/officeDocument/2006/relationships/image" Target="../media/image2.png"/><Relationship Id="rId10" Type="http://schemas.openxmlformats.org/officeDocument/2006/relationships/image" Target="../media/image27.png"/><Relationship Id="rId4" Type="http://schemas.openxmlformats.org/officeDocument/2006/relationships/image" Target="../media/image1.png"/><Relationship Id="rId9" Type="http://schemas.openxmlformats.org/officeDocument/2006/relationships/image" Target="../media/image26.jpeg"/><Relationship Id="rId1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notesSlide" Target="../notesSlides/notesSlide4.xml"/><Relationship Id="rId7" Type="http://schemas.openxmlformats.org/officeDocument/2006/relationships/diagramData" Target="../diagrams/data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3.png"/><Relationship Id="rId11" Type="http://schemas.microsoft.com/office/2007/relationships/diagramDrawing" Target="../diagrams/drawing1.xml"/><Relationship Id="rId5" Type="http://schemas.openxmlformats.org/officeDocument/2006/relationships/image" Target="../media/image2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1.png"/><Relationship Id="rId9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jp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jpg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png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11" Type="http://schemas.openxmlformats.org/officeDocument/2006/relationships/image" Target="../media/image14.jpeg"/><Relationship Id="rId5" Type="http://schemas.openxmlformats.org/officeDocument/2006/relationships/image" Target="../media/image2.png"/><Relationship Id="rId15" Type="http://schemas.openxmlformats.org/officeDocument/2006/relationships/image" Target="../media/image18.png"/><Relationship Id="rId10" Type="http://schemas.openxmlformats.org/officeDocument/2006/relationships/image" Target="../media/image13.jpg"/><Relationship Id="rId4" Type="http://schemas.openxmlformats.org/officeDocument/2006/relationships/image" Target="../media/image1.png"/><Relationship Id="rId9" Type="http://schemas.openxmlformats.org/officeDocument/2006/relationships/image" Target="../media/image12.jpg"/><Relationship Id="rId1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6200000">
            <a:off x="-2031164" y="2652115"/>
            <a:ext cx="6400800" cy="1618488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6240557 w 12192000"/>
              <a:gd name="connsiteY3" fmla="*/ 1613647 h 1613647"/>
              <a:gd name="connsiteX4" fmla="*/ 6096000 w 12192000"/>
              <a:gd name="connsiteY4" fmla="*/ 1405216 h 1613647"/>
              <a:gd name="connsiteX5" fmla="*/ 5951443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6240557" y="1613647"/>
                </a:lnTo>
                <a:lnTo>
                  <a:pt x="6096000" y="1405216"/>
                </a:lnTo>
                <a:lnTo>
                  <a:pt x="5951443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05416" y="260604"/>
            <a:ext cx="9558337" cy="640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57412" y="260604"/>
            <a:ext cx="285751" cy="6400800"/>
          </a:xfrm>
          <a:prstGeom prst="rect">
            <a:avLst/>
          </a:prstGeom>
          <a:solidFill>
            <a:srgbClr val="B18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70099" y="260604"/>
            <a:ext cx="8388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 Project Management -</a:t>
            </a:r>
            <a:r>
              <a:rPr lang="ja-JP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プロジェクト管理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6955" y="2236789"/>
            <a:ext cx="120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7F7F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Introduction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9885" y="3778593"/>
            <a:ext cx="127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>
                <a:solidFill>
                  <a:srgbClr val="B18787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Project</a:t>
            </a:r>
            <a:r>
              <a:rPr lang="en-US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400" u="sng" dirty="0">
                <a:solidFill>
                  <a:srgbClr val="B18787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8912" y="5392990"/>
            <a:ext cx="111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SRS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0" y="1502110"/>
            <a:ext cx="734679" cy="734679"/>
          </a:xfrm>
          <a:prstGeom prst="rect">
            <a:avLst/>
          </a:prstGeom>
        </p:spPr>
      </p:pic>
      <p:pic>
        <p:nvPicPr>
          <p:cNvPr id="22" name="Picture 6" descr="http://carverassoc.com/carver/wp-content/uploads/2014/12/project-mgt-icon-blu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21" y="3085430"/>
            <a:ext cx="747869" cy="69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http://www.bcitechnology.com.au/wp-content/uploads/2013/05/icon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64" y="4548838"/>
            <a:ext cx="922858" cy="84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70" y="1865182"/>
            <a:ext cx="2195286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350" y="4301813"/>
            <a:ext cx="1127157" cy="16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386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01991 L 0.20052 0.1863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6200000">
            <a:off x="-2031164" y="2652115"/>
            <a:ext cx="6400800" cy="1618488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6240557 w 12192000"/>
              <a:gd name="connsiteY3" fmla="*/ 1613647 h 1613647"/>
              <a:gd name="connsiteX4" fmla="*/ 6096000 w 12192000"/>
              <a:gd name="connsiteY4" fmla="*/ 1405216 h 1613647"/>
              <a:gd name="connsiteX5" fmla="*/ 5951443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6240557" y="1613647"/>
                </a:lnTo>
                <a:lnTo>
                  <a:pt x="6096000" y="1405216"/>
                </a:lnTo>
                <a:lnTo>
                  <a:pt x="5951443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05416" y="260604"/>
            <a:ext cx="9558337" cy="640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57412" y="260604"/>
            <a:ext cx="285751" cy="6400800"/>
          </a:xfrm>
          <a:prstGeom prst="rect">
            <a:avLst/>
          </a:prstGeom>
          <a:solidFill>
            <a:srgbClr val="B18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70099" y="260604"/>
            <a:ext cx="8388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2.7 Configuration management</a:t>
            </a:r>
          </a:p>
          <a:p>
            <a:r>
              <a:rPr lang="en-US" altLang="ja-JP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altLang="ja-JP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ja-JP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コ</a:t>
            </a:r>
            <a:r>
              <a:rPr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ンフィグレーション管理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6955" y="2236789"/>
            <a:ext cx="120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7F7F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Introduction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9885" y="3778593"/>
            <a:ext cx="127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>
                <a:solidFill>
                  <a:srgbClr val="B18787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Project</a:t>
            </a:r>
            <a:r>
              <a:rPr lang="en-US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400" u="sng" dirty="0">
                <a:solidFill>
                  <a:srgbClr val="B18787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8912" y="5392990"/>
            <a:ext cx="111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SRS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0" y="1502110"/>
            <a:ext cx="734679" cy="734679"/>
          </a:xfrm>
          <a:prstGeom prst="rect">
            <a:avLst/>
          </a:prstGeom>
        </p:spPr>
      </p:pic>
      <p:pic>
        <p:nvPicPr>
          <p:cNvPr id="22" name="Picture 6" descr="http://carverassoc.com/carver/wp-content/uploads/2014/12/project-mgt-icon-blu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21" y="3085430"/>
            <a:ext cx="747869" cy="69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http://www.bcitechnology.com.au/wp-content/uploads/2013/05/icon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64" y="4548838"/>
            <a:ext cx="922858" cy="84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Content Placeholder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659" y="1502109"/>
            <a:ext cx="4371324" cy="3370515"/>
          </a:xfrm>
          <a:prstGeom prst="rect">
            <a:avLst/>
          </a:prstGeom>
        </p:spPr>
      </p:pic>
      <p:sp>
        <p:nvSpPr>
          <p:cNvPr id="24" name="Content Placeholder 7"/>
          <p:cNvSpPr txBox="1">
            <a:spLocks/>
          </p:cNvSpPr>
          <p:nvPr/>
        </p:nvSpPr>
        <p:spPr>
          <a:xfrm>
            <a:off x="7523968" y="1483498"/>
            <a:ext cx="3733800" cy="4786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ProjectCode_Document’s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name_v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x.x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&gt;_language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ProjectCode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WS{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Document’s name: Architecture Design, Class Design…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v&lt;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x.x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&gt;: document’s version. For example: v1.0, v1.1,…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EN: English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JP: Japanese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8"/>
          <p:cNvSpPr txBox="1"/>
          <p:nvPr/>
        </p:nvSpPr>
        <p:spPr>
          <a:xfrm>
            <a:off x="3585681" y="5083077"/>
            <a:ext cx="2311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Naming conventions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366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6200000">
            <a:off x="-2031164" y="2652115"/>
            <a:ext cx="6400800" cy="1618488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6240557 w 12192000"/>
              <a:gd name="connsiteY3" fmla="*/ 1613647 h 1613647"/>
              <a:gd name="connsiteX4" fmla="*/ 6096000 w 12192000"/>
              <a:gd name="connsiteY4" fmla="*/ 1405216 h 1613647"/>
              <a:gd name="connsiteX5" fmla="*/ 5951443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6240557" y="1613647"/>
                </a:lnTo>
                <a:lnTo>
                  <a:pt x="6096000" y="1405216"/>
                </a:lnTo>
                <a:lnTo>
                  <a:pt x="5951443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05416" y="260604"/>
            <a:ext cx="9558337" cy="640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57412" y="260604"/>
            <a:ext cx="285751" cy="6400800"/>
          </a:xfrm>
          <a:prstGeom prst="rect">
            <a:avLst/>
          </a:prstGeom>
          <a:solidFill>
            <a:srgbClr val="B18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70099" y="260604"/>
            <a:ext cx="8388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2.7 Configuration management</a:t>
            </a:r>
          </a:p>
          <a:p>
            <a:r>
              <a:rPr lang="en-US" altLang="ja-JP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altLang="ja-JP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ja-JP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コ</a:t>
            </a:r>
            <a:r>
              <a:rPr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ンフィグレーション管理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6955" y="2236789"/>
            <a:ext cx="120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7F7F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Introduction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9885" y="3778593"/>
            <a:ext cx="127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>
                <a:solidFill>
                  <a:srgbClr val="B18787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Project</a:t>
            </a:r>
            <a:r>
              <a:rPr lang="en-US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400" u="sng" dirty="0">
                <a:solidFill>
                  <a:srgbClr val="B18787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8912" y="5392990"/>
            <a:ext cx="111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SRS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0" y="1502110"/>
            <a:ext cx="734679" cy="734679"/>
          </a:xfrm>
          <a:prstGeom prst="rect">
            <a:avLst/>
          </a:prstGeom>
        </p:spPr>
      </p:pic>
      <p:pic>
        <p:nvPicPr>
          <p:cNvPr id="22" name="Picture 6" descr="http://carverassoc.com/carver/wp-content/uploads/2014/12/project-mgt-icon-blu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21" y="3085430"/>
            <a:ext cx="747869" cy="69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http://www.bcitechnology.com.au/wp-content/uploads/2013/05/icon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64" y="4548838"/>
            <a:ext cx="922858" cy="84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Content Placeholder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384" y="1412309"/>
            <a:ext cx="7010400" cy="45259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757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6200000">
            <a:off x="-2031164" y="2652115"/>
            <a:ext cx="6400800" cy="1618488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6240557 w 12192000"/>
              <a:gd name="connsiteY3" fmla="*/ 1613647 h 1613647"/>
              <a:gd name="connsiteX4" fmla="*/ 6096000 w 12192000"/>
              <a:gd name="connsiteY4" fmla="*/ 1405216 h 1613647"/>
              <a:gd name="connsiteX5" fmla="*/ 5951443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6240557" y="1613647"/>
                </a:lnTo>
                <a:lnTo>
                  <a:pt x="6096000" y="1405216"/>
                </a:lnTo>
                <a:lnTo>
                  <a:pt x="5951443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05416" y="260604"/>
            <a:ext cx="9558337" cy="640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57412" y="260604"/>
            <a:ext cx="285751" cy="6400800"/>
          </a:xfrm>
          <a:prstGeom prst="rect">
            <a:avLst/>
          </a:prstGeom>
          <a:solidFill>
            <a:srgbClr val="B18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70099" y="260604"/>
            <a:ext cx="8388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2.8 Communication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management</a:t>
            </a:r>
          </a:p>
          <a:p>
            <a:r>
              <a:rPr lang="en-US" altLang="ja-JP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altLang="ja-JP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</a:t>
            </a:r>
            <a:r>
              <a:rPr lang="ja-JP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コ</a:t>
            </a:r>
            <a:r>
              <a:rPr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ミュニケーション管理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</a:p>
          <a:p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6955" y="2236789"/>
            <a:ext cx="120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7F7F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Introduction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9885" y="3778593"/>
            <a:ext cx="127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>
                <a:solidFill>
                  <a:srgbClr val="B18787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Project</a:t>
            </a:r>
            <a:r>
              <a:rPr lang="en-US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400" u="sng" dirty="0">
                <a:solidFill>
                  <a:srgbClr val="B18787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8912" y="5392990"/>
            <a:ext cx="111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SRS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0" y="1502110"/>
            <a:ext cx="734679" cy="734679"/>
          </a:xfrm>
          <a:prstGeom prst="rect">
            <a:avLst/>
          </a:prstGeom>
        </p:spPr>
      </p:pic>
      <p:pic>
        <p:nvPicPr>
          <p:cNvPr id="22" name="Picture 6" descr="http://carverassoc.com/carver/wp-content/uploads/2014/12/project-mgt-icon-blu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21" y="3085430"/>
            <a:ext cx="747869" cy="69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http://www.bcitechnology.com.au/wp-content/uploads/2013/05/icon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64" y="4548838"/>
            <a:ext cx="922858" cy="84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274" y="2457561"/>
            <a:ext cx="833075" cy="656201"/>
          </a:xfrm>
          <a:prstGeom prst="rect">
            <a:avLst/>
          </a:prstGeom>
        </p:spPr>
      </p:pic>
      <p:pic>
        <p:nvPicPr>
          <p:cNvPr id="25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696" y="2535786"/>
            <a:ext cx="656201" cy="526973"/>
          </a:xfrm>
          <a:prstGeom prst="rect">
            <a:avLst/>
          </a:prstGeom>
        </p:spPr>
      </p:pic>
      <p:pic>
        <p:nvPicPr>
          <p:cNvPr id="27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018" y="1701522"/>
            <a:ext cx="845380" cy="575409"/>
          </a:xfrm>
          <a:prstGeom prst="rect">
            <a:avLst/>
          </a:prstGeom>
        </p:spPr>
      </p:pic>
      <p:pic>
        <p:nvPicPr>
          <p:cNvPr id="28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848" y="4421285"/>
            <a:ext cx="718207" cy="449851"/>
          </a:xfrm>
          <a:prstGeom prst="rect">
            <a:avLst/>
          </a:prstGeom>
        </p:spPr>
      </p:pic>
      <p:pic>
        <p:nvPicPr>
          <p:cNvPr id="29" name="Pictur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797" y="3482308"/>
            <a:ext cx="709379" cy="442566"/>
          </a:xfrm>
          <a:prstGeom prst="rect">
            <a:avLst/>
          </a:prstGeom>
        </p:spPr>
      </p:pic>
      <p:pic>
        <p:nvPicPr>
          <p:cNvPr id="30" name="Picture 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847" y="3475022"/>
            <a:ext cx="491604" cy="449851"/>
          </a:xfrm>
          <a:prstGeom prst="rect">
            <a:avLst/>
          </a:prstGeom>
        </p:spPr>
      </p:pic>
      <p:pic>
        <p:nvPicPr>
          <p:cNvPr id="31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50" y="3454280"/>
            <a:ext cx="1252811" cy="47059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797" y="4263430"/>
            <a:ext cx="1214935" cy="660139"/>
          </a:xfrm>
          <a:prstGeom prst="rect">
            <a:avLst/>
          </a:prstGeom>
        </p:spPr>
      </p:pic>
      <p:sp>
        <p:nvSpPr>
          <p:cNvPr id="33" name="Content Placeholder 2"/>
          <p:cNvSpPr txBox="1">
            <a:spLocks/>
          </p:cNvSpPr>
          <p:nvPr/>
        </p:nvSpPr>
        <p:spPr>
          <a:xfrm>
            <a:off x="3228962" y="1830303"/>
            <a:ext cx="4245265" cy="327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Time: 5 hours/day, 5 days/week</a:t>
            </a:r>
            <a:r>
              <a:rPr lang="en-US" sz="2000" dirty="0" smtClean="0">
                <a:solidFill>
                  <a:srgbClr val="00206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Location: school, home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Meeting minutes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658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6200000">
            <a:off x="-2031164" y="2652115"/>
            <a:ext cx="6400800" cy="1618488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6240557 w 12192000"/>
              <a:gd name="connsiteY3" fmla="*/ 1613647 h 1613647"/>
              <a:gd name="connsiteX4" fmla="*/ 6096000 w 12192000"/>
              <a:gd name="connsiteY4" fmla="*/ 1405216 h 1613647"/>
              <a:gd name="connsiteX5" fmla="*/ 5951443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6240557" y="1613647"/>
                </a:lnTo>
                <a:lnTo>
                  <a:pt x="6096000" y="1405216"/>
                </a:lnTo>
                <a:lnTo>
                  <a:pt x="5951443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05416" y="260604"/>
            <a:ext cx="9558337" cy="640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57412" y="260604"/>
            <a:ext cx="285751" cy="6400800"/>
          </a:xfrm>
          <a:prstGeom prst="rect">
            <a:avLst/>
          </a:prstGeom>
          <a:solidFill>
            <a:srgbClr val="B18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671429" y="326182"/>
            <a:ext cx="8764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2.1 Software Process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Model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-</a:t>
            </a:r>
            <a:r>
              <a:rPr lang="ja-JP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ソ</a:t>
            </a:r>
            <a:r>
              <a:rPr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フトウェアプロセスモデル</a:t>
            </a:r>
            <a:r>
              <a:rPr lang="en-US" altLang="ja-JP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6955" y="2236789"/>
            <a:ext cx="120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7F7F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Introduction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9885" y="3778593"/>
            <a:ext cx="127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>
                <a:solidFill>
                  <a:srgbClr val="B18787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Project</a:t>
            </a:r>
            <a:r>
              <a:rPr lang="en-US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400" u="sng" dirty="0">
                <a:solidFill>
                  <a:srgbClr val="B18787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8912" y="5392990"/>
            <a:ext cx="111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SRS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0" y="1502110"/>
            <a:ext cx="734679" cy="734679"/>
          </a:xfrm>
          <a:prstGeom prst="rect">
            <a:avLst/>
          </a:prstGeom>
        </p:spPr>
      </p:pic>
      <p:pic>
        <p:nvPicPr>
          <p:cNvPr id="22" name="Picture 6" descr="http://carverassoc.com/carver/wp-content/uploads/2014/12/project-mgt-icon-blu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21" y="3085430"/>
            <a:ext cx="747869" cy="69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http://www.bcitechnology.com.au/wp-content/uploads/2013/05/icon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64" y="4548838"/>
            <a:ext cx="922858" cy="84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Content Placeholder 3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684" y="1125790"/>
            <a:ext cx="7543800" cy="4267200"/>
          </a:xfrm>
          <a:prstGeom prst="rect">
            <a:avLst/>
          </a:prstGeom>
          <a:noFill/>
          <a:extLst/>
        </p:spPr>
      </p:pic>
      <p:sp>
        <p:nvSpPr>
          <p:cNvPr id="23" name="TextBox 22"/>
          <p:cNvSpPr txBox="1"/>
          <p:nvPr/>
        </p:nvSpPr>
        <p:spPr>
          <a:xfrm>
            <a:off x="3839423" y="5657201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           FPT </a:t>
            </a:r>
            <a:r>
              <a:rPr lang="en-US" b="1" dirty="0">
                <a:solidFill>
                  <a:srgbClr val="002060"/>
                </a:solidFill>
              </a:rPr>
              <a:t>Software process model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317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6200000">
            <a:off x="-2031164" y="2652115"/>
            <a:ext cx="6400800" cy="1618488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6240557 w 12192000"/>
              <a:gd name="connsiteY3" fmla="*/ 1613647 h 1613647"/>
              <a:gd name="connsiteX4" fmla="*/ 6096000 w 12192000"/>
              <a:gd name="connsiteY4" fmla="*/ 1405216 h 1613647"/>
              <a:gd name="connsiteX5" fmla="*/ 5951443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6240557" y="1613647"/>
                </a:lnTo>
                <a:lnTo>
                  <a:pt x="6096000" y="1405216"/>
                </a:lnTo>
                <a:lnTo>
                  <a:pt x="5951443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57412" y="300033"/>
            <a:ext cx="9558337" cy="640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57412" y="260604"/>
            <a:ext cx="285751" cy="6400800"/>
          </a:xfrm>
          <a:prstGeom prst="rect">
            <a:avLst/>
          </a:prstGeom>
          <a:solidFill>
            <a:srgbClr val="B18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>
            <a:hlinkClick r:id="rId4" action="ppaction://hlinksldjump"/>
          </p:cNvPr>
          <p:cNvSpPr/>
          <p:nvPr/>
        </p:nvSpPr>
        <p:spPr>
          <a:xfrm>
            <a:off x="11101388" y="300033"/>
            <a:ext cx="471487" cy="457200"/>
          </a:xfrm>
          <a:prstGeom prst="mathMultiply">
            <a:avLst>
              <a:gd name="adj1" fmla="val 11615"/>
            </a:avLst>
          </a:prstGeom>
          <a:solidFill>
            <a:srgbClr val="B18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834945" y="295568"/>
            <a:ext cx="8764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2.1 Software Process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Model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-</a:t>
            </a:r>
            <a:r>
              <a:rPr lang="ja-JP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ソ</a:t>
            </a:r>
            <a:r>
              <a:rPr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フトウェアプロセスモデル</a:t>
            </a:r>
            <a:r>
              <a:rPr lang="en-US" altLang="ja-JP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6955" y="2236789"/>
            <a:ext cx="120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7F7F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Introduction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9885" y="3778593"/>
            <a:ext cx="127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>
                <a:solidFill>
                  <a:srgbClr val="B18787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Project</a:t>
            </a:r>
            <a:r>
              <a:rPr lang="en-US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400" u="sng" dirty="0">
                <a:solidFill>
                  <a:srgbClr val="B18787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8912" y="5392990"/>
            <a:ext cx="111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SRS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0" y="1502110"/>
            <a:ext cx="734679" cy="734679"/>
          </a:xfrm>
          <a:prstGeom prst="rect">
            <a:avLst/>
          </a:prstGeom>
        </p:spPr>
      </p:pic>
      <p:pic>
        <p:nvPicPr>
          <p:cNvPr id="22" name="Picture 6" descr="http://carverassoc.com/carver/wp-content/uploads/2014/12/project-mgt-icon-blu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21" y="3085430"/>
            <a:ext cx="747869" cy="69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http://www.bcitechnology.com.au/wp-content/uploads/2013/05/icon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64" y="4548838"/>
            <a:ext cx="922858" cy="84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7274397"/>
              </p:ext>
            </p:extLst>
          </p:nvPr>
        </p:nvGraphicFramePr>
        <p:xfrm>
          <a:off x="3040856" y="909996"/>
          <a:ext cx="8077200" cy="563807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76968"/>
                <a:gridCol w="6300232"/>
              </a:tblGrid>
              <a:tr h="158859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Initiation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Identify business functions of the system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b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Determine</a:t>
                      </a:r>
                      <a:r>
                        <a:rPr lang="en-US" sz="2000" b="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scope, condition, limitation, project risk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b="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 main functions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b="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 Report #1 (Project Introduction, Project Plan, SRS)</a:t>
                      </a:r>
                      <a:endParaRPr lang="en-US" sz="20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8859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b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en-US" sz="2000" b="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SRS, </a:t>
                      </a:r>
                      <a:r>
                        <a:rPr lang="en-US" sz="2000" b="0" kern="12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Arch</a:t>
                      </a:r>
                      <a:r>
                        <a:rPr lang="en-US" sz="2000" b="0" kern="12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itecture Design and Database Design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000" b="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 Report #2 (Architecture Design, Screen Design, Database Design, Class/Component Design), Report #3 (Test Plan, Test Cases)</a:t>
                      </a:r>
                      <a:endParaRPr lang="en-US" sz="2000" b="0" dirty="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88859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Construction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 Coding and Testing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000" b="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 Report #4 (Source codes, UT Cases), Report #5 (Test Report, Quality Report)</a:t>
                      </a:r>
                      <a:endParaRPr lang="en-US" sz="2000" b="0" dirty="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US" sz="2000" b="0" dirty="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9655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Termination</a:t>
                      </a:r>
                    </a:p>
                    <a:p>
                      <a:endParaRPr lang="en-US" sz="20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en-US" sz="2000" b="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software packages and Report #6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b="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Preparing presentation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b="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 Project</a:t>
                      </a:r>
                      <a:endParaRPr lang="en-US" sz="2000" b="0" dirty="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7201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6200000">
            <a:off x="-2031164" y="2652115"/>
            <a:ext cx="6400800" cy="1618488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6240557 w 12192000"/>
              <a:gd name="connsiteY3" fmla="*/ 1613647 h 1613647"/>
              <a:gd name="connsiteX4" fmla="*/ 6096000 w 12192000"/>
              <a:gd name="connsiteY4" fmla="*/ 1405216 h 1613647"/>
              <a:gd name="connsiteX5" fmla="*/ 5951443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6240557" y="1613647"/>
                </a:lnTo>
                <a:lnTo>
                  <a:pt x="6096000" y="1405216"/>
                </a:lnTo>
                <a:lnTo>
                  <a:pt x="5951443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05416" y="260604"/>
            <a:ext cx="9558337" cy="640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57412" y="260604"/>
            <a:ext cx="285751" cy="6400800"/>
          </a:xfrm>
          <a:prstGeom prst="rect">
            <a:avLst/>
          </a:prstGeom>
          <a:solidFill>
            <a:srgbClr val="B18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70099" y="260604"/>
            <a:ext cx="8764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2.2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Project Organization</a:t>
            </a:r>
            <a:r>
              <a:rPr lang="en-US" altLang="ja-JP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-</a:t>
            </a:r>
            <a:r>
              <a:rPr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プロジェクト組織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6955" y="2236789"/>
            <a:ext cx="120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7F7F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Introduction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9885" y="3778593"/>
            <a:ext cx="127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>
                <a:solidFill>
                  <a:srgbClr val="B18787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Project</a:t>
            </a:r>
            <a:r>
              <a:rPr lang="en-US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400" u="sng" dirty="0">
                <a:solidFill>
                  <a:srgbClr val="B18787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8912" y="5392990"/>
            <a:ext cx="111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SRS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0" y="1502110"/>
            <a:ext cx="734679" cy="734679"/>
          </a:xfrm>
          <a:prstGeom prst="rect">
            <a:avLst/>
          </a:prstGeom>
        </p:spPr>
      </p:pic>
      <p:pic>
        <p:nvPicPr>
          <p:cNvPr id="22" name="Picture 6" descr="http://carverassoc.com/carver/wp-content/uploads/2014/12/project-mgt-icon-blu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21" y="3085430"/>
            <a:ext cx="747869" cy="69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http://www.bcitechnology.com.au/wp-content/uploads/2013/05/icon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64" y="4548838"/>
            <a:ext cx="922858" cy="84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3106794"/>
              </p:ext>
            </p:extLst>
          </p:nvPr>
        </p:nvGraphicFramePr>
        <p:xfrm>
          <a:off x="2769784" y="867027"/>
          <a:ext cx="8229600" cy="4833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16698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6200000">
            <a:off x="-2031164" y="2652115"/>
            <a:ext cx="6400800" cy="1618488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6240557 w 12192000"/>
              <a:gd name="connsiteY3" fmla="*/ 1613647 h 1613647"/>
              <a:gd name="connsiteX4" fmla="*/ 6096000 w 12192000"/>
              <a:gd name="connsiteY4" fmla="*/ 1405216 h 1613647"/>
              <a:gd name="connsiteX5" fmla="*/ 5951443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6240557" y="1613647"/>
                </a:lnTo>
                <a:lnTo>
                  <a:pt x="6096000" y="1405216"/>
                </a:lnTo>
                <a:lnTo>
                  <a:pt x="5951443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05416" y="260604"/>
            <a:ext cx="9558337" cy="640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57412" y="260604"/>
            <a:ext cx="285751" cy="6400800"/>
          </a:xfrm>
          <a:prstGeom prst="rect">
            <a:avLst/>
          </a:prstGeom>
          <a:solidFill>
            <a:srgbClr val="B18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70099" y="260604"/>
            <a:ext cx="8388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2.3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Project Schedule</a:t>
            </a:r>
            <a:r>
              <a:rPr lang="en-US" altLang="ja-JP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- </a:t>
            </a:r>
            <a:r>
              <a:rPr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プロジェクト計画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6955" y="2236789"/>
            <a:ext cx="120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7F7F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Introduction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9885" y="3778593"/>
            <a:ext cx="127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>
                <a:solidFill>
                  <a:srgbClr val="B18787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Project</a:t>
            </a:r>
            <a:r>
              <a:rPr lang="en-US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400" u="sng" dirty="0">
                <a:solidFill>
                  <a:srgbClr val="B18787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8912" y="5392990"/>
            <a:ext cx="111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SRS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0" y="1502110"/>
            <a:ext cx="734679" cy="734679"/>
          </a:xfrm>
          <a:prstGeom prst="rect">
            <a:avLst/>
          </a:prstGeom>
        </p:spPr>
      </p:pic>
      <p:pic>
        <p:nvPicPr>
          <p:cNvPr id="22" name="Picture 6" descr="http://carverassoc.com/carver/wp-content/uploads/2014/12/project-mgt-icon-blu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21" y="3085430"/>
            <a:ext cx="747869" cy="69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http://www.bcitechnology.com.au/wp-content/uploads/2013/05/icon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64" y="4548838"/>
            <a:ext cx="922858" cy="84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666" y="914400"/>
            <a:ext cx="7680841" cy="53861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8998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6200000">
            <a:off x="-2031164" y="2652115"/>
            <a:ext cx="6400800" cy="1618488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6240557 w 12192000"/>
              <a:gd name="connsiteY3" fmla="*/ 1613647 h 1613647"/>
              <a:gd name="connsiteX4" fmla="*/ 6096000 w 12192000"/>
              <a:gd name="connsiteY4" fmla="*/ 1405216 h 1613647"/>
              <a:gd name="connsiteX5" fmla="*/ 5951443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6240557" y="1613647"/>
                </a:lnTo>
                <a:lnTo>
                  <a:pt x="6096000" y="1405216"/>
                </a:lnTo>
                <a:lnTo>
                  <a:pt x="5951443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05416" y="260604"/>
            <a:ext cx="9558337" cy="640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57412" y="260604"/>
            <a:ext cx="285751" cy="6400800"/>
          </a:xfrm>
          <a:prstGeom prst="rect">
            <a:avLst/>
          </a:prstGeom>
          <a:solidFill>
            <a:srgbClr val="B18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70099" y="260604"/>
            <a:ext cx="8388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2.4 Objectives &amp; deliverables</a:t>
            </a:r>
            <a:r>
              <a:rPr lang="en-US" altLang="ja-JP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-</a:t>
            </a:r>
            <a:r>
              <a:rPr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目標と成果物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6955" y="2236789"/>
            <a:ext cx="120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7F7F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Introduction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9885" y="3778593"/>
            <a:ext cx="127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>
                <a:solidFill>
                  <a:srgbClr val="B18787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Project</a:t>
            </a:r>
            <a:r>
              <a:rPr lang="en-US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400" u="sng" dirty="0">
                <a:solidFill>
                  <a:srgbClr val="B18787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8912" y="5392990"/>
            <a:ext cx="111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SRS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0" y="1502110"/>
            <a:ext cx="734679" cy="734679"/>
          </a:xfrm>
          <a:prstGeom prst="rect">
            <a:avLst/>
          </a:prstGeom>
        </p:spPr>
      </p:pic>
      <p:pic>
        <p:nvPicPr>
          <p:cNvPr id="22" name="Picture 6" descr="http://carverassoc.com/carver/wp-content/uploads/2014/12/project-mgt-icon-blu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21" y="3085430"/>
            <a:ext cx="747869" cy="69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http://www.bcitechnology.com.au/wp-content/uploads/2013/05/icon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64" y="4548838"/>
            <a:ext cx="922858" cy="84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Content Placeholder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5" y="750005"/>
            <a:ext cx="4108304" cy="56578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584" y="1053043"/>
            <a:ext cx="4467849" cy="52775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2292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6200000">
            <a:off x="-2031164" y="2652115"/>
            <a:ext cx="6400800" cy="1618488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6240557 w 12192000"/>
              <a:gd name="connsiteY3" fmla="*/ 1613647 h 1613647"/>
              <a:gd name="connsiteX4" fmla="*/ 6096000 w 12192000"/>
              <a:gd name="connsiteY4" fmla="*/ 1405216 h 1613647"/>
              <a:gd name="connsiteX5" fmla="*/ 5951443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6240557" y="1613647"/>
                </a:lnTo>
                <a:lnTo>
                  <a:pt x="6096000" y="1405216"/>
                </a:lnTo>
                <a:lnTo>
                  <a:pt x="5951443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11421" y="244166"/>
            <a:ext cx="9558337" cy="640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57412" y="260604"/>
            <a:ext cx="285751" cy="6400800"/>
          </a:xfrm>
          <a:prstGeom prst="rect">
            <a:avLst/>
          </a:prstGeom>
          <a:solidFill>
            <a:srgbClr val="B18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70099" y="260604"/>
            <a:ext cx="8388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2.5 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ools &amp;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Infrastructure</a:t>
            </a:r>
          </a:p>
          <a:p>
            <a:r>
              <a:rPr lang="en-US" altLang="ja-JP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</a:t>
            </a:r>
            <a:r>
              <a:rPr lang="ja-JP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ツ</a:t>
            </a:r>
            <a:r>
              <a:rPr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ールと インフラストラクチャ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6955" y="2236789"/>
            <a:ext cx="120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7F7F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Introduction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9885" y="3778593"/>
            <a:ext cx="127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>
                <a:solidFill>
                  <a:srgbClr val="B18787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Project</a:t>
            </a:r>
            <a:r>
              <a:rPr lang="en-US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400" u="sng" dirty="0">
                <a:solidFill>
                  <a:srgbClr val="B18787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8912" y="5392990"/>
            <a:ext cx="111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SRS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0" y="1502110"/>
            <a:ext cx="734679" cy="734679"/>
          </a:xfrm>
          <a:prstGeom prst="rect">
            <a:avLst/>
          </a:prstGeom>
        </p:spPr>
      </p:pic>
      <p:pic>
        <p:nvPicPr>
          <p:cNvPr id="22" name="Picture 6" descr="http://carverassoc.com/carver/wp-content/uploads/2014/12/project-mgt-icon-blu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21" y="3085430"/>
            <a:ext cx="747869" cy="69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http://www.bcitechnology.com.au/wp-content/uploads/2013/05/icon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64" y="4548838"/>
            <a:ext cx="922858" cy="84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Content Placeholder 2"/>
          <p:cNvSpPr txBox="1">
            <a:spLocks/>
          </p:cNvSpPr>
          <p:nvPr/>
        </p:nvSpPr>
        <p:spPr>
          <a:xfrm>
            <a:off x="2622095" y="1150434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Tools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Tools for project management</a:t>
            </a:r>
          </a:p>
          <a:p>
            <a:pPr marL="365760" lvl="1" indent="0">
              <a:buNone/>
            </a:pPr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65760" lvl="1" indent="0">
              <a:buFont typeface="Arial" pitchFamily="34" charset="0"/>
              <a:buNone/>
            </a:pPr>
            <a:endParaRPr lang="en-US" altLang="ja-JP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Tools for developing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8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573" y="2440095"/>
            <a:ext cx="900000" cy="900000"/>
          </a:xfrm>
          <a:prstGeom prst="rect">
            <a:avLst/>
          </a:prstGeom>
        </p:spPr>
      </p:pic>
      <p:sp>
        <p:nvSpPr>
          <p:cNvPr id="59" name="TextBox 26"/>
          <p:cNvSpPr txBox="1"/>
          <p:nvPr/>
        </p:nvSpPr>
        <p:spPr>
          <a:xfrm>
            <a:off x="2931090" y="3260049"/>
            <a:ext cx="123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TortoiseGit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0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36" y="2440095"/>
            <a:ext cx="900000" cy="900000"/>
          </a:xfrm>
          <a:prstGeom prst="rect">
            <a:avLst/>
          </a:prstGeom>
        </p:spPr>
      </p:pic>
      <p:pic>
        <p:nvPicPr>
          <p:cNvPr id="61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769" y="2360049"/>
            <a:ext cx="900000" cy="900000"/>
          </a:xfrm>
          <a:prstGeom prst="rect">
            <a:avLst/>
          </a:prstGeom>
        </p:spPr>
      </p:pic>
      <p:pic>
        <p:nvPicPr>
          <p:cNvPr id="62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580" y="2360049"/>
            <a:ext cx="900000" cy="900000"/>
          </a:xfrm>
          <a:prstGeom prst="rect">
            <a:avLst/>
          </a:prstGeom>
        </p:spPr>
      </p:pic>
      <p:pic>
        <p:nvPicPr>
          <p:cNvPr id="63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279" y="2327392"/>
            <a:ext cx="900000" cy="900000"/>
          </a:xfrm>
          <a:prstGeom prst="rect">
            <a:avLst/>
          </a:prstGeom>
        </p:spPr>
      </p:pic>
      <p:sp>
        <p:nvSpPr>
          <p:cNvPr id="64" name="TextBox 5"/>
          <p:cNvSpPr txBox="1"/>
          <p:nvPr/>
        </p:nvSpPr>
        <p:spPr>
          <a:xfrm>
            <a:off x="4213148" y="3297745"/>
            <a:ext cx="121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2013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5"/>
          <p:cNvSpPr txBox="1"/>
          <p:nvPr/>
        </p:nvSpPr>
        <p:spPr>
          <a:xfrm>
            <a:off x="5813348" y="3260049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2013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22"/>
          <p:cNvSpPr txBox="1"/>
          <p:nvPr/>
        </p:nvSpPr>
        <p:spPr>
          <a:xfrm>
            <a:off x="7337348" y="3260049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2013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7" name="Ảnh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816" y="4765994"/>
            <a:ext cx="1719694" cy="958923"/>
          </a:xfrm>
          <a:prstGeom prst="rect">
            <a:avLst/>
          </a:prstGeom>
        </p:spPr>
      </p:pic>
      <p:pic>
        <p:nvPicPr>
          <p:cNvPr id="68" name="Picture 2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914" y="4679180"/>
            <a:ext cx="997324" cy="1077414"/>
          </a:xfrm>
          <a:prstGeom prst="rect">
            <a:avLst/>
          </a:prstGeom>
        </p:spPr>
      </p:pic>
      <p:sp>
        <p:nvSpPr>
          <p:cNvPr id="69" name="TextBox 29"/>
          <p:cNvSpPr txBox="1"/>
          <p:nvPr/>
        </p:nvSpPr>
        <p:spPr>
          <a:xfrm>
            <a:off x="3009335" y="5769065"/>
            <a:ext cx="191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2013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24"/>
          <p:cNvSpPr txBox="1"/>
          <p:nvPr/>
        </p:nvSpPr>
        <p:spPr>
          <a:xfrm>
            <a:off x="5032914" y="576635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Chrome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528" y="4703452"/>
            <a:ext cx="1053142" cy="1053142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6564974" y="577762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Firefox</a:t>
            </a:r>
            <a:endParaRPr lang="en-US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670" y="4689794"/>
            <a:ext cx="1102090" cy="1102090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841108" y="5766354"/>
            <a:ext cx="1373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Sublime Text</a:t>
            </a:r>
            <a:endParaRPr lang="en-US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760" y="4713761"/>
            <a:ext cx="1063149" cy="1015979"/>
          </a:xfrm>
          <a:prstGeom prst="rect">
            <a:avLst/>
          </a:prstGeom>
        </p:spPr>
      </p:pic>
      <p:sp>
        <p:nvSpPr>
          <p:cNvPr id="94" name="TextBox 23"/>
          <p:cNvSpPr txBox="1"/>
          <p:nvPr/>
        </p:nvSpPr>
        <p:spPr>
          <a:xfrm>
            <a:off x="8910253" y="323486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Point 2013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434516" y="5737015"/>
            <a:ext cx="119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 Server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864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6200000">
            <a:off x="-2031164" y="2652115"/>
            <a:ext cx="6400800" cy="1618488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6240557 w 12192000"/>
              <a:gd name="connsiteY3" fmla="*/ 1613647 h 1613647"/>
              <a:gd name="connsiteX4" fmla="*/ 6096000 w 12192000"/>
              <a:gd name="connsiteY4" fmla="*/ 1405216 h 1613647"/>
              <a:gd name="connsiteX5" fmla="*/ 5951443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6240557" y="1613647"/>
                </a:lnTo>
                <a:lnTo>
                  <a:pt x="6096000" y="1405216"/>
                </a:lnTo>
                <a:lnTo>
                  <a:pt x="5951443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05416" y="260604"/>
            <a:ext cx="9558337" cy="640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57412" y="260604"/>
            <a:ext cx="285751" cy="6400800"/>
          </a:xfrm>
          <a:prstGeom prst="rect">
            <a:avLst/>
          </a:prstGeom>
          <a:solidFill>
            <a:srgbClr val="B18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70099" y="260604"/>
            <a:ext cx="8388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2.6 Risks  management -</a:t>
            </a:r>
            <a:r>
              <a:rPr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リスク管理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6955" y="2236789"/>
            <a:ext cx="120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7F7F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Introduction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9885" y="3778593"/>
            <a:ext cx="127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>
                <a:solidFill>
                  <a:srgbClr val="B18787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Project</a:t>
            </a:r>
            <a:r>
              <a:rPr lang="en-US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400" u="sng" dirty="0">
                <a:solidFill>
                  <a:srgbClr val="B18787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8912" y="5392990"/>
            <a:ext cx="111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SRS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0" y="1502110"/>
            <a:ext cx="734679" cy="734679"/>
          </a:xfrm>
          <a:prstGeom prst="rect">
            <a:avLst/>
          </a:prstGeom>
        </p:spPr>
      </p:pic>
      <p:pic>
        <p:nvPicPr>
          <p:cNvPr id="22" name="Picture 6" descr="http://carverassoc.com/carver/wp-content/uploads/2014/12/project-mgt-icon-blu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21" y="3085430"/>
            <a:ext cx="747869" cy="69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http://www.bcitechnology.com.au/wp-content/uploads/2013/05/icon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64" y="4548838"/>
            <a:ext cx="922858" cy="84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Content Placeholder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07" y="944671"/>
            <a:ext cx="8229600" cy="52577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0305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6200000">
            <a:off x="-2031164" y="2652115"/>
            <a:ext cx="6400800" cy="1618488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6240557 w 12192000"/>
              <a:gd name="connsiteY3" fmla="*/ 1613647 h 1613647"/>
              <a:gd name="connsiteX4" fmla="*/ 6096000 w 12192000"/>
              <a:gd name="connsiteY4" fmla="*/ 1405216 h 1613647"/>
              <a:gd name="connsiteX5" fmla="*/ 5951443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6240557" y="1613647"/>
                </a:lnTo>
                <a:lnTo>
                  <a:pt x="6096000" y="1405216"/>
                </a:lnTo>
                <a:lnTo>
                  <a:pt x="5951443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05416" y="260604"/>
            <a:ext cx="9558337" cy="640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57412" y="260604"/>
            <a:ext cx="285751" cy="6400800"/>
          </a:xfrm>
          <a:prstGeom prst="rect">
            <a:avLst/>
          </a:prstGeom>
          <a:solidFill>
            <a:srgbClr val="B18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70099" y="260604"/>
            <a:ext cx="8388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2.7 Configuration management</a:t>
            </a:r>
          </a:p>
          <a:p>
            <a:r>
              <a:rPr lang="en-US" altLang="ja-JP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altLang="ja-JP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ja-JP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コ</a:t>
            </a:r>
            <a:r>
              <a:rPr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ンフィグレーション管理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6955" y="2236789"/>
            <a:ext cx="120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7F7F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Introduction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9885" y="3778593"/>
            <a:ext cx="127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>
                <a:solidFill>
                  <a:srgbClr val="B18787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Project</a:t>
            </a:r>
            <a:r>
              <a:rPr lang="en-US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400" u="sng" dirty="0">
                <a:solidFill>
                  <a:srgbClr val="B18787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8912" y="5392990"/>
            <a:ext cx="111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SRS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0" y="1502110"/>
            <a:ext cx="734679" cy="734679"/>
          </a:xfrm>
          <a:prstGeom prst="rect">
            <a:avLst/>
          </a:prstGeom>
        </p:spPr>
      </p:pic>
      <p:pic>
        <p:nvPicPr>
          <p:cNvPr id="22" name="Picture 6" descr="http://carverassoc.com/carver/wp-content/uploads/2014/12/project-mgt-icon-blu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21" y="3085430"/>
            <a:ext cx="747869" cy="69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http://www.bcitechnology.com.au/wp-content/uploads/2013/05/icon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64" y="4548838"/>
            <a:ext cx="922858" cy="84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Content Placeholder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914" y="1450175"/>
            <a:ext cx="4081000" cy="2851638"/>
          </a:xfrm>
          <a:prstGeom prst="rect">
            <a:avLst/>
          </a:prstGeom>
        </p:spPr>
      </p:pic>
      <p:sp>
        <p:nvSpPr>
          <p:cNvPr id="18" name="Content Placeholder 7"/>
          <p:cNvSpPr txBox="1">
            <a:spLocks/>
          </p:cNvSpPr>
          <p:nvPr/>
        </p:nvSpPr>
        <p:spPr>
          <a:xfrm>
            <a:off x="7084233" y="1450175"/>
            <a:ext cx="4267200" cy="42127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Final: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sent and delivered documents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References: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reference documents. For example: templates, technologies document…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WIP: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documents in progress developing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Plan: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of capstone project</a:t>
            </a: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Users: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Folder of Member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Documents: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whole documents in progress developing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Records: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documents like Meeting Minutes, Q &amp; A Management…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10"/>
          <p:cNvSpPr txBox="1"/>
          <p:nvPr/>
        </p:nvSpPr>
        <p:spPr>
          <a:xfrm>
            <a:off x="3283614" y="4636364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 </a:t>
            </a:r>
            <a:r>
              <a:rPr lang="en-US" altLang="ja-JP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tructure of project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498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1"/>
  <p:tag name="ARTICULATE_REFERENCE_ID" val="0786887e-ceca-4d31-b291-f09d62e939da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1180950-\\psf\dropbox\downloads\simple_tabs.pptx"/>
  <p:tag name="ARTICULATE_PRESENTER_VERSION" val="8"/>
  <p:tag name="ARTICULATE_USED_PAGE_ORIENTATION" val="1"/>
  <p:tag name="ARTICULATE_USED_PAGE_SIZE" val="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0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USED_LAYOUT" val="7"/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0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USED_LAYOUT" val="7"/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0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USED_LAYOUT" val="7"/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0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USED_LAYOUT" val="7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0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USED_LAYOUT" val="7"/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0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USED_LAYOUT" val="7"/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0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USED_LAYOUT" val="7"/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0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USED_LAYOUT" val="7"/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0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USED_LAYOUT" val="7"/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0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USED_LAYOUT" val="7"/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0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USED_LAYOUT" val="7"/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0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USED_LAYOUT" val="7"/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Simple Tabs">
      <a:dk1>
        <a:sysClr val="windowText" lastClr="000000"/>
      </a:dk1>
      <a:lt1>
        <a:sysClr val="window" lastClr="FFFFFF"/>
      </a:lt1>
      <a:dk2>
        <a:srgbClr val="000000"/>
      </a:dk2>
      <a:lt2>
        <a:srgbClr val="F3F3F3"/>
      </a:lt2>
      <a:accent1>
        <a:srgbClr val="92A8D1"/>
      </a:accent1>
      <a:accent2>
        <a:srgbClr val="000000"/>
      </a:accent2>
      <a:accent3>
        <a:srgbClr val="9AA07C"/>
      </a:accent3>
      <a:accent4>
        <a:srgbClr val="DEC05E"/>
      </a:accent4>
      <a:accent5>
        <a:srgbClr val="7F7F7F"/>
      </a:accent5>
      <a:accent6>
        <a:srgbClr val="D8D8D8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543</Words>
  <Application>Microsoft Office PowerPoint</Application>
  <PresentationFormat>Widescreen</PresentationFormat>
  <Paragraphs>144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ＭＳ Ｐゴシック</vt:lpstr>
      <vt:lpstr>Roboto Condensed</vt:lpstr>
      <vt:lpstr>Arial</vt:lpstr>
      <vt:lpstr>Calibri</vt:lpstr>
      <vt:lpstr>Calibri Light</vt:lpstr>
      <vt:lpstr>Tahoma</vt:lpstr>
      <vt:lpstr>Times New Roman</vt:lpstr>
      <vt:lpstr>Wingdings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Trina Rimmer</dc:creator>
  <cp:lastModifiedBy>Tuấn Đỗ Văn</cp:lastModifiedBy>
  <cp:revision>81</cp:revision>
  <dcterms:created xsi:type="dcterms:W3CDTF">2016-11-02T19:55:03Z</dcterms:created>
  <dcterms:modified xsi:type="dcterms:W3CDTF">2016-12-12T21:43:19Z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Presentation1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AA6617FE-5631-457B-AA3C-3C19B200D3A9</vt:lpwstr>
  </property>
  <property fmtid="{D5CDD505-2E9C-101B-9397-08002B2CF9AE}" pid="6" name="ArticulateProjectFull">
    <vt:lpwstr>\\Mac\Dropbox\Downloads\Simple_tabs.ppta</vt:lpwstr>
  </property>
</Properties>
</file>