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2" r:id="rId5"/>
    <p:sldId id="364" r:id="rId6"/>
    <p:sldId id="365" r:id="rId7"/>
    <p:sldId id="263" r:id="rId8"/>
    <p:sldId id="261" r:id="rId9"/>
    <p:sldId id="264" r:id="rId10"/>
    <p:sldId id="279" r:id="rId11"/>
    <p:sldId id="297" r:id="rId12"/>
    <p:sldId id="299" r:id="rId13"/>
    <p:sldId id="298" r:id="rId14"/>
    <p:sldId id="350" r:id="rId15"/>
    <p:sldId id="372" r:id="rId16"/>
    <p:sldId id="353" r:id="rId17"/>
    <p:sldId id="373" r:id="rId18"/>
    <p:sldId id="374" r:id="rId19"/>
    <p:sldId id="375" r:id="rId20"/>
    <p:sldId id="376" r:id="rId21"/>
    <p:sldId id="274" r:id="rId22"/>
    <p:sldId id="275" r:id="rId23"/>
    <p:sldId id="272" r:id="rId24"/>
    <p:sldId id="273" r:id="rId25"/>
    <p:sldId id="366" r:id="rId26"/>
    <p:sldId id="276" r:id="rId27"/>
    <p:sldId id="281" r:id="rId28"/>
    <p:sldId id="283" r:id="rId29"/>
    <p:sldId id="286" r:id="rId30"/>
    <p:sldId id="367" r:id="rId31"/>
    <p:sldId id="284" r:id="rId32"/>
    <p:sldId id="287" r:id="rId33"/>
    <p:sldId id="288" r:id="rId34"/>
    <p:sldId id="289" r:id="rId35"/>
    <p:sldId id="368" r:id="rId36"/>
    <p:sldId id="291" r:id="rId37"/>
    <p:sldId id="369" r:id="rId38"/>
    <p:sldId id="371" r:id="rId39"/>
    <p:sldId id="306" r:id="rId40"/>
    <p:sldId id="304" r:id="rId41"/>
    <p:sldId id="305" r:id="rId42"/>
    <p:sldId id="307" r:id="rId43"/>
    <p:sldId id="308" r:id="rId44"/>
    <p:sldId id="336" r:id="rId45"/>
    <p:sldId id="334" r:id="rId46"/>
    <p:sldId id="370" r:id="rId47"/>
    <p:sldId id="335" r:id="rId48"/>
    <p:sldId id="337" r:id="rId49"/>
    <p:sldId id="345" r:id="rId50"/>
    <p:sldId id="362" r:id="rId51"/>
  </p:sldIdLst>
  <p:sldSz cx="12192000" cy="6858000"/>
  <p:notesSz cx="6858000" cy="9144000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>
        <p:scale>
          <a:sx n="66" d="100"/>
          <a:sy n="66" d="100"/>
        </p:scale>
        <p:origin x="-103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33BAA-BB3F-44D7-9907-93FA852D8FD2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A8C3E2-D79B-4291-A4E7-9472BBFA77C9}">
      <dgm:prSet phldrT="[Text]"/>
      <dgm:spPr/>
      <dgm:t>
        <a:bodyPr/>
        <a:lstStyle/>
        <a:p>
          <a:r>
            <a:rPr lang="en-US" dirty="0"/>
            <a:t>Software Process Model</a:t>
          </a:r>
        </a:p>
      </dgm:t>
    </dgm:pt>
    <dgm:pt modelId="{EEE609F0-5E87-4955-A2D5-1EFEA31B51DC}" type="parTrans" cxnId="{6F23A838-77C4-4C2A-8572-2EE236A4F33E}">
      <dgm:prSet/>
      <dgm:spPr/>
      <dgm:t>
        <a:bodyPr/>
        <a:lstStyle/>
        <a:p>
          <a:endParaRPr lang="en-US"/>
        </a:p>
      </dgm:t>
    </dgm:pt>
    <dgm:pt modelId="{293D668F-C431-4F9D-ABFA-0E620EAA035D}" type="sibTrans" cxnId="{6F23A838-77C4-4C2A-8572-2EE236A4F33E}">
      <dgm:prSet/>
      <dgm:spPr/>
      <dgm:t>
        <a:bodyPr/>
        <a:lstStyle/>
        <a:p>
          <a:endParaRPr lang="en-US"/>
        </a:p>
      </dgm:t>
    </dgm:pt>
    <dgm:pt modelId="{657F7E6C-1BF6-412D-A77C-5D3FE36C3D7A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ソフトウェアプロセスモデル </a:t>
          </a:r>
          <a:endParaRPr lang="en-US" sz="1600" b="1" dirty="0"/>
        </a:p>
      </dgm:t>
    </dgm:pt>
    <dgm:pt modelId="{4FC58301-0CEC-4FCF-A0EF-7D488B4C36B9}" type="parTrans" cxnId="{939EB71C-660B-4CA1-9A1F-0FFBC98B98F6}">
      <dgm:prSet/>
      <dgm:spPr/>
      <dgm:t>
        <a:bodyPr/>
        <a:lstStyle/>
        <a:p>
          <a:endParaRPr lang="en-US"/>
        </a:p>
      </dgm:t>
    </dgm:pt>
    <dgm:pt modelId="{E4C54929-702E-49B1-B376-0B5E295DAF28}" type="sibTrans" cxnId="{939EB71C-660B-4CA1-9A1F-0FFBC98B98F6}">
      <dgm:prSet/>
      <dgm:spPr/>
      <dgm:t>
        <a:bodyPr/>
        <a:lstStyle/>
        <a:p>
          <a:endParaRPr lang="en-US"/>
        </a:p>
      </dgm:t>
    </dgm:pt>
    <dgm:pt modelId="{015BC02F-B269-4C09-8366-43658EF68C8D}">
      <dgm:prSet phldrT="[Text]"/>
      <dgm:spPr/>
      <dgm:t>
        <a:bodyPr/>
        <a:lstStyle/>
        <a:p>
          <a:r>
            <a:rPr lang="en-US" dirty="0"/>
            <a:t>Project Organization</a:t>
          </a:r>
        </a:p>
      </dgm:t>
    </dgm:pt>
    <dgm:pt modelId="{58F27F63-D8BB-4EB1-9ADA-9C719909BE79}" type="parTrans" cxnId="{17E87CD5-75B4-47F1-9874-6ABFDE09BCBF}">
      <dgm:prSet/>
      <dgm:spPr/>
      <dgm:t>
        <a:bodyPr/>
        <a:lstStyle/>
        <a:p>
          <a:endParaRPr lang="en-US"/>
        </a:p>
      </dgm:t>
    </dgm:pt>
    <dgm:pt modelId="{B8227E53-E252-416D-B1EC-0382744F1C71}" type="sibTrans" cxnId="{17E87CD5-75B4-47F1-9874-6ABFDE09BCBF}">
      <dgm:prSet/>
      <dgm:spPr/>
      <dgm:t>
        <a:bodyPr/>
        <a:lstStyle/>
        <a:p>
          <a:endParaRPr lang="en-US"/>
        </a:p>
      </dgm:t>
    </dgm:pt>
    <dgm:pt modelId="{E930D32C-7D9C-43EF-A93E-923A8DE4913B}">
      <dgm:prSet phldrT="[Text]" custT="1"/>
      <dgm:spPr/>
      <dgm:t>
        <a:bodyPr/>
        <a:lstStyle/>
        <a:p>
          <a:pPr algn="ctr"/>
          <a:r>
            <a:rPr lang="ja-JP" altLang="en-US" sz="1800" b="1" dirty="0"/>
            <a:t>  プロジェクト組織</a:t>
          </a:r>
          <a:endParaRPr lang="en-US" sz="1800" b="1" dirty="0"/>
        </a:p>
      </dgm:t>
    </dgm:pt>
    <dgm:pt modelId="{CC71795C-44BB-499C-B10F-DB8F78917C2C}" type="parTrans" cxnId="{A6063EB1-9EE7-49F7-AD84-B880947B4671}">
      <dgm:prSet/>
      <dgm:spPr/>
      <dgm:t>
        <a:bodyPr/>
        <a:lstStyle/>
        <a:p>
          <a:endParaRPr lang="en-US"/>
        </a:p>
      </dgm:t>
    </dgm:pt>
    <dgm:pt modelId="{B0BA1D7E-48E0-4E92-A53B-B5BDFB342938}" type="sibTrans" cxnId="{A6063EB1-9EE7-49F7-AD84-B880947B4671}">
      <dgm:prSet/>
      <dgm:spPr/>
      <dgm:t>
        <a:bodyPr/>
        <a:lstStyle/>
        <a:p>
          <a:endParaRPr lang="en-US"/>
        </a:p>
      </dgm:t>
    </dgm:pt>
    <dgm:pt modelId="{B495AD4C-3A91-482A-8151-0EB3DE09F837}">
      <dgm:prSet phldrT="[Text]"/>
      <dgm:spPr/>
      <dgm:t>
        <a:bodyPr/>
        <a:lstStyle/>
        <a:p>
          <a:r>
            <a:rPr lang="en-US" dirty="0"/>
            <a:t>Project Schedule</a:t>
          </a:r>
        </a:p>
      </dgm:t>
    </dgm:pt>
    <dgm:pt modelId="{5EE583F1-12FF-4E74-8794-04464D55BE4C}" type="parTrans" cxnId="{7DFCB43B-85EE-451E-8222-1F5C48868E79}">
      <dgm:prSet/>
      <dgm:spPr/>
      <dgm:t>
        <a:bodyPr/>
        <a:lstStyle/>
        <a:p>
          <a:endParaRPr lang="en-US"/>
        </a:p>
      </dgm:t>
    </dgm:pt>
    <dgm:pt modelId="{CECB18A1-3E48-41EE-A4DC-C3FA981BFFF5}" type="sibTrans" cxnId="{7DFCB43B-85EE-451E-8222-1F5C48868E79}">
      <dgm:prSet/>
      <dgm:spPr/>
      <dgm:t>
        <a:bodyPr/>
        <a:lstStyle/>
        <a:p>
          <a:endParaRPr lang="en-US"/>
        </a:p>
      </dgm:t>
    </dgm:pt>
    <dgm:pt modelId="{D9661755-3025-47D4-9690-1838B4625D11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プロジェクト計画</a:t>
          </a:r>
          <a:endParaRPr lang="en-US" sz="1600" b="1" dirty="0"/>
        </a:p>
      </dgm:t>
    </dgm:pt>
    <dgm:pt modelId="{8420C2C7-9264-4674-81C3-6BA542F676DB}" type="parTrans" cxnId="{5963A7C0-B8A0-4D19-A9E0-6BDBF9057B1C}">
      <dgm:prSet/>
      <dgm:spPr/>
      <dgm:t>
        <a:bodyPr/>
        <a:lstStyle/>
        <a:p>
          <a:endParaRPr lang="en-US"/>
        </a:p>
      </dgm:t>
    </dgm:pt>
    <dgm:pt modelId="{6019FE48-44F7-48E9-8D7E-CFE0C3C1E290}" type="sibTrans" cxnId="{5963A7C0-B8A0-4D19-A9E0-6BDBF9057B1C}">
      <dgm:prSet/>
      <dgm:spPr/>
      <dgm:t>
        <a:bodyPr/>
        <a:lstStyle/>
        <a:p>
          <a:endParaRPr lang="en-US"/>
        </a:p>
      </dgm:t>
    </dgm:pt>
    <dgm:pt modelId="{11C3F654-E4AE-41E1-896F-C0924B7E3ECB}">
      <dgm:prSet phldrT="[Text]"/>
      <dgm:spPr/>
      <dgm:t>
        <a:bodyPr/>
        <a:lstStyle/>
        <a:p>
          <a:r>
            <a:rPr lang="en-US" dirty="0"/>
            <a:t>Objectives &amp; deliverables</a:t>
          </a:r>
        </a:p>
      </dgm:t>
    </dgm:pt>
    <dgm:pt modelId="{F35A00CB-0416-4BD9-80BE-D4658BE0FE4B}" type="parTrans" cxnId="{FFCD9C03-7348-4BE5-99D3-40390F5CDC92}">
      <dgm:prSet/>
      <dgm:spPr/>
      <dgm:t>
        <a:bodyPr/>
        <a:lstStyle/>
        <a:p>
          <a:endParaRPr lang="en-US"/>
        </a:p>
      </dgm:t>
    </dgm:pt>
    <dgm:pt modelId="{79840744-FC0E-4D36-8472-6E1E5DB7972F}" type="sibTrans" cxnId="{FFCD9C03-7348-4BE5-99D3-40390F5CDC92}">
      <dgm:prSet/>
      <dgm:spPr/>
      <dgm:t>
        <a:bodyPr/>
        <a:lstStyle/>
        <a:p>
          <a:endParaRPr lang="en-US"/>
        </a:p>
      </dgm:t>
    </dgm:pt>
    <dgm:pt modelId="{C29BA0CF-AA83-4D10-96D1-42DFE648A8A8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目標と成果物</a:t>
          </a:r>
          <a:endParaRPr lang="en-US" sz="1600" b="1" dirty="0"/>
        </a:p>
      </dgm:t>
    </dgm:pt>
    <dgm:pt modelId="{3A19C733-6850-48F7-B694-6A96FF829F88}" type="parTrans" cxnId="{FD6314E6-4561-4B6F-A7CD-57DC88327942}">
      <dgm:prSet/>
      <dgm:spPr/>
      <dgm:t>
        <a:bodyPr/>
        <a:lstStyle/>
        <a:p>
          <a:endParaRPr lang="en-US"/>
        </a:p>
      </dgm:t>
    </dgm:pt>
    <dgm:pt modelId="{3E2EB967-A740-4759-AF62-0E2DE78A80BF}" type="sibTrans" cxnId="{FD6314E6-4561-4B6F-A7CD-57DC88327942}">
      <dgm:prSet/>
      <dgm:spPr/>
      <dgm:t>
        <a:bodyPr/>
        <a:lstStyle/>
        <a:p>
          <a:endParaRPr lang="en-US"/>
        </a:p>
      </dgm:t>
    </dgm:pt>
    <dgm:pt modelId="{2FB94B56-89DF-429C-BC62-4FAB72550489}">
      <dgm:prSet phldrT="[Text]"/>
      <dgm:spPr/>
      <dgm:t>
        <a:bodyPr/>
        <a:lstStyle/>
        <a:p>
          <a:r>
            <a:rPr lang="en-US" dirty="0"/>
            <a:t>Tools &amp; Infrastructure</a:t>
          </a:r>
        </a:p>
      </dgm:t>
    </dgm:pt>
    <dgm:pt modelId="{1F6248E3-19A1-449E-BB33-4048A9341C74}" type="parTrans" cxnId="{BC486FF5-BC9C-49BB-82EA-0523824401EB}">
      <dgm:prSet/>
      <dgm:spPr/>
      <dgm:t>
        <a:bodyPr/>
        <a:lstStyle/>
        <a:p>
          <a:endParaRPr lang="en-US"/>
        </a:p>
      </dgm:t>
    </dgm:pt>
    <dgm:pt modelId="{220C5C73-271C-49E3-9440-BA7D5A444FD5}" type="sibTrans" cxnId="{BC486FF5-BC9C-49BB-82EA-0523824401EB}">
      <dgm:prSet/>
      <dgm:spPr/>
      <dgm:t>
        <a:bodyPr/>
        <a:lstStyle/>
        <a:p>
          <a:endParaRPr lang="en-US"/>
        </a:p>
      </dgm:t>
    </dgm:pt>
    <dgm:pt modelId="{AFA7F66D-E24C-49CB-92CD-46EC6DA9FA67}">
      <dgm:prSet phldrT="[Text]" custT="1"/>
      <dgm:spPr/>
      <dgm:t>
        <a:bodyPr/>
        <a:lstStyle/>
        <a:p>
          <a:pPr algn="ctr"/>
          <a:r>
            <a:rPr lang="ja-JP" altLang="en-US" sz="1600" b="1" dirty="0"/>
            <a:t>  </a:t>
          </a:r>
          <a:r>
            <a:rPr lang="ja-JP" altLang="en-US" sz="1800" b="1" dirty="0"/>
            <a:t>ツールと インフラストラクチャ</a:t>
          </a:r>
          <a:endParaRPr lang="en-US" sz="1600" b="1" dirty="0"/>
        </a:p>
      </dgm:t>
    </dgm:pt>
    <dgm:pt modelId="{3D0CA3EF-19D5-43AB-A843-BE1E6E59B989}" type="parTrans" cxnId="{614DE40E-2F5A-4D2E-96DD-D0B83EF97DAA}">
      <dgm:prSet/>
      <dgm:spPr/>
      <dgm:t>
        <a:bodyPr/>
        <a:lstStyle/>
        <a:p>
          <a:endParaRPr lang="en-US"/>
        </a:p>
      </dgm:t>
    </dgm:pt>
    <dgm:pt modelId="{B81F1DB4-C17A-4B35-8BEB-40032E5D8449}" type="sibTrans" cxnId="{614DE40E-2F5A-4D2E-96DD-D0B83EF97DAA}">
      <dgm:prSet/>
      <dgm:spPr/>
      <dgm:t>
        <a:bodyPr/>
        <a:lstStyle/>
        <a:p>
          <a:endParaRPr lang="en-US"/>
        </a:p>
      </dgm:t>
    </dgm:pt>
    <dgm:pt modelId="{97FCC36C-AADC-48A4-8068-4F5A31FCFDE5}">
      <dgm:prSet phldrT="[Text]"/>
      <dgm:spPr/>
      <dgm:t>
        <a:bodyPr/>
        <a:lstStyle/>
        <a:p>
          <a:r>
            <a:rPr lang="en-US" dirty="0"/>
            <a:t>Risks  management</a:t>
          </a:r>
        </a:p>
      </dgm:t>
    </dgm:pt>
    <dgm:pt modelId="{65B92361-5B90-4E20-906E-B4DA2E17D48B}" type="parTrans" cxnId="{400C1CEE-EF69-4388-8592-1ADA30BDA43B}">
      <dgm:prSet/>
      <dgm:spPr/>
      <dgm:t>
        <a:bodyPr/>
        <a:lstStyle/>
        <a:p>
          <a:endParaRPr lang="en-US"/>
        </a:p>
      </dgm:t>
    </dgm:pt>
    <dgm:pt modelId="{CFDD6A08-72C1-43C9-B136-B2A52C0CB058}" type="sibTrans" cxnId="{400C1CEE-EF69-4388-8592-1ADA30BDA43B}">
      <dgm:prSet/>
      <dgm:spPr/>
      <dgm:t>
        <a:bodyPr/>
        <a:lstStyle/>
        <a:p>
          <a:endParaRPr lang="en-US"/>
        </a:p>
      </dgm:t>
    </dgm:pt>
    <dgm:pt modelId="{F4D9CF9C-0D54-441C-A8F9-DF86A2F50BCA}">
      <dgm:prSet phldrT="[Text]" custT="1"/>
      <dgm:spPr/>
      <dgm:t>
        <a:bodyPr/>
        <a:lstStyle/>
        <a:p>
          <a:pPr algn="ctr"/>
          <a:r>
            <a:rPr lang="ja-JP" altLang="en-US" sz="1800" b="1" dirty="0"/>
            <a:t>  リスク管理</a:t>
          </a:r>
          <a:endParaRPr lang="en-US" sz="1800" b="1" dirty="0"/>
        </a:p>
      </dgm:t>
    </dgm:pt>
    <dgm:pt modelId="{5EC67DFC-39E3-4794-B2EA-B5407D37E33E}" type="parTrans" cxnId="{930B34C3-C914-442F-96BB-B04102FB2C35}">
      <dgm:prSet/>
      <dgm:spPr/>
      <dgm:t>
        <a:bodyPr/>
        <a:lstStyle/>
        <a:p>
          <a:endParaRPr lang="en-US"/>
        </a:p>
      </dgm:t>
    </dgm:pt>
    <dgm:pt modelId="{C09AEDCD-9B1D-4EC7-B0E7-476A588F0F83}" type="sibTrans" cxnId="{930B34C3-C914-442F-96BB-B04102FB2C35}">
      <dgm:prSet/>
      <dgm:spPr/>
      <dgm:t>
        <a:bodyPr/>
        <a:lstStyle/>
        <a:p>
          <a:endParaRPr lang="en-US"/>
        </a:p>
      </dgm:t>
    </dgm:pt>
    <dgm:pt modelId="{59D3674F-19A8-4ED3-A050-2DC90B0FF2A1}">
      <dgm:prSet phldrT="[Text]"/>
      <dgm:spPr/>
      <dgm:t>
        <a:bodyPr/>
        <a:lstStyle/>
        <a:p>
          <a:r>
            <a:rPr lang="en-US" dirty="0"/>
            <a:t>Configuration management</a:t>
          </a:r>
        </a:p>
      </dgm:t>
    </dgm:pt>
    <dgm:pt modelId="{29F78D5F-A4A6-4867-A7A1-BBD209723187}" type="parTrans" cxnId="{AA2F1CFD-3088-4D79-A3AA-22A5504A0C38}">
      <dgm:prSet/>
      <dgm:spPr/>
      <dgm:t>
        <a:bodyPr/>
        <a:lstStyle/>
        <a:p>
          <a:endParaRPr lang="en-US"/>
        </a:p>
      </dgm:t>
    </dgm:pt>
    <dgm:pt modelId="{165BF166-E71B-4073-B334-FB987CC1CF5B}" type="sibTrans" cxnId="{AA2F1CFD-3088-4D79-A3AA-22A5504A0C38}">
      <dgm:prSet/>
      <dgm:spPr/>
      <dgm:t>
        <a:bodyPr/>
        <a:lstStyle/>
        <a:p>
          <a:endParaRPr lang="en-US"/>
        </a:p>
      </dgm:t>
    </dgm:pt>
    <dgm:pt modelId="{A5B71684-455B-4840-98FE-4436E8C2A96B}">
      <dgm:prSet phldrT="[Text]" custT="1"/>
      <dgm:spPr/>
      <dgm:t>
        <a:bodyPr/>
        <a:lstStyle/>
        <a:p>
          <a:pPr algn="ctr"/>
          <a:r>
            <a:rPr lang="ja-JP" altLang="en-US" sz="1800" b="1" dirty="0"/>
            <a:t>  コンフィグレーション管理</a:t>
          </a:r>
          <a:endParaRPr lang="en-US" sz="1800" b="1" dirty="0"/>
        </a:p>
      </dgm:t>
    </dgm:pt>
    <dgm:pt modelId="{056A5631-A4E5-4FDB-86FF-2B8FC878A5D8}" type="parTrans" cxnId="{D5573834-2503-487B-B84B-A28208B0A8B1}">
      <dgm:prSet/>
      <dgm:spPr/>
      <dgm:t>
        <a:bodyPr/>
        <a:lstStyle/>
        <a:p>
          <a:endParaRPr lang="en-US"/>
        </a:p>
      </dgm:t>
    </dgm:pt>
    <dgm:pt modelId="{3D6EDDF7-DE31-44F2-9A50-7BA8732D0EDE}" type="sibTrans" cxnId="{D5573834-2503-487B-B84B-A28208B0A8B1}">
      <dgm:prSet/>
      <dgm:spPr/>
      <dgm:t>
        <a:bodyPr/>
        <a:lstStyle/>
        <a:p>
          <a:endParaRPr lang="en-US"/>
        </a:p>
      </dgm:t>
    </dgm:pt>
    <dgm:pt modelId="{C46E249F-2DFD-4242-8BCA-F4CA80ED67AD}">
      <dgm:prSet phldrT="[Text]" custT="1"/>
      <dgm:spPr/>
      <dgm:t>
        <a:bodyPr/>
        <a:lstStyle/>
        <a:p>
          <a:pPr algn="ctr"/>
          <a:r>
            <a:rPr lang="ja-JP" altLang="en-US" sz="1800" b="1" dirty="0"/>
            <a:t>  コミュニケーション管理 </a:t>
          </a:r>
          <a:endParaRPr lang="en-US" sz="1800" b="1" dirty="0"/>
        </a:p>
      </dgm:t>
    </dgm:pt>
    <dgm:pt modelId="{BC51CA3F-3ED2-4155-AC74-1BF0DC0913E2}" type="parTrans" cxnId="{967BFF49-B0A1-4538-916F-AA91115862F1}">
      <dgm:prSet/>
      <dgm:spPr/>
      <dgm:t>
        <a:bodyPr/>
        <a:lstStyle/>
        <a:p>
          <a:endParaRPr lang="en-US"/>
        </a:p>
      </dgm:t>
    </dgm:pt>
    <dgm:pt modelId="{7AAF5781-A92D-4D35-9888-A6F860F418C2}" type="sibTrans" cxnId="{967BFF49-B0A1-4538-916F-AA91115862F1}">
      <dgm:prSet/>
      <dgm:spPr/>
      <dgm:t>
        <a:bodyPr/>
        <a:lstStyle/>
        <a:p>
          <a:endParaRPr lang="en-US"/>
        </a:p>
      </dgm:t>
    </dgm:pt>
    <dgm:pt modelId="{B90E3B55-BBD3-4CF2-AD49-A1018AE65719}">
      <dgm:prSet phldrT="[Text]"/>
      <dgm:spPr/>
      <dgm:t>
        <a:bodyPr/>
        <a:lstStyle/>
        <a:p>
          <a:r>
            <a:rPr lang="en-US" dirty="0"/>
            <a:t>Communication management</a:t>
          </a:r>
        </a:p>
      </dgm:t>
    </dgm:pt>
    <dgm:pt modelId="{D1EE1E95-9887-48A1-AEFA-6B5E8E4F33D6}" type="parTrans" cxnId="{AE0EC898-DBA5-4192-8C31-0DF2CB90426A}">
      <dgm:prSet/>
      <dgm:spPr/>
      <dgm:t>
        <a:bodyPr/>
        <a:lstStyle/>
        <a:p>
          <a:endParaRPr lang="en-US"/>
        </a:p>
      </dgm:t>
    </dgm:pt>
    <dgm:pt modelId="{1A4FAA6D-A481-48FB-9299-3983059FD134}" type="sibTrans" cxnId="{AE0EC898-DBA5-4192-8C31-0DF2CB90426A}">
      <dgm:prSet/>
      <dgm:spPr/>
      <dgm:t>
        <a:bodyPr/>
        <a:lstStyle/>
        <a:p>
          <a:endParaRPr lang="en-US"/>
        </a:p>
      </dgm:t>
    </dgm:pt>
    <dgm:pt modelId="{5FFF0D19-3CA7-4DBB-8CDA-80847AF43881}" type="pres">
      <dgm:prSet presAssocID="{8FD33BAA-BB3F-44D7-9907-93FA852D8FD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7B1909-DB81-4FA2-924B-982391ED3EDA}" type="pres">
      <dgm:prSet presAssocID="{14A8C3E2-D79B-4291-A4E7-9472BBFA77C9}" presName="composite" presStyleCnt="0"/>
      <dgm:spPr/>
    </dgm:pt>
    <dgm:pt modelId="{B10DE079-E547-4DC3-B8AA-43E255B9BCAD}" type="pres">
      <dgm:prSet presAssocID="{14A8C3E2-D79B-4291-A4E7-9472BBFA77C9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F5B3C-DE1A-4E52-9BD9-565FA71CEF69}" type="pres">
      <dgm:prSet presAssocID="{14A8C3E2-D79B-4291-A4E7-9472BBFA77C9}" presName="Parent" presStyleLbl="alignNode1" presStyleIdx="0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0A417-6A51-4F07-A9F1-F3A4313EEC74}" type="pres">
      <dgm:prSet presAssocID="{14A8C3E2-D79B-4291-A4E7-9472BBFA77C9}" presName="Accent" presStyleLbl="parChTrans1D1" presStyleIdx="0" presStyleCnt="8"/>
      <dgm:spPr/>
    </dgm:pt>
    <dgm:pt modelId="{145E4D7A-52C2-4148-9546-477AFFBD6061}" type="pres">
      <dgm:prSet presAssocID="{293D668F-C431-4F9D-ABFA-0E620EAA035D}" presName="sibTrans" presStyleCnt="0"/>
      <dgm:spPr/>
    </dgm:pt>
    <dgm:pt modelId="{ABF8CAB0-BF70-4E53-86AB-2799C121AB67}" type="pres">
      <dgm:prSet presAssocID="{015BC02F-B269-4C09-8366-43658EF68C8D}" presName="composite" presStyleCnt="0"/>
      <dgm:spPr/>
    </dgm:pt>
    <dgm:pt modelId="{CC2D8963-55F5-49F6-A711-747FB07660E1}" type="pres">
      <dgm:prSet presAssocID="{015BC02F-B269-4C09-8366-43658EF68C8D}" presName="First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D4596-1895-4B1B-BCFC-DFAFF77DC243}" type="pres">
      <dgm:prSet presAssocID="{015BC02F-B269-4C09-8366-43658EF68C8D}" presName="Parent" presStyleLbl="alignNode1" presStyleIdx="1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7AD0-9CBC-47DC-A1BE-9E91DAC6B4C0}" type="pres">
      <dgm:prSet presAssocID="{015BC02F-B269-4C09-8366-43658EF68C8D}" presName="Accent" presStyleLbl="parChTrans1D1" presStyleIdx="1" presStyleCnt="8"/>
      <dgm:spPr/>
    </dgm:pt>
    <dgm:pt modelId="{70532108-060B-45C7-81F8-0B9BE3D15A9E}" type="pres">
      <dgm:prSet presAssocID="{B8227E53-E252-416D-B1EC-0382744F1C71}" presName="sibTrans" presStyleCnt="0"/>
      <dgm:spPr/>
    </dgm:pt>
    <dgm:pt modelId="{29BD1B0B-9C32-4646-BF8B-4D588910286E}" type="pres">
      <dgm:prSet presAssocID="{B495AD4C-3A91-482A-8151-0EB3DE09F837}" presName="composite" presStyleCnt="0"/>
      <dgm:spPr/>
    </dgm:pt>
    <dgm:pt modelId="{EC1FCDE6-84F2-4365-977F-928CBBE3CED2}" type="pres">
      <dgm:prSet presAssocID="{B495AD4C-3A91-482A-8151-0EB3DE09F837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35F49-FF75-488A-9EF9-5111212F7C4A}" type="pres">
      <dgm:prSet presAssocID="{B495AD4C-3A91-482A-8151-0EB3DE09F837}" presName="Parent" presStyleLbl="alignNode1" presStyleIdx="2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5206C-D54A-45E0-BDAB-B83B7D2D4353}" type="pres">
      <dgm:prSet presAssocID="{B495AD4C-3A91-482A-8151-0EB3DE09F837}" presName="Accent" presStyleLbl="parChTrans1D1" presStyleIdx="2" presStyleCnt="8"/>
      <dgm:spPr/>
    </dgm:pt>
    <dgm:pt modelId="{AF8FC9BB-F37F-40F1-BF10-133C405340BD}" type="pres">
      <dgm:prSet presAssocID="{CECB18A1-3E48-41EE-A4DC-C3FA981BFFF5}" presName="sibTrans" presStyleCnt="0"/>
      <dgm:spPr/>
    </dgm:pt>
    <dgm:pt modelId="{CEC918A0-4596-4EAB-8900-43BB2EEC8895}" type="pres">
      <dgm:prSet presAssocID="{11C3F654-E4AE-41E1-896F-C0924B7E3ECB}" presName="composite" presStyleCnt="0"/>
      <dgm:spPr/>
    </dgm:pt>
    <dgm:pt modelId="{D3246BF5-1EBB-431D-BDAB-F87C61370685}" type="pres">
      <dgm:prSet presAssocID="{11C3F654-E4AE-41E1-896F-C0924B7E3ECB}" presName="First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EC0DE-FCDF-4FC7-8C23-60D30F001C8A}" type="pres">
      <dgm:prSet presAssocID="{11C3F654-E4AE-41E1-896F-C0924B7E3ECB}" presName="Parent" presStyleLbl="alignNode1" presStyleIdx="3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B5603-423F-4881-A45E-58B96BEC26BF}" type="pres">
      <dgm:prSet presAssocID="{11C3F654-E4AE-41E1-896F-C0924B7E3ECB}" presName="Accent" presStyleLbl="parChTrans1D1" presStyleIdx="3" presStyleCnt="8" custLinFactNeighborX="-6848" custLinFactNeighborY="-73622"/>
      <dgm:spPr/>
    </dgm:pt>
    <dgm:pt modelId="{39FE7B2D-180C-43A6-886C-2C1E1BBAD600}" type="pres">
      <dgm:prSet presAssocID="{79840744-FC0E-4D36-8472-6E1E5DB7972F}" presName="sibTrans" presStyleCnt="0"/>
      <dgm:spPr/>
    </dgm:pt>
    <dgm:pt modelId="{E0C9504A-3CE4-412B-AAA9-AF6327037A8A}" type="pres">
      <dgm:prSet presAssocID="{2FB94B56-89DF-429C-BC62-4FAB72550489}" presName="composite" presStyleCnt="0"/>
      <dgm:spPr/>
    </dgm:pt>
    <dgm:pt modelId="{2AFDB208-70FF-4598-A7FA-405DB268233B}" type="pres">
      <dgm:prSet presAssocID="{2FB94B56-89DF-429C-BC62-4FAB72550489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60B2E-7BA5-4534-BB95-25754F9AF9DC}" type="pres">
      <dgm:prSet presAssocID="{2FB94B56-89DF-429C-BC62-4FAB72550489}" presName="Parent" presStyleLbl="alignNode1" presStyleIdx="4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13059-98C1-4D71-9BF6-6A237BDC2AAA}" type="pres">
      <dgm:prSet presAssocID="{2FB94B56-89DF-429C-BC62-4FAB72550489}" presName="Accent" presStyleLbl="parChTrans1D1" presStyleIdx="4" presStyleCnt="8"/>
      <dgm:spPr/>
    </dgm:pt>
    <dgm:pt modelId="{5232E9DD-93B2-4450-B60D-1DD6800670D9}" type="pres">
      <dgm:prSet presAssocID="{220C5C73-271C-49E3-9440-BA7D5A444FD5}" presName="sibTrans" presStyleCnt="0"/>
      <dgm:spPr/>
    </dgm:pt>
    <dgm:pt modelId="{CEAA0434-5695-4C65-BD1B-25AFA2225776}" type="pres">
      <dgm:prSet presAssocID="{97FCC36C-AADC-48A4-8068-4F5A31FCFDE5}" presName="composite" presStyleCnt="0"/>
      <dgm:spPr/>
    </dgm:pt>
    <dgm:pt modelId="{461C851B-DFA2-424A-9C95-789C665F52FF}" type="pres">
      <dgm:prSet presAssocID="{97FCC36C-AADC-48A4-8068-4F5A31FCFDE5}" presName="First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73518-C56E-4E80-B73C-4790B67CF4AE}" type="pres">
      <dgm:prSet presAssocID="{97FCC36C-AADC-48A4-8068-4F5A31FCFDE5}" presName="Parent" presStyleLbl="alignNode1" presStyleIdx="5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733D7-6723-4B08-865D-F418ED3F8C99}" type="pres">
      <dgm:prSet presAssocID="{97FCC36C-AADC-48A4-8068-4F5A31FCFDE5}" presName="Accent" presStyleLbl="parChTrans1D1" presStyleIdx="5" presStyleCnt="8"/>
      <dgm:spPr/>
    </dgm:pt>
    <dgm:pt modelId="{D5A44425-8D8C-493F-ABC1-96FAB34A9FC0}" type="pres">
      <dgm:prSet presAssocID="{CFDD6A08-72C1-43C9-B136-B2A52C0CB058}" presName="sibTrans" presStyleCnt="0"/>
      <dgm:spPr/>
    </dgm:pt>
    <dgm:pt modelId="{C09CBFC5-1E86-419A-9F47-F43AC591F9F5}" type="pres">
      <dgm:prSet presAssocID="{59D3674F-19A8-4ED3-A050-2DC90B0FF2A1}" presName="composite" presStyleCnt="0"/>
      <dgm:spPr/>
    </dgm:pt>
    <dgm:pt modelId="{199F4E03-77B5-49F7-A2D7-1BD890608CC3}" type="pres">
      <dgm:prSet presAssocID="{59D3674F-19A8-4ED3-A050-2DC90B0FF2A1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1F456-7FDC-4508-8A5B-4050C051FB04}" type="pres">
      <dgm:prSet presAssocID="{59D3674F-19A8-4ED3-A050-2DC90B0FF2A1}" presName="Parent" presStyleLbl="alignNode1" presStyleIdx="6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E2A16-0E53-4A30-92EC-F576A9D34118}" type="pres">
      <dgm:prSet presAssocID="{59D3674F-19A8-4ED3-A050-2DC90B0FF2A1}" presName="Accent" presStyleLbl="parChTrans1D1" presStyleIdx="6" presStyleCnt="8"/>
      <dgm:spPr/>
    </dgm:pt>
    <dgm:pt modelId="{52FF2847-6CB1-4776-8700-9C8349C343BC}" type="pres">
      <dgm:prSet presAssocID="{165BF166-E71B-4073-B334-FB987CC1CF5B}" presName="sibTrans" presStyleCnt="0"/>
      <dgm:spPr/>
    </dgm:pt>
    <dgm:pt modelId="{BF42AB72-5053-4BE8-A44E-15B88AE39626}" type="pres">
      <dgm:prSet presAssocID="{B90E3B55-BBD3-4CF2-AD49-A1018AE65719}" presName="composite" presStyleCnt="0"/>
      <dgm:spPr/>
    </dgm:pt>
    <dgm:pt modelId="{274A1F92-7002-4BA8-96C7-C9B1DF527E64}" type="pres">
      <dgm:prSet presAssocID="{B90E3B55-BBD3-4CF2-AD49-A1018AE65719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8BB59-ACD4-483C-A259-52AC0D6F9EA9}" type="pres">
      <dgm:prSet presAssocID="{B90E3B55-BBD3-4CF2-AD49-A1018AE65719}" presName="Parent" presStyleLbl="alignNode1" presStyleIdx="7" presStyleCnt="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01D14-7368-4138-AE6B-23F0B145B08A}" type="pres">
      <dgm:prSet presAssocID="{B90E3B55-BBD3-4CF2-AD49-A1018AE65719}" presName="Accent" presStyleLbl="parChTrans1D1" presStyleIdx="7" presStyleCnt="8"/>
      <dgm:spPr/>
    </dgm:pt>
  </dgm:ptLst>
  <dgm:cxnLst>
    <dgm:cxn modelId="{980D5FCA-B411-440F-9F91-ED6CFB981B75}" type="presOf" srcId="{AFA7F66D-E24C-49CB-92CD-46EC6DA9FA67}" destId="{2AFDB208-70FF-4598-A7FA-405DB268233B}" srcOrd="0" destOrd="0" presId="urn:microsoft.com/office/officeart/2011/layout/TabList"/>
    <dgm:cxn modelId="{3AB91785-52E7-4FED-A954-F416D6267B8D}" type="presOf" srcId="{14A8C3E2-D79B-4291-A4E7-9472BBFA77C9}" destId="{957F5B3C-DE1A-4E52-9BD9-565FA71CEF69}" srcOrd="0" destOrd="0" presId="urn:microsoft.com/office/officeart/2011/layout/TabList"/>
    <dgm:cxn modelId="{930B34C3-C914-442F-96BB-B04102FB2C35}" srcId="{97FCC36C-AADC-48A4-8068-4F5A31FCFDE5}" destId="{F4D9CF9C-0D54-441C-A8F9-DF86A2F50BCA}" srcOrd="0" destOrd="0" parTransId="{5EC67DFC-39E3-4794-B2EA-B5407D37E33E}" sibTransId="{C09AEDCD-9B1D-4EC7-B0E7-476A588F0F83}"/>
    <dgm:cxn modelId="{8DD118DC-69A8-47EA-893A-24694AC4693A}" type="presOf" srcId="{B495AD4C-3A91-482A-8151-0EB3DE09F837}" destId="{B1535F49-FF75-488A-9EF9-5111212F7C4A}" srcOrd="0" destOrd="0" presId="urn:microsoft.com/office/officeart/2011/layout/TabList"/>
    <dgm:cxn modelId="{5963A7C0-B8A0-4D19-A9E0-6BDBF9057B1C}" srcId="{B495AD4C-3A91-482A-8151-0EB3DE09F837}" destId="{D9661755-3025-47D4-9690-1838B4625D11}" srcOrd="0" destOrd="0" parTransId="{8420C2C7-9264-4674-81C3-6BA542F676DB}" sibTransId="{6019FE48-44F7-48E9-8D7E-CFE0C3C1E290}"/>
    <dgm:cxn modelId="{7DFCB43B-85EE-451E-8222-1F5C48868E79}" srcId="{8FD33BAA-BB3F-44D7-9907-93FA852D8FD2}" destId="{B495AD4C-3A91-482A-8151-0EB3DE09F837}" srcOrd="2" destOrd="0" parTransId="{5EE583F1-12FF-4E74-8794-04464D55BE4C}" sibTransId="{CECB18A1-3E48-41EE-A4DC-C3FA981BFFF5}"/>
    <dgm:cxn modelId="{AA2F1CFD-3088-4D79-A3AA-22A5504A0C38}" srcId="{8FD33BAA-BB3F-44D7-9907-93FA852D8FD2}" destId="{59D3674F-19A8-4ED3-A050-2DC90B0FF2A1}" srcOrd="6" destOrd="0" parTransId="{29F78D5F-A4A6-4867-A7A1-BBD209723187}" sibTransId="{165BF166-E71B-4073-B334-FB987CC1CF5B}"/>
    <dgm:cxn modelId="{6F23A838-77C4-4C2A-8572-2EE236A4F33E}" srcId="{8FD33BAA-BB3F-44D7-9907-93FA852D8FD2}" destId="{14A8C3E2-D79B-4291-A4E7-9472BBFA77C9}" srcOrd="0" destOrd="0" parTransId="{EEE609F0-5E87-4955-A2D5-1EFEA31B51DC}" sibTransId="{293D668F-C431-4F9D-ABFA-0E620EAA035D}"/>
    <dgm:cxn modelId="{FD6314E6-4561-4B6F-A7CD-57DC88327942}" srcId="{11C3F654-E4AE-41E1-896F-C0924B7E3ECB}" destId="{C29BA0CF-AA83-4D10-96D1-42DFE648A8A8}" srcOrd="0" destOrd="0" parTransId="{3A19C733-6850-48F7-B694-6A96FF829F88}" sibTransId="{3E2EB967-A740-4759-AF62-0E2DE78A80BF}"/>
    <dgm:cxn modelId="{BC486FF5-BC9C-49BB-82EA-0523824401EB}" srcId="{8FD33BAA-BB3F-44D7-9907-93FA852D8FD2}" destId="{2FB94B56-89DF-429C-BC62-4FAB72550489}" srcOrd="4" destOrd="0" parTransId="{1F6248E3-19A1-449E-BB33-4048A9341C74}" sibTransId="{220C5C73-271C-49E3-9440-BA7D5A444FD5}"/>
    <dgm:cxn modelId="{A6063EB1-9EE7-49F7-AD84-B880947B4671}" srcId="{015BC02F-B269-4C09-8366-43658EF68C8D}" destId="{E930D32C-7D9C-43EF-A93E-923A8DE4913B}" srcOrd="0" destOrd="0" parTransId="{CC71795C-44BB-499C-B10F-DB8F78917C2C}" sibTransId="{B0BA1D7E-48E0-4E92-A53B-B5BDFB342938}"/>
    <dgm:cxn modelId="{967BFF49-B0A1-4538-916F-AA91115862F1}" srcId="{B90E3B55-BBD3-4CF2-AD49-A1018AE65719}" destId="{C46E249F-2DFD-4242-8BCA-F4CA80ED67AD}" srcOrd="0" destOrd="0" parTransId="{BC51CA3F-3ED2-4155-AC74-1BF0DC0913E2}" sibTransId="{7AAF5781-A92D-4D35-9888-A6F860F418C2}"/>
    <dgm:cxn modelId="{3EE111BB-9EC7-4033-B766-A687DA5921D1}" type="presOf" srcId="{657F7E6C-1BF6-412D-A77C-5D3FE36C3D7A}" destId="{B10DE079-E547-4DC3-B8AA-43E255B9BCAD}" srcOrd="0" destOrd="0" presId="urn:microsoft.com/office/officeart/2011/layout/TabList"/>
    <dgm:cxn modelId="{42A6D4EF-3C14-4BBF-AD55-F24C6C007DAB}" type="presOf" srcId="{C29BA0CF-AA83-4D10-96D1-42DFE648A8A8}" destId="{D3246BF5-1EBB-431D-BDAB-F87C61370685}" srcOrd="0" destOrd="0" presId="urn:microsoft.com/office/officeart/2011/layout/TabList"/>
    <dgm:cxn modelId="{E807325A-084A-43AB-98E0-9D6B2F0CA05F}" type="presOf" srcId="{F4D9CF9C-0D54-441C-A8F9-DF86A2F50BCA}" destId="{461C851B-DFA2-424A-9C95-789C665F52FF}" srcOrd="0" destOrd="0" presId="urn:microsoft.com/office/officeart/2011/layout/TabList"/>
    <dgm:cxn modelId="{AE0EC898-DBA5-4192-8C31-0DF2CB90426A}" srcId="{8FD33BAA-BB3F-44D7-9907-93FA852D8FD2}" destId="{B90E3B55-BBD3-4CF2-AD49-A1018AE65719}" srcOrd="7" destOrd="0" parTransId="{D1EE1E95-9887-48A1-AEFA-6B5E8E4F33D6}" sibTransId="{1A4FAA6D-A481-48FB-9299-3983059FD134}"/>
    <dgm:cxn modelId="{BF1075DA-2238-4435-AE91-A28FF30176F4}" type="presOf" srcId="{C46E249F-2DFD-4242-8BCA-F4CA80ED67AD}" destId="{274A1F92-7002-4BA8-96C7-C9B1DF527E64}" srcOrd="0" destOrd="0" presId="urn:microsoft.com/office/officeart/2011/layout/TabList"/>
    <dgm:cxn modelId="{339C7113-BB53-4CDA-837F-7AF37D8C187C}" type="presOf" srcId="{2FB94B56-89DF-429C-BC62-4FAB72550489}" destId="{37560B2E-7BA5-4534-BB95-25754F9AF9DC}" srcOrd="0" destOrd="0" presId="urn:microsoft.com/office/officeart/2011/layout/TabList"/>
    <dgm:cxn modelId="{939EB71C-660B-4CA1-9A1F-0FFBC98B98F6}" srcId="{14A8C3E2-D79B-4291-A4E7-9472BBFA77C9}" destId="{657F7E6C-1BF6-412D-A77C-5D3FE36C3D7A}" srcOrd="0" destOrd="0" parTransId="{4FC58301-0CEC-4FCF-A0EF-7D488B4C36B9}" sibTransId="{E4C54929-702E-49B1-B376-0B5E295DAF28}"/>
    <dgm:cxn modelId="{D5573834-2503-487B-B84B-A28208B0A8B1}" srcId="{59D3674F-19A8-4ED3-A050-2DC90B0FF2A1}" destId="{A5B71684-455B-4840-98FE-4436E8C2A96B}" srcOrd="0" destOrd="0" parTransId="{056A5631-A4E5-4FDB-86FF-2B8FC878A5D8}" sibTransId="{3D6EDDF7-DE31-44F2-9A50-7BA8732D0EDE}"/>
    <dgm:cxn modelId="{91CD80C7-8843-429C-A586-50F4E0F2832F}" type="presOf" srcId="{8FD33BAA-BB3F-44D7-9907-93FA852D8FD2}" destId="{5FFF0D19-3CA7-4DBB-8CDA-80847AF43881}" srcOrd="0" destOrd="0" presId="urn:microsoft.com/office/officeart/2011/layout/TabList"/>
    <dgm:cxn modelId="{8D02A907-5D84-40D9-84A3-772B3FE670D2}" type="presOf" srcId="{59D3674F-19A8-4ED3-A050-2DC90B0FF2A1}" destId="{E431F456-7FDC-4508-8A5B-4050C051FB04}" srcOrd="0" destOrd="0" presId="urn:microsoft.com/office/officeart/2011/layout/TabList"/>
    <dgm:cxn modelId="{400C1CEE-EF69-4388-8592-1ADA30BDA43B}" srcId="{8FD33BAA-BB3F-44D7-9907-93FA852D8FD2}" destId="{97FCC36C-AADC-48A4-8068-4F5A31FCFDE5}" srcOrd="5" destOrd="0" parTransId="{65B92361-5B90-4E20-906E-B4DA2E17D48B}" sibTransId="{CFDD6A08-72C1-43C9-B136-B2A52C0CB058}"/>
    <dgm:cxn modelId="{255B26D9-34AA-459C-875F-3F292C703E04}" type="presOf" srcId="{A5B71684-455B-4840-98FE-4436E8C2A96B}" destId="{199F4E03-77B5-49F7-A2D7-1BD890608CC3}" srcOrd="0" destOrd="0" presId="urn:microsoft.com/office/officeart/2011/layout/TabList"/>
    <dgm:cxn modelId="{F402B2F3-8E3B-4D86-82AD-46D6B0CD6B62}" type="presOf" srcId="{97FCC36C-AADC-48A4-8068-4F5A31FCFDE5}" destId="{FB073518-C56E-4E80-B73C-4790B67CF4AE}" srcOrd="0" destOrd="0" presId="urn:microsoft.com/office/officeart/2011/layout/TabList"/>
    <dgm:cxn modelId="{57A463F5-1538-4C1F-9651-A5DD67BB0E9F}" type="presOf" srcId="{11C3F654-E4AE-41E1-896F-C0924B7E3ECB}" destId="{15AEC0DE-FCDF-4FC7-8C23-60D30F001C8A}" srcOrd="0" destOrd="0" presId="urn:microsoft.com/office/officeart/2011/layout/TabList"/>
    <dgm:cxn modelId="{E73BD9C9-5631-4780-80AB-4EDDCBD1DB74}" type="presOf" srcId="{D9661755-3025-47D4-9690-1838B4625D11}" destId="{EC1FCDE6-84F2-4365-977F-928CBBE3CED2}" srcOrd="0" destOrd="0" presId="urn:microsoft.com/office/officeart/2011/layout/TabList"/>
    <dgm:cxn modelId="{FFCD9C03-7348-4BE5-99D3-40390F5CDC92}" srcId="{8FD33BAA-BB3F-44D7-9907-93FA852D8FD2}" destId="{11C3F654-E4AE-41E1-896F-C0924B7E3ECB}" srcOrd="3" destOrd="0" parTransId="{F35A00CB-0416-4BD9-80BE-D4658BE0FE4B}" sibTransId="{79840744-FC0E-4D36-8472-6E1E5DB7972F}"/>
    <dgm:cxn modelId="{80C0A938-BED3-4DEB-9F49-50A19140C054}" type="presOf" srcId="{B90E3B55-BBD3-4CF2-AD49-A1018AE65719}" destId="{F7E8BB59-ACD4-483C-A259-52AC0D6F9EA9}" srcOrd="0" destOrd="0" presId="urn:microsoft.com/office/officeart/2011/layout/TabList"/>
    <dgm:cxn modelId="{17E87CD5-75B4-47F1-9874-6ABFDE09BCBF}" srcId="{8FD33BAA-BB3F-44D7-9907-93FA852D8FD2}" destId="{015BC02F-B269-4C09-8366-43658EF68C8D}" srcOrd="1" destOrd="0" parTransId="{58F27F63-D8BB-4EB1-9ADA-9C719909BE79}" sibTransId="{B8227E53-E252-416D-B1EC-0382744F1C71}"/>
    <dgm:cxn modelId="{614DE40E-2F5A-4D2E-96DD-D0B83EF97DAA}" srcId="{2FB94B56-89DF-429C-BC62-4FAB72550489}" destId="{AFA7F66D-E24C-49CB-92CD-46EC6DA9FA67}" srcOrd="0" destOrd="0" parTransId="{3D0CA3EF-19D5-43AB-A843-BE1E6E59B989}" sibTransId="{B81F1DB4-C17A-4B35-8BEB-40032E5D8449}"/>
    <dgm:cxn modelId="{EB6633B8-1DFB-469B-BFF0-105D87C62B5B}" type="presOf" srcId="{015BC02F-B269-4C09-8366-43658EF68C8D}" destId="{CCAD4596-1895-4B1B-BCFC-DFAFF77DC243}" srcOrd="0" destOrd="0" presId="urn:microsoft.com/office/officeart/2011/layout/TabList"/>
    <dgm:cxn modelId="{6FFC8EE4-87E4-45B8-90BC-1F533A220901}" type="presOf" srcId="{E930D32C-7D9C-43EF-A93E-923A8DE4913B}" destId="{CC2D8963-55F5-49F6-A711-747FB07660E1}" srcOrd="0" destOrd="0" presId="urn:microsoft.com/office/officeart/2011/layout/TabList"/>
    <dgm:cxn modelId="{EA0C015C-E6EA-4556-8D50-7AA532B4DA20}" type="presParOf" srcId="{5FFF0D19-3CA7-4DBB-8CDA-80847AF43881}" destId="{BE7B1909-DB81-4FA2-924B-982391ED3EDA}" srcOrd="0" destOrd="0" presId="urn:microsoft.com/office/officeart/2011/layout/TabList"/>
    <dgm:cxn modelId="{72107AF5-67DE-4011-A8BC-8E72AA6B5AD1}" type="presParOf" srcId="{BE7B1909-DB81-4FA2-924B-982391ED3EDA}" destId="{B10DE079-E547-4DC3-B8AA-43E255B9BCAD}" srcOrd="0" destOrd="0" presId="urn:microsoft.com/office/officeart/2011/layout/TabList"/>
    <dgm:cxn modelId="{BA9A75F3-CED2-49CA-9642-637C0B32E7EC}" type="presParOf" srcId="{BE7B1909-DB81-4FA2-924B-982391ED3EDA}" destId="{957F5B3C-DE1A-4E52-9BD9-565FA71CEF69}" srcOrd="1" destOrd="0" presId="urn:microsoft.com/office/officeart/2011/layout/TabList"/>
    <dgm:cxn modelId="{26168CC6-7806-4D67-AF27-749209D27A7C}" type="presParOf" srcId="{BE7B1909-DB81-4FA2-924B-982391ED3EDA}" destId="{70B0A417-6A51-4F07-A9F1-F3A4313EEC74}" srcOrd="2" destOrd="0" presId="urn:microsoft.com/office/officeart/2011/layout/TabList"/>
    <dgm:cxn modelId="{BD01E69A-C64F-4A07-9EC8-85E12B395E61}" type="presParOf" srcId="{5FFF0D19-3CA7-4DBB-8CDA-80847AF43881}" destId="{145E4D7A-52C2-4148-9546-477AFFBD6061}" srcOrd="1" destOrd="0" presId="urn:microsoft.com/office/officeart/2011/layout/TabList"/>
    <dgm:cxn modelId="{C9D7DF9D-5259-435A-A122-91CDE51B2C11}" type="presParOf" srcId="{5FFF0D19-3CA7-4DBB-8CDA-80847AF43881}" destId="{ABF8CAB0-BF70-4E53-86AB-2799C121AB67}" srcOrd="2" destOrd="0" presId="urn:microsoft.com/office/officeart/2011/layout/TabList"/>
    <dgm:cxn modelId="{8F087713-811D-4997-A20D-2A029123FF4A}" type="presParOf" srcId="{ABF8CAB0-BF70-4E53-86AB-2799C121AB67}" destId="{CC2D8963-55F5-49F6-A711-747FB07660E1}" srcOrd="0" destOrd="0" presId="urn:microsoft.com/office/officeart/2011/layout/TabList"/>
    <dgm:cxn modelId="{BF7ED115-2544-4C79-9329-D75C3FF6BC1A}" type="presParOf" srcId="{ABF8CAB0-BF70-4E53-86AB-2799C121AB67}" destId="{CCAD4596-1895-4B1B-BCFC-DFAFF77DC243}" srcOrd="1" destOrd="0" presId="urn:microsoft.com/office/officeart/2011/layout/TabList"/>
    <dgm:cxn modelId="{CCA5CE32-3081-4471-9631-6CBDA21FAFF6}" type="presParOf" srcId="{ABF8CAB0-BF70-4E53-86AB-2799C121AB67}" destId="{FF8D7AD0-9CBC-47DC-A1BE-9E91DAC6B4C0}" srcOrd="2" destOrd="0" presId="urn:microsoft.com/office/officeart/2011/layout/TabList"/>
    <dgm:cxn modelId="{398CDDB8-4640-48C2-A70A-6CC906D26767}" type="presParOf" srcId="{5FFF0D19-3CA7-4DBB-8CDA-80847AF43881}" destId="{70532108-060B-45C7-81F8-0B9BE3D15A9E}" srcOrd="3" destOrd="0" presId="urn:microsoft.com/office/officeart/2011/layout/TabList"/>
    <dgm:cxn modelId="{2E3668B7-5B69-4180-AFFD-9EB9C3296747}" type="presParOf" srcId="{5FFF0D19-3CA7-4DBB-8CDA-80847AF43881}" destId="{29BD1B0B-9C32-4646-BF8B-4D588910286E}" srcOrd="4" destOrd="0" presId="urn:microsoft.com/office/officeart/2011/layout/TabList"/>
    <dgm:cxn modelId="{B98DD059-9DC9-4B7F-9BB6-FD4C2837CC39}" type="presParOf" srcId="{29BD1B0B-9C32-4646-BF8B-4D588910286E}" destId="{EC1FCDE6-84F2-4365-977F-928CBBE3CED2}" srcOrd="0" destOrd="0" presId="urn:microsoft.com/office/officeart/2011/layout/TabList"/>
    <dgm:cxn modelId="{0463C26B-853B-4BFD-8470-CA03EED2F8B0}" type="presParOf" srcId="{29BD1B0B-9C32-4646-BF8B-4D588910286E}" destId="{B1535F49-FF75-488A-9EF9-5111212F7C4A}" srcOrd="1" destOrd="0" presId="urn:microsoft.com/office/officeart/2011/layout/TabList"/>
    <dgm:cxn modelId="{EBF1C1B5-B430-4EF7-85C1-FA5BB6F6448F}" type="presParOf" srcId="{29BD1B0B-9C32-4646-BF8B-4D588910286E}" destId="{3685206C-D54A-45E0-BDAB-B83B7D2D4353}" srcOrd="2" destOrd="0" presId="urn:microsoft.com/office/officeart/2011/layout/TabList"/>
    <dgm:cxn modelId="{3386222C-B7F4-4102-913E-CA61E14D2E04}" type="presParOf" srcId="{5FFF0D19-3CA7-4DBB-8CDA-80847AF43881}" destId="{AF8FC9BB-F37F-40F1-BF10-133C405340BD}" srcOrd="5" destOrd="0" presId="urn:microsoft.com/office/officeart/2011/layout/TabList"/>
    <dgm:cxn modelId="{F4CEEB34-0C28-4D15-9116-5216E318EC1C}" type="presParOf" srcId="{5FFF0D19-3CA7-4DBB-8CDA-80847AF43881}" destId="{CEC918A0-4596-4EAB-8900-43BB2EEC8895}" srcOrd="6" destOrd="0" presId="urn:microsoft.com/office/officeart/2011/layout/TabList"/>
    <dgm:cxn modelId="{F43FC302-DA89-4809-A79B-12D5556BE733}" type="presParOf" srcId="{CEC918A0-4596-4EAB-8900-43BB2EEC8895}" destId="{D3246BF5-1EBB-431D-BDAB-F87C61370685}" srcOrd="0" destOrd="0" presId="urn:microsoft.com/office/officeart/2011/layout/TabList"/>
    <dgm:cxn modelId="{D14FC58B-A2AD-453B-AE4F-134B8F397A55}" type="presParOf" srcId="{CEC918A0-4596-4EAB-8900-43BB2EEC8895}" destId="{15AEC0DE-FCDF-4FC7-8C23-60D30F001C8A}" srcOrd="1" destOrd="0" presId="urn:microsoft.com/office/officeart/2011/layout/TabList"/>
    <dgm:cxn modelId="{E286E9DB-7E8C-4ED2-B1EB-3A6F5B320C3D}" type="presParOf" srcId="{CEC918A0-4596-4EAB-8900-43BB2EEC8895}" destId="{00FB5603-423F-4881-A45E-58B96BEC26BF}" srcOrd="2" destOrd="0" presId="urn:microsoft.com/office/officeart/2011/layout/TabList"/>
    <dgm:cxn modelId="{72CE85D5-15C8-4A1B-8358-6BE895D8AE21}" type="presParOf" srcId="{5FFF0D19-3CA7-4DBB-8CDA-80847AF43881}" destId="{39FE7B2D-180C-43A6-886C-2C1E1BBAD600}" srcOrd="7" destOrd="0" presId="urn:microsoft.com/office/officeart/2011/layout/TabList"/>
    <dgm:cxn modelId="{C233F27D-F513-4AA2-AEC7-FA70CEC3D0B4}" type="presParOf" srcId="{5FFF0D19-3CA7-4DBB-8CDA-80847AF43881}" destId="{E0C9504A-3CE4-412B-AAA9-AF6327037A8A}" srcOrd="8" destOrd="0" presId="urn:microsoft.com/office/officeart/2011/layout/TabList"/>
    <dgm:cxn modelId="{E9796341-AE2D-4780-8CC8-B0285BB0A365}" type="presParOf" srcId="{E0C9504A-3CE4-412B-AAA9-AF6327037A8A}" destId="{2AFDB208-70FF-4598-A7FA-405DB268233B}" srcOrd="0" destOrd="0" presId="urn:microsoft.com/office/officeart/2011/layout/TabList"/>
    <dgm:cxn modelId="{1F30032A-64E9-4931-8C76-CCD63432620F}" type="presParOf" srcId="{E0C9504A-3CE4-412B-AAA9-AF6327037A8A}" destId="{37560B2E-7BA5-4534-BB95-25754F9AF9DC}" srcOrd="1" destOrd="0" presId="urn:microsoft.com/office/officeart/2011/layout/TabList"/>
    <dgm:cxn modelId="{93765666-BDA8-4EC6-AE41-C76EA3681DA7}" type="presParOf" srcId="{E0C9504A-3CE4-412B-AAA9-AF6327037A8A}" destId="{FAF13059-98C1-4D71-9BF6-6A237BDC2AAA}" srcOrd="2" destOrd="0" presId="urn:microsoft.com/office/officeart/2011/layout/TabList"/>
    <dgm:cxn modelId="{FA2D11FA-8B9E-4DDB-856C-B8DA1B4D548D}" type="presParOf" srcId="{5FFF0D19-3CA7-4DBB-8CDA-80847AF43881}" destId="{5232E9DD-93B2-4450-B60D-1DD6800670D9}" srcOrd="9" destOrd="0" presId="urn:microsoft.com/office/officeart/2011/layout/TabList"/>
    <dgm:cxn modelId="{AA8221DA-B021-41A2-942F-E2948DB1F4FF}" type="presParOf" srcId="{5FFF0D19-3CA7-4DBB-8CDA-80847AF43881}" destId="{CEAA0434-5695-4C65-BD1B-25AFA2225776}" srcOrd="10" destOrd="0" presId="urn:microsoft.com/office/officeart/2011/layout/TabList"/>
    <dgm:cxn modelId="{F2A60258-CE21-4CF9-B41A-4E9E9D02E196}" type="presParOf" srcId="{CEAA0434-5695-4C65-BD1B-25AFA2225776}" destId="{461C851B-DFA2-424A-9C95-789C665F52FF}" srcOrd="0" destOrd="0" presId="urn:microsoft.com/office/officeart/2011/layout/TabList"/>
    <dgm:cxn modelId="{2AA2B11F-A7CF-4193-B473-5F138825834F}" type="presParOf" srcId="{CEAA0434-5695-4C65-BD1B-25AFA2225776}" destId="{FB073518-C56E-4E80-B73C-4790B67CF4AE}" srcOrd="1" destOrd="0" presId="urn:microsoft.com/office/officeart/2011/layout/TabList"/>
    <dgm:cxn modelId="{41D5A262-8A6C-4EF9-AABF-3C8D8E034AC1}" type="presParOf" srcId="{CEAA0434-5695-4C65-BD1B-25AFA2225776}" destId="{5B4733D7-6723-4B08-865D-F418ED3F8C99}" srcOrd="2" destOrd="0" presId="urn:microsoft.com/office/officeart/2011/layout/TabList"/>
    <dgm:cxn modelId="{D3550F89-131E-4B17-8D1A-6BD5B328A870}" type="presParOf" srcId="{5FFF0D19-3CA7-4DBB-8CDA-80847AF43881}" destId="{D5A44425-8D8C-493F-ABC1-96FAB34A9FC0}" srcOrd="11" destOrd="0" presId="urn:microsoft.com/office/officeart/2011/layout/TabList"/>
    <dgm:cxn modelId="{E9D8C6A4-5299-4BD6-AD50-F488C745566D}" type="presParOf" srcId="{5FFF0D19-3CA7-4DBB-8CDA-80847AF43881}" destId="{C09CBFC5-1E86-419A-9F47-F43AC591F9F5}" srcOrd="12" destOrd="0" presId="urn:microsoft.com/office/officeart/2011/layout/TabList"/>
    <dgm:cxn modelId="{B5EC799E-4C61-4E3F-9081-F8FD6B575525}" type="presParOf" srcId="{C09CBFC5-1E86-419A-9F47-F43AC591F9F5}" destId="{199F4E03-77B5-49F7-A2D7-1BD890608CC3}" srcOrd="0" destOrd="0" presId="urn:microsoft.com/office/officeart/2011/layout/TabList"/>
    <dgm:cxn modelId="{240CA828-E029-43A3-BBE1-78C69CC8500A}" type="presParOf" srcId="{C09CBFC5-1E86-419A-9F47-F43AC591F9F5}" destId="{E431F456-7FDC-4508-8A5B-4050C051FB04}" srcOrd="1" destOrd="0" presId="urn:microsoft.com/office/officeart/2011/layout/TabList"/>
    <dgm:cxn modelId="{8210D58B-A42B-4CD0-8D16-B4FFE00780B0}" type="presParOf" srcId="{C09CBFC5-1E86-419A-9F47-F43AC591F9F5}" destId="{4ECE2A16-0E53-4A30-92EC-F576A9D34118}" srcOrd="2" destOrd="0" presId="urn:microsoft.com/office/officeart/2011/layout/TabList"/>
    <dgm:cxn modelId="{AAFA0BE6-D310-487D-802E-B24E161002B3}" type="presParOf" srcId="{5FFF0D19-3CA7-4DBB-8CDA-80847AF43881}" destId="{52FF2847-6CB1-4776-8700-9C8349C343BC}" srcOrd="13" destOrd="0" presId="urn:microsoft.com/office/officeart/2011/layout/TabList"/>
    <dgm:cxn modelId="{1F2D0D8F-8EFF-46E8-A5DC-8FE96798B36A}" type="presParOf" srcId="{5FFF0D19-3CA7-4DBB-8CDA-80847AF43881}" destId="{BF42AB72-5053-4BE8-A44E-15B88AE39626}" srcOrd="14" destOrd="0" presId="urn:microsoft.com/office/officeart/2011/layout/TabList"/>
    <dgm:cxn modelId="{07E5141C-8293-4994-B03E-5711397A605C}" type="presParOf" srcId="{BF42AB72-5053-4BE8-A44E-15B88AE39626}" destId="{274A1F92-7002-4BA8-96C7-C9B1DF527E64}" srcOrd="0" destOrd="0" presId="urn:microsoft.com/office/officeart/2011/layout/TabList"/>
    <dgm:cxn modelId="{93FB9BEC-6111-4497-8DB9-38AAD9BE3B3F}" type="presParOf" srcId="{BF42AB72-5053-4BE8-A44E-15B88AE39626}" destId="{F7E8BB59-ACD4-483C-A259-52AC0D6F9EA9}" srcOrd="1" destOrd="0" presId="urn:microsoft.com/office/officeart/2011/layout/TabList"/>
    <dgm:cxn modelId="{41555164-D0FC-4905-9BD0-0B6E8B4F1DD0}" type="presParOf" srcId="{BF42AB72-5053-4BE8-A44E-15B88AE39626}" destId="{4E001D14-7368-4138-AE6B-23F0B145B08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01D14-7368-4138-AE6B-23F0B145B08A}">
      <dsp:nvSpPr>
        <dsp:cNvPr id="0" name=""/>
        <dsp:cNvSpPr/>
      </dsp:nvSpPr>
      <dsp:spPr>
        <a:xfrm>
          <a:off x="0" y="4556286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E2A16-0E53-4A30-92EC-F576A9D34118}">
      <dsp:nvSpPr>
        <dsp:cNvPr id="0" name=""/>
        <dsp:cNvSpPr/>
      </dsp:nvSpPr>
      <dsp:spPr>
        <a:xfrm>
          <a:off x="0" y="3983684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733D7-6723-4B08-865D-F418ED3F8C99}">
      <dsp:nvSpPr>
        <dsp:cNvPr id="0" name=""/>
        <dsp:cNvSpPr/>
      </dsp:nvSpPr>
      <dsp:spPr>
        <a:xfrm>
          <a:off x="0" y="3411081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13059-98C1-4D71-9BF6-6A237BDC2AAA}">
      <dsp:nvSpPr>
        <dsp:cNvPr id="0" name=""/>
        <dsp:cNvSpPr/>
      </dsp:nvSpPr>
      <dsp:spPr>
        <a:xfrm>
          <a:off x="0" y="2838478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B5603-423F-4881-A45E-58B96BEC26BF}">
      <dsp:nvSpPr>
        <dsp:cNvPr id="0" name=""/>
        <dsp:cNvSpPr/>
      </dsp:nvSpPr>
      <dsp:spPr>
        <a:xfrm>
          <a:off x="0" y="2239372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5206C-D54A-45E0-BDAB-B83B7D2D4353}">
      <dsp:nvSpPr>
        <dsp:cNvPr id="0" name=""/>
        <dsp:cNvSpPr/>
      </dsp:nvSpPr>
      <dsp:spPr>
        <a:xfrm>
          <a:off x="0" y="1693273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D7AD0-9CBC-47DC-A1BE-9E91DAC6B4C0}">
      <dsp:nvSpPr>
        <dsp:cNvPr id="0" name=""/>
        <dsp:cNvSpPr/>
      </dsp:nvSpPr>
      <dsp:spPr>
        <a:xfrm>
          <a:off x="0" y="1120670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0A417-6A51-4F07-A9F1-F3A4313EEC74}">
      <dsp:nvSpPr>
        <dsp:cNvPr id="0" name=""/>
        <dsp:cNvSpPr/>
      </dsp:nvSpPr>
      <dsp:spPr>
        <a:xfrm>
          <a:off x="0" y="548067"/>
          <a:ext cx="8278192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DE079-E547-4DC3-B8AA-43E255B9BCAD}">
      <dsp:nvSpPr>
        <dsp:cNvPr id="0" name=""/>
        <dsp:cNvSpPr/>
      </dsp:nvSpPr>
      <dsp:spPr>
        <a:xfrm>
          <a:off x="2152329" y="2732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ソフトウェアプロセスモデル </a:t>
          </a:r>
          <a:endParaRPr lang="en-US" sz="1600" b="1" kern="1200" dirty="0"/>
        </a:p>
      </dsp:txBody>
      <dsp:txXfrm>
        <a:off x="2152329" y="2732"/>
        <a:ext cx="6125862" cy="545335"/>
      </dsp:txXfrm>
    </dsp:sp>
    <dsp:sp modelId="{957F5B3C-DE1A-4E52-9BD9-565FA71CEF69}">
      <dsp:nvSpPr>
        <dsp:cNvPr id="0" name=""/>
        <dsp:cNvSpPr/>
      </dsp:nvSpPr>
      <dsp:spPr>
        <a:xfrm>
          <a:off x="0" y="2732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Software Process Model</a:t>
          </a:r>
        </a:p>
      </dsp:txBody>
      <dsp:txXfrm>
        <a:off x="26626" y="29358"/>
        <a:ext cx="2099077" cy="518709"/>
      </dsp:txXfrm>
    </dsp:sp>
    <dsp:sp modelId="{CC2D8963-55F5-49F6-A711-747FB07660E1}">
      <dsp:nvSpPr>
        <dsp:cNvPr id="0" name=""/>
        <dsp:cNvSpPr/>
      </dsp:nvSpPr>
      <dsp:spPr>
        <a:xfrm>
          <a:off x="2152329" y="575334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800" b="1" kern="1200" dirty="0"/>
            <a:t>  プロジェクト組織</a:t>
          </a:r>
          <a:endParaRPr lang="en-US" sz="1800" b="1" kern="1200" dirty="0"/>
        </a:p>
      </dsp:txBody>
      <dsp:txXfrm>
        <a:off x="2152329" y="575334"/>
        <a:ext cx="6125862" cy="545335"/>
      </dsp:txXfrm>
    </dsp:sp>
    <dsp:sp modelId="{CCAD4596-1895-4B1B-BCFC-DFAFF77DC243}">
      <dsp:nvSpPr>
        <dsp:cNvPr id="0" name=""/>
        <dsp:cNvSpPr/>
      </dsp:nvSpPr>
      <dsp:spPr>
        <a:xfrm>
          <a:off x="0" y="575334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Project Organization</a:t>
          </a:r>
        </a:p>
      </dsp:txBody>
      <dsp:txXfrm>
        <a:off x="26626" y="601960"/>
        <a:ext cx="2099077" cy="518709"/>
      </dsp:txXfrm>
    </dsp:sp>
    <dsp:sp modelId="{EC1FCDE6-84F2-4365-977F-928CBBE3CED2}">
      <dsp:nvSpPr>
        <dsp:cNvPr id="0" name=""/>
        <dsp:cNvSpPr/>
      </dsp:nvSpPr>
      <dsp:spPr>
        <a:xfrm>
          <a:off x="2152329" y="1147937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プロジェクト計画</a:t>
          </a:r>
          <a:endParaRPr lang="en-US" sz="1600" b="1" kern="1200" dirty="0"/>
        </a:p>
      </dsp:txBody>
      <dsp:txXfrm>
        <a:off x="2152329" y="1147937"/>
        <a:ext cx="6125862" cy="545335"/>
      </dsp:txXfrm>
    </dsp:sp>
    <dsp:sp modelId="{B1535F49-FF75-488A-9EF9-5111212F7C4A}">
      <dsp:nvSpPr>
        <dsp:cNvPr id="0" name=""/>
        <dsp:cNvSpPr/>
      </dsp:nvSpPr>
      <dsp:spPr>
        <a:xfrm>
          <a:off x="0" y="1147937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Project Schedule</a:t>
          </a:r>
        </a:p>
      </dsp:txBody>
      <dsp:txXfrm>
        <a:off x="26626" y="1174563"/>
        <a:ext cx="2099077" cy="518709"/>
      </dsp:txXfrm>
    </dsp:sp>
    <dsp:sp modelId="{D3246BF5-1EBB-431D-BDAB-F87C61370685}">
      <dsp:nvSpPr>
        <dsp:cNvPr id="0" name=""/>
        <dsp:cNvSpPr/>
      </dsp:nvSpPr>
      <dsp:spPr>
        <a:xfrm>
          <a:off x="2152329" y="1720540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目標と成果物</a:t>
          </a:r>
          <a:endParaRPr lang="en-US" sz="1600" b="1" kern="1200" dirty="0"/>
        </a:p>
      </dsp:txBody>
      <dsp:txXfrm>
        <a:off x="2152329" y="1720540"/>
        <a:ext cx="6125862" cy="545335"/>
      </dsp:txXfrm>
    </dsp:sp>
    <dsp:sp modelId="{15AEC0DE-FCDF-4FC7-8C23-60D30F001C8A}">
      <dsp:nvSpPr>
        <dsp:cNvPr id="0" name=""/>
        <dsp:cNvSpPr/>
      </dsp:nvSpPr>
      <dsp:spPr>
        <a:xfrm>
          <a:off x="0" y="1720540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Objectives &amp; deliverables</a:t>
          </a:r>
        </a:p>
      </dsp:txBody>
      <dsp:txXfrm>
        <a:off x="26626" y="1747166"/>
        <a:ext cx="2099077" cy="518709"/>
      </dsp:txXfrm>
    </dsp:sp>
    <dsp:sp modelId="{2AFDB208-70FF-4598-A7FA-405DB268233B}">
      <dsp:nvSpPr>
        <dsp:cNvPr id="0" name=""/>
        <dsp:cNvSpPr/>
      </dsp:nvSpPr>
      <dsp:spPr>
        <a:xfrm>
          <a:off x="2152329" y="2293142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b="1" kern="1200" dirty="0"/>
            <a:t>  </a:t>
          </a:r>
          <a:r>
            <a:rPr lang="ja-JP" altLang="en-US" sz="1800" b="1" kern="1200" dirty="0"/>
            <a:t>ツールと インフラストラクチャ</a:t>
          </a:r>
          <a:endParaRPr lang="en-US" sz="1600" b="1" kern="1200" dirty="0"/>
        </a:p>
      </dsp:txBody>
      <dsp:txXfrm>
        <a:off x="2152329" y="2293142"/>
        <a:ext cx="6125862" cy="545335"/>
      </dsp:txXfrm>
    </dsp:sp>
    <dsp:sp modelId="{37560B2E-7BA5-4534-BB95-25754F9AF9DC}">
      <dsp:nvSpPr>
        <dsp:cNvPr id="0" name=""/>
        <dsp:cNvSpPr/>
      </dsp:nvSpPr>
      <dsp:spPr>
        <a:xfrm>
          <a:off x="0" y="2293142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 &amp; Infrastructure</a:t>
          </a:r>
        </a:p>
      </dsp:txBody>
      <dsp:txXfrm>
        <a:off x="26626" y="2319768"/>
        <a:ext cx="2099077" cy="518709"/>
      </dsp:txXfrm>
    </dsp:sp>
    <dsp:sp modelId="{461C851B-DFA2-424A-9C95-789C665F52FF}">
      <dsp:nvSpPr>
        <dsp:cNvPr id="0" name=""/>
        <dsp:cNvSpPr/>
      </dsp:nvSpPr>
      <dsp:spPr>
        <a:xfrm>
          <a:off x="2152329" y="2865745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800" b="1" kern="1200" dirty="0"/>
            <a:t>  リスク管理</a:t>
          </a:r>
          <a:endParaRPr lang="en-US" sz="1800" b="1" kern="1200" dirty="0"/>
        </a:p>
      </dsp:txBody>
      <dsp:txXfrm>
        <a:off x="2152329" y="2865745"/>
        <a:ext cx="6125862" cy="545335"/>
      </dsp:txXfrm>
    </dsp:sp>
    <dsp:sp modelId="{FB073518-C56E-4E80-B73C-4790B67CF4AE}">
      <dsp:nvSpPr>
        <dsp:cNvPr id="0" name=""/>
        <dsp:cNvSpPr/>
      </dsp:nvSpPr>
      <dsp:spPr>
        <a:xfrm>
          <a:off x="0" y="2865745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Risks  management</a:t>
          </a:r>
        </a:p>
      </dsp:txBody>
      <dsp:txXfrm>
        <a:off x="26626" y="2892371"/>
        <a:ext cx="2099077" cy="518709"/>
      </dsp:txXfrm>
    </dsp:sp>
    <dsp:sp modelId="{199F4E03-77B5-49F7-A2D7-1BD890608CC3}">
      <dsp:nvSpPr>
        <dsp:cNvPr id="0" name=""/>
        <dsp:cNvSpPr/>
      </dsp:nvSpPr>
      <dsp:spPr>
        <a:xfrm>
          <a:off x="2152329" y="3438348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800" b="1" kern="1200" dirty="0"/>
            <a:t>  コンフィグレーション管理</a:t>
          </a:r>
          <a:endParaRPr lang="en-US" sz="1800" b="1" kern="1200" dirty="0"/>
        </a:p>
      </dsp:txBody>
      <dsp:txXfrm>
        <a:off x="2152329" y="3438348"/>
        <a:ext cx="6125862" cy="545335"/>
      </dsp:txXfrm>
    </dsp:sp>
    <dsp:sp modelId="{E431F456-7FDC-4508-8A5B-4050C051FB04}">
      <dsp:nvSpPr>
        <dsp:cNvPr id="0" name=""/>
        <dsp:cNvSpPr/>
      </dsp:nvSpPr>
      <dsp:spPr>
        <a:xfrm>
          <a:off x="0" y="3438348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Configuration management</a:t>
          </a:r>
        </a:p>
      </dsp:txBody>
      <dsp:txXfrm>
        <a:off x="26626" y="3464974"/>
        <a:ext cx="2099077" cy="518709"/>
      </dsp:txXfrm>
    </dsp:sp>
    <dsp:sp modelId="{274A1F92-7002-4BA8-96C7-C9B1DF527E64}">
      <dsp:nvSpPr>
        <dsp:cNvPr id="0" name=""/>
        <dsp:cNvSpPr/>
      </dsp:nvSpPr>
      <dsp:spPr>
        <a:xfrm>
          <a:off x="2152329" y="4010951"/>
          <a:ext cx="6125862" cy="545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800" b="1" kern="1200" dirty="0"/>
            <a:t>  コミュニケーション管理 </a:t>
          </a:r>
          <a:endParaRPr lang="en-US" sz="1800" b="1" kern="1200" dirty="0"/>
        </a:p>
      </dsp:txBody>
      <dsp:txXfrm>
        <a:off x="2152329" y="4010951"/>
        <a:ext cx="6125862" cy="545335"/>
      </dsp:txXfrm>
    </dsp:sp>
    <dsp:sp modelId="{F7E8BB59-ACD4-483C-A259-52AC0D6F9EA9}">
      <dsp:nvSpPr>
        <dsp:cNvPr id="0" name=""/>
        <dsp:cNvSpPr/>
      </dsp:nvSpPr>
      <dsp:spPr>
        <a:xfrm>
          <a:off x="0" y="4010951"/>
          <a:ext cx="2152329" cy="545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Communication management</a:t>
          </a:r>
        </a:p>
      </dsp:txBody>
      <dsp:txXfrm>
        <a:off x="26626" y="4037577"/>
        <a:ext cx="2099077" cy="518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730C986-D414-497A-82F9-CAAA5B718324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98671EE-4ACD-46BB-B3BF-4EBA7029BB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71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B7FE27-ABBD-48A2-97E2-A5ED021DC48C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4113C6-4DF5-4742-BA2D-C964CA7E83A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799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20C104E-E236-4A30-9060-E8B542F7ACB8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85B0648-6B7E-4941-A91E-750314A1F8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33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5079D43-86E1-49E1-B6C7-3AACB9AAEB8E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05AA3AC-6BEC-4838-A7BC-60107FC7B6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07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2E3EC54-20A9-469E-8A5E-97291FB6D379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A37DF0C-4A31-4C72-B0FE-B431D38894D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6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8F5BDFF-6AA5-4318-BAC0-AA137BC8A008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0DCDBFB-B84B-4125-93AB-E1C1F6B79C4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615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E98BC13-1794-4750-9EEE-3CCA49DBD82A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29172BC-F0AA-4B63-912A-9F92B985BF9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5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6A20629-1E4A-4AAA-B474-1E273418C4DE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073E0B8-BF2B-4EE1-A5C2-B80662653A9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826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07312C0-719F-4E77-9D98-10AC40653336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3813AAF-A056-4170-B55B-60CAB7BB421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19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179A05B-7686-42A2-82D2-28B19825638D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0A9C735-632E-4A94-86D8-DF9E2C16BE7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068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678A71A-6526-48E5-A7B3-EE50C28A2F33}" type="datetimeFigureOut">
              <a:rPr lang="id-ID"/>
              <a:pPr>
                <a:defRPr/>
              </a:pPr>
              <a:t>14/12/2016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C7D4D6B-E9B0-4B81-BD25-99F3EBDFC52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116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 userDrawn="1"/>
        </p:nvGrpSpPr>
        <p:grpSpPr bwMode="auto">
          <a:xfrm>
            <a:off x="4841875" y="6426200"/>
            <a:ext cx="2482850" cy="431800"/>
            <a:chOff x="4842118" y="6426000"/>
            <a:chExt cx="2481943" cy="432000"/>
          </a:xfrm>
        </p:grpSpPr>
        <p:sp>
          <p:nvSpPr>
            <p:cNvPr id="1027" name="TextBox 8"/>
            <p:cNvSpPr txBox="1">
              <a:spLocks noChangeArrowheads="1"/>
            </p:cNvSpPr>
            <p:nvPr userDrawn="1"/>
          </p:nvSpPr>
          <p:spPr bwMode="auto">
            <a:xfrm>
              <a:off x="4842118" y="6452235"/>
              <a:ext cx="24819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id-ID" altLang="en-US">
                  <a:solidFill>
                    <a:srgbClr val="7F7F7F"/>
                  </a:solidFill>
                  <a:latin typeface="Lato" panose="020B0604020202020204" pitchFamily="34" charset="0"/>
                  <a:cs typeface="Arial" panose="020B0604020202020204" pitchFamily="34" charset="0"/>
                </a:rPr>
                <a:t>&lt;           &gt;</a:t>
              </a:r>
              <a:endParaRPr lang="id-ID" altLang="en-US" sz="2000">
                <a:solidFill>
                  <a:srgbClr val="7F7F7F"/>
                </a:solidFill>
                <a:latin typeface="Lato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8" name="Group 13"/>
            <p:cNvGrpSpPr>
              <a:grpSpLocks/>
            </p:cNvGrpSpPr>
            <p:nvPr userDrawn="1"/>
          </p:nvGrpSpPr>
          <p:grpSpPr bwMode="auto">
            <a:xfrm>
              <a:off x="5867089" y="6426000"/>
              <a:ext cx="432000" cy="432000"/>
              <a:chOff x="5917425" y="3588629"/>
              <a:chExt cx="360000" cy="360000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5917574" y="3588629"/>
                <a:ext cx="359702" cy="3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5953280" y="3623041"/>
                <a:ext cx="290935" cy="29117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372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/>
          </a:p>
        </p:txBody>
      </p:sp>
      <p:grpSp>
        <p:nvGrpSpPr>
          <p:cNvPr id="99" name="Group 98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62" name="Freeform 67"/>
          <p:cNvSpPr>
            <a:spLocks/>
          </p:cNvSpPr>
          <p:nvPr/>
        </p:nvSpPr>
        <p:spPr bwMode="auto">
          <a:xfrm rot="8358637">
            <a:off x="9920288" y="1050925"/>
            <a:ext cx="584200" cy="769938"/>
          </a:xfrm>
          <a:custGeom>
            <a:avLst/>
            <a:gdLst>
              <a:gd name="T0" fmla="*/ 310745 w 141"/>
              <a:gd name="T1" fmla="*/ 12485 h 185"/>
              <a:gd name="T2" fmla="*/ 285885 w 141"/>
              <a:gd name="T3" fmla="*/ 0 h 185"/>
              <a:gd name="T4" fmla="*/ 451616 w 141"/>
              <a:gd name="T5" fmla="*/ 474448 h 185"/>
              <a:gd name="T6" fmla="*/ 0 w 141"/>
              <a:gd name="T7" fmla="*/ 674216 h 185"/>
              <a:gd name="T8" fmla="*/ 24860 w 141"/>
              <a:gd name="T9" fmla="*/ 686701 h 185"/>
              <a:gd name="T10" fmla="*/ 505478 w 141"/>
              <a:gd name="T11" fmla="*/ 495257 h 185"/>
              <a:gd name="T12" fmla="*/ 310745 w 141"/>
              <a:gd name="T13" fmla="*/ 12485 h 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2903537" y="5803901"/>
            <a:ext cx="28892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4" name="Rectangle 163"/>
          <p:cNvSpPr/>
          <p:nvPr/>
        </p:nvSpPr>
        <p:spPr>
          <a:xfrm rot="16200000">
            <a:off x="4935537" y="5803901"/>
            <a:ext cx="288925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5" name="Rectangle 164"/>
          <p:cNvSpPr/>
          <p:nvPr/>
        </p:nvSpPr>
        <p:spPr>
          <a:xfrm rot="16200000">
            <a:off x="6967537" y="5803901"/>
            <a:ext cx="28892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6" name="Rectangle 165"/>
          <p:cNvSpPr/>
          <p:nvPr/>
        </p:nvSpPr>
        <p:spPr>
          <a:xfrm rot="16200000">
            <a:off x="8999537" y="5803901"/>
            <a:ext cx="288925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7" name="Rectangle 166"/>
          <p:cNvSpPr/>
          <p:nvPr/>
        </p:nvSpPr>
        <p:spPr>
          <a:xfrm rot="16200000">
            <a:off x="11031537" y="5803901"/>
            <a:ext cx="28892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8" name="Rectangle 167"/>
          <p:cNvSpPr/>
          <p:nvPr/>
        </p:nvSpPr>
        <p:spPr>
          <a:xfrm rot="16200000">
            <a:off x="871537" y="5803901"/>
            <a:ext cx="288925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169" name="Group 168"/>
          <p:cNvGrpSpPr/>
          <p:nvPr/>
        </p:nvGrpSpPr>
        <p:grpSpPr>
          <a:xfrm rot="21406293">
            <a:off x="682287" y="3066232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70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1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2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3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4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5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276" name="Rectangle 275"/>
          <p:cNvSpPr>
            <a:spLocks noChangeArrowheads="1"/>
          </p:cNvSpPr>
          <p:nvPr/>
        </p:nvSpPr>
        <p:spPr bwMode="auto">
          <a:xfrm>
            <a:off x="458995" y="2211808"/>
            <a:ext cx="115871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 PRESENTATION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6693" y="3618332"/>
            <a:ext cx="531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卒業論文プレゼンテーション</a:t>
            </a:r>
            <a:endParaRPr lang="id-ID" sz="3200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2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30225" y="3956050"/>
            <a:ext cx="1012825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555750" y="3956050"/>
            <a:ext cx="0" cy="111125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321469" y="3380581"/>
            <a:ext cx="544512" cy="1203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3181" y="4839493"/>
            <a:ext cx="546100" cy="455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2809220" y="3035300"/>
            <a:ext cx="65674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4400" dirty="0">
                <a:solidFill>
                  <a:schemeClr val="accent2"/>
                </a:solidFill>
                <a:latin typeface="Lato Light" pitchFamily="34" charset="0"/>
                <a:cs typeface="Roboto" panose="02000000000000000000" pitchFamily="2" charset="0"/>
              </a:rPr>
              <a:t>PROJECT MANAGEMENT</a:t>
            </a: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5630919" y="2199525"/>
            <a:ext cx="900683" cy="900000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1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-1" y="0"/>
            <a:ext cx="12192000" cy="6858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383076081"/>
              </p:ext>
            </p:extLst>
          </p:nvPr>
        </p:nvGraphicFramePr>
        <p:xfrm>
          <a:off x="1740451" y="1112911"/>
          <a:ext cx="8278192" cy="4559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Content Placeholder 7"/>
          <p:cNvSpPr txBox="1">
            <a:spLocks/>
          </p:cNvSpPr>
          <p:nvPr/>
        </p:nvSpPr>
        <p:spPr bwMode="auto">
          <a:xfrm>
            <a:off x="2812256" y="0"/>
            <a:ext cx="6567487" cy="73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chemeClr val="accent2"/>
                </a:solidFill>
                <a:latin typeface="Lato Light" pitchFamily="34" charset="0"/>
                <a:cs typeface="Roboto" panose="02000000000000000000" pitchFamily="2" charset="0"/>
              </a:rPr>
              <a:t>PROJECT MANAGEMENT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6" name="Flowchart: Off-page Connector 65"/>
          <p:cNvSpPr/>
          <p:nvPr/>
        </p:nvSpPr>
        <p:spPr>
          <a:xfrm rot="16200000">
            <a:off x="314692" y="55721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05935" y="109984"/>
            <a:ext cx="796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1. Software Process Model - </a:t>
            </a:r>
            <a:r>
              <a:rPr lang="ja-JP" altLang="en-US" sz="2400" b="1" dirty="0"/>
              <a:t>ソフトウェアプロセスモデル 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1021613"/>
            <a:ext cx="7518399" cy="498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Off-page Connector 36"/>
          <p:cNvSpPr/>
          <p:nvPr/>
        </p:nvSpPr>
        <p:spPr>
          <a:xfrm rot="16200000">
            <a:off x="316601" y="55121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07844" y="109384"/>
            <a:ext cx="5859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2. Project Organization -</a:t>
            </a:r>
            <a:r>
              <a:rPr lang="ja-JP" altLang="en-US" sz="2400" b="1" dirty="0"/>
              <a:t>プロジェクト組織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185862"/>
            <a:ext cx="8301008" cy="46434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Box 1"/>
          <p:cNvSpPr txBox="1">
            <a:spLocks noChangeArrowheads="1"/>
          </p:cNvSpPr>
          <p:nvPr/>
        </p:nvSpPr>
        <p:spPr bwMode="auto">
          <a:xfrm>
            <a:off x="5882481" y="6529388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D5F1640-879C-4C83-8F1A-67429F08084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14</a:t>
            </a:fld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5" name="Flowchart: Off-page Connector 44"/>
          <p:cNvSpPr/>
          <p:nvPr/>
        </p:nvSpPr>
        <p:spPr>
          <a:xfrm rot="16200000">
            <a:off x="291999" y="85381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83242" y="139644"/>
            <a:ext cx="531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3. Project Schedule - </a:t>
            </a:r>
            <a:r>
              <a:rPr lang="ja-JP" altLang="en-US" sz="2400" b="1" dirty="0"/>
              <a:t>プロジェクト計画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8" y="909073"/>
            <a:ext cx="11696700" cy="48351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TextBox 1"/>
          <p:cNvSpPr txBox="1">
            <a:spLocks noChangeArrowheads="1"/>
          </p:cNvSpPr>
          <p:nvPr/>
        </p:nvSpPr>
        <p:spPr bwMode="auto">
          <a:xfrm>
            <a:off x="5882481" y="6529388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D5F1640-879C-4C83-8F1A-67429F08084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15</a:t>
            </a:fld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5" name="Flowchart: Off-page Connector 44"/>
          <p:cNvSpPr/>
          <p:nvPr/>
        </p:nvSpPr>
        <p:spPr>
          <a:xfrm rot="16200000">
            <a:off x="291999" y="85381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83242" y="139644"/>
            <a:ext cx="531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3. Project Schedule - </a:t>
            </a:r>
            <a:r>
              <a:rPr lang="ja-JP" altLang="en-US" sz="2400" b="1" dirty="0"/>
              <a:t>プロジェクト計画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0" y="1062035"/>
            <a:ext cx="11741536" cy="46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049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>
            <a:spLocks noChangeArrowheads="1"/>
          </p:cNvSpPr>
          <p:nvPr/>
        </p:nvSpPr>
        <p:spPr bwMode="auto">
          <a:xfrm>
            <a:off x="5882481" y="6529388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D5F1640-879C-4C83-8F1A-67429F08084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16</a:t>
            </a:fld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Flowchart: Off-page Connector 66"/>
          <p:cNvSpPr/>
          <p:nvPr/>
        </p:nvSpPr>
        <p:spPr>
          <a:xfrm rot="16200000">
            <a:off x="335540" y="99895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26783" y="154158"/>
            <a:ext cx="573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4. Objectives &amp; deliverables -</a:t>
            </a:r>
            <a:r>
              <a:rPr lang="ja-JP" altLang="en-US" sz="2400" b="1" dirty="0"/>
              <a:t>目標と成果物</a:t>
            </a:r>
            <a:endParaRPr lang="en-US" sz="2400" b="1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00088"/>
            <a:ext cx="53340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>
            <a:spLocks noChangeArrowheads="1"/>
          </p:cNvSpPr>
          <p:nvPr/>
        </p:nvSpPr>
        <p:spPr bwMode="auto">
          <a:xfrm>
            <a:off x="5882481" y="6529388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D5F1640-879C-4C83-8F1A-67429F08084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17</a:t>
            </a:fld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Flowchart: Off-page Connector 66"/>
          <p:cNvSpPr/>
          <p:nvPr/>
        </p:nvSpPr>
        <p:spPr>
          <a:xfrm rot="16200000">
            <a:off x="335540" y="99895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26783" y="154158"/>
            <a:ext cx="573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4. Objectives &amp; deliverables -</a:t>
            </a:r>
            <a:r>
              <a:rPr lang="ja-JP" altLang="en-US" sz="2400" b="1" dirty="0"/>
              <a:t>目標と成果物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690563"/>
            <a:ext cx="54483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37538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>
            <a:spLocks noChangeArrowheads="1"/>
          </p:cNvSpPr>
          <p:nvPr/>
        </p:nvSpPr>
        <p:spPr bwMode="auto">
          <a:xfrm>
            <a:off x="5882481" y="6529388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D5F1640-879C-4C83-8F1A-67429F08084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18</a:t>
            </a:fld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Flowchart: Off-page Connector 66"/>
          <p:cNvSpPr/>
          <p:nvPr/>
        </p:nvSpPr>
        <p:spPr>
          <a:xfrm rot="16200000">
            <a:off x="335540" y="99895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26783" y="154158"/>
            <a:ext cx="573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4. Objectives &amp; deliverables -</a:t>
            </a:r>
            <a:r>
              <a:rPr lang="ja-JP" altLang="en-US" sz="2400" b="1" dirty="0"/>
              <a:t>目標と成果物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628650"/>
            <a:ext cx="532447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4638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>
            <a:spLocks noChangeArrowheads="1"/>
          </p:cNvSpPr>
          <p:nvPr/>
        </p:nvSpPr>
        <p:spPr bwMode="auto">
          <a:xfrm>
            <a:off x="5882481" y="6529388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D5F1640-879C-4C83-8F1A-67429F08084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19</a:t>
            </a:fld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Flowchart: Off-page Connector 66"/>
          <p:cNvSpPr/>
          <p:nvPr/>
        </p:nvSpPr>
        <p:spPr>
          <a:xfrm rot="16200000">
            <a:off x="335540" y="99895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26783" y="154158"/>
            <a:ext cx="573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4. Objectives &amp; deliverables -</a:t>
            </a:r>
            <a:r>
              <a:rPr lang="ja-JP" altLang="en-US" sz="2400" b="1" dirty="0"/>
              <a:t>目標と成果物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762000"/>
            <a:ext cx="53530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5645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76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/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2158275" y="112017"/>
            <a:ext cx="7845287" cy="9233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Latha" panose="020B0604020202020204" pitchFamily="34" charset="0"/>
              </a:rPr>
              <a:t>BOOKAHOLIC SOCIAL NETWORK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3" y="1816100"/>
            <a:ext cx="0" cy="150971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 rot="10800000">
            <a:off x="5949950" y="1673225"/>
            <a:ext cx="263525" cy="15557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6024563" y="3325813"/>
            <a:ext cx="112712" cy="112712"/>
          </a:xfrm>
          <a:prstGeom prst="ellipse">
            <a:avLst/>
          </a:prstGeom>
          <a:solidFill>
            <a:schemeClr val="tx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500688" y="3387725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81713" y="3433763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24563" y="4699000"/>
            <a:ext cx="112712" cy="112713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137275" y="4759325"/>
            <a:ext cx="52546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4"/>
          </p:cNvCxnSpPr>
          <p:nvPr/>
        </p:nvCxnSpPr>
        <p:spPr>
          <a:xfrm>
            <a:off x="6081713" y="4811713"/>
            <a:ext cx="0" cy="20462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>
            <a:grpSpLocks noChangeAspect="1"/>
          </p:cNvGrpSpPr>
          <p:nvPr/>
        </p:nvGrpSpPr>
        <p:grpSpPr bwMode="auto">
          <a:xfrm rot="5400000">
            <a:off x="6776244" y="4169569"/>
            <a:ext cx="947737" cy="1184275"/>
            <a:chOff x="6583680" y="2110154"/>
            <a:chExt cx="337625" cy="421950"/>
          </a:xfrm>
        </p:grpSpPr>
        <p:sp>
          <p:nvSpPr>
            <p:cNvPr id="15" name="Flowchart: Off-page Connector 14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-5400000">
            <a:off x="4442619" y="2793206"/>
            <a:ext cx="947738" cy="1184275"/>
            <a:chOff x="6583680" y="2110154"/>
            <a:chExt cx="337625" cy="421950"/>
          </a:xfrm>
        </p:grpSpPr>
        <p:sp>
          <p:nvSpPr>
            <p:cNvPr id="18" name="Flowchart: Off-page Connector 17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22585" y="4576613"/>
            <a:ext cx="484703" cy="370186"/>
            <a:chOff x="-84138" y="4763"/>
            <a:chExt cx="7424738" cy="5670550"/>
          </a:xfrm>
          <a:solidFill>
            <a:schemeClr val="tx2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828675" y="866776"/>
              <a:ext cx="4694238" cy="3678238"/>
            </a:xfrm>
            <a:custGeom>
              <a:avLst/>
              <a:gdLst>
                <a:gd name="T0" fmla="*/ 1118 w 1250"/>
                <a:gd name="T1" fmla="*/ 50 h 979"/>
                <a:gd name="T2" fmla="*/ 625 w 1250"/>
                <a:gd name="T3" fmla="*/ 0 h 979"/>
                <a:gd name="T4" fmla="*/ 132 w 1250"/>
                <a:gd name="T5" fmla="*/ 50 h 979"/>
                <a:gd name="T6" fmla="*/ 87 w 1250"/>
                <a:gd name="T7" fmla="*/ 90 h 979"/>
                <a:gd name="T8" fmla="*/ 87 w 1250"/>
                <a:gd name="T9" fmla="*/ 888 h 979"/>
                <a:gd name="T10" fmla="*/ 132 w 1250"/>
                <a:gd name="T11" fmla="*/ 928 h 979"/>
                <a:gd name="T12" fmla="*/ 625 w 1250"/>
                <a:gd name="T13" fmla="*/ 979 h 979"/>
                <a:gd name="T14" fmla="*/ 1118 w 1250"/>
                <a:gd name="T15" fmla="*/ 928 h 979"/>
                <a:gd name="T16" fmla="*/ 1163 w 1250"/>
                <a:gd name="T17" fmla="*/ 888 h 979"/>
                <a:gd name="T18" fmla="*/ 1163 w 1250"/>
                <a:gd name="T19" fmla="*/ 90 h 979"/>
                <a:gd name="T20" fmla="*/ 1118 w 1250"/>
                <a:gd name="T21" fmla="*/ 50 h 979"/>
                <a:gd name="T22" fmla="*/ 1106 w 1250"/>
                <a:gd name="T23" fmla="*/ 869 h 979"/>
                <a:gd name="T24" fmla="*/ 144 w 1250"/>
                <a:gd name="T25" fmla="*/ 869 h 979"/>
                <a:gd name="T26" fmla="*/ 144 w 1250"/>
                <a:gd name="T27" fmla="*/ 109 h 979"/>
                <a:gd name="T28" fmla="*/ 1106 w 1250"/>
                <a:gd name="T29" fmla="*/ 109 h 979"/>
                <a:gd name="T30" fmla="*/ 1106 w 1250"/>
                <a:gd name="T31" fmla="*/ 86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979">
                  <a:moveTo>
                    <a:pt x="1118" y="50"/>
                  </a:moveTo>
                  <a:cubicBezTo>
                    <a:pt x="954" y="17"/>
                    <a:pt x="789" y="0"/>
                    <a:pt x="625" y="0"/>
                  </a:cubicBezTo>
                  <a:cubicBezTo>
                    <a:pt x="461" y="0"/>
                    <a:pt x="295" y="17"/>
                    <a:pt x="132" y="50"/>
                  </a:cubicBezTo>
                  <a:cubicBezTo>
                    <a:pt x="111" y="55"/>
                    <a:pt x="94" y="70"/>
                    <a:pt x="87" y="90"/>
                  </a:cubicBezTo>
                  <a:cubicBezTo>
                    <a:pt x="0" y="355"/>
                    <a:pt x="0" y="623"/>
                    <a:pt x="87" y="888"/>
                  </a:cubicBezTo>
                  <a:cubicBezTo>
                    <a:pt x="94" y="908"/>
                    <a:pt x="111" y="924"/>
                    <a:pt x="132" y="928"/>
                  </a:cubicBezTo>
                  <a:cubicBezTo>
                    <a:pt x="295" y="961"/>
                    <a:pt x="461" y="979"/>
                    <a:pt x="625" y="979"/>
                  </a:cubicBezTo>
                  <a:cubicBezTo>
                    <a:pt x="789" y="979"/>
                    <a:pt x="954" y="961"/>
                    <a:pt x="1118" y="928"/>
                  </a:cubicBezTo>
                  <a:cubicBezTo>
                    <a:pt x="1139" y="924"/>
                    <a:pt x="1156" y="908"/>
                    <a:pt x="1163" y="888"/>
                  </a:cubicBezTo>
                  <a:cubicBezTo>
                    <a:pt x="1250" y="623"/>
                    <a:pt x="1250" y="355"/>
                    <a:pt x="1163" y="90"/>
                  </a:cubicBezTo>
                  <a:cubicBezTo>
                    <a:pt x="1156" y="70"/>
                    <a:pt x="1139" y="55"/>
                    <a:pt x="1118" y="50"/>
                  </a:cubicBezTo>
                  <a:close/>
                  <a:moveTo>
                    <a:pt x="1106" y="869"/>
                  </a:moveTo>
                  <a:cubicBezTo>
                    <a:pt x="785" y="935"/>
                    <a:pt x="465" y="935"/>
                    <a:pt x="144" y="869"/>
                  </a:cubicBezTo>
                  <a:cubicBezTo>
                    <a:pt x="61" y="616"/>
                    <a:pt x="61" y="363"/>
                    <a:pt x="144" y="109"/>
                  </a:cubicBezTo>
                  <a:cubicBezTo>
                    <a:pt x="465" y="43"/>
                    <a:pt x="785" y="43"/>
                    <a:pt x="1106" y="109"/>
                  </a:cubicBezTo>
                  <a:cubicBezTo>
                    <a:pt x="1189" y="363"/>
                    <a:pt x="1189" y="616"/>
                    <a:pt x="1106" y="869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+mn-lt"/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-84138" y="4763"/>
              <a:ext cx="7424738" cy="5670550"/>
            </a:xfrm>
            <a:custGeom>
              <a:avLst/>
              <a:gdLst>
                <a:gd name="T0" fmla="*/ 1885 w 1977"/>
                <a:gd name="T1" fmla="*/ 140 h 1509"/>
                <a:gd name="T2" fmla="*/ 1782 w 1977"/>
                <a:gd name="T3" fmla="*/ 48 h 1509"/>
                <a:gd name="T4" fmla="*/ 989 w 1977"/>
                <a:gd name="T5" fmla="*/ 0 h 1509"/>
                <a:gd name="T6" fmla="*/ 195 w 1977"/>
                <a:gd name="T7" fmla="*/ 48 h 1509"/>
                <a:gd name="T8" fmla="*/ 92 w 1977"/>
                <a:gd name="T9" fmla="*/ 140 h 1509"/>
                <a:gd name="T10" fmla="*/ 92 w 1977"/>
                <a:gd name="T11" fmla="*/ 1309 h 1509"/>
                <a:gd name="T12" fmla="*/ 195 w 1977"/>
                <a:gd name="T13" fmla="*/ 1401 h 1509"/>
                <a:gd name="T14" fmla="*/ 577 w 1977"/>
                <a:gd name="T15" fmla="*/ 1436 h 1509"/>
                <a:gd name="T16" fmla="*/ 566 w 1977"/>
                <a:gd name="T17" fmla="*/ 1449 h 1509"/>
                <a:gd name="T18" fmla="*/ 989 w 1977"/>
                <a:gd name="T19" fmla="*/ 1509 h 1509"/>
                <a:gd name="T20" fmla="*/ 1411 w 1977"/>
                <a:gd name="T21" fmla="*/ 1449 h 1509"/>
                <a:gd name="T22" fmla="*/ 1400 w 1977"/>
                <a:gd name="T23" fmla="*/ 1436 h 1509"/>
                <a:gd name="T24" fmla="*/ 1782 w 1977"/>
                <a:gd name="T25" fmla="*/ 1401 h 1509"/>
                <a:gd name="T26" fmla="*/ 1885 w 1977"/>
                <a:gd name="T27" fmla="*/ 1309 h 1509"/>
                <a:gd name="T28" fmla="*/ 1885 w 1977"/>
                <a:gd name="T29" fmla="*/ 140 h 1509"/>
                <a:gd name="T30" fmla="*/ 1768 w 1977"/>
                <a:gd name="T31" fmla="*/ 1281 h 1509"/>
                <a:gd name="T32" fmla="*/ 210 w 1977"/>
                <a:gd name="T33" fmla="*/ 1281 h 1509"/>
                <a:gd name="T34" fmla="*/ 210 w 1977"/>
                <a:gd name="T35" fmla="*/ 168 h 1509"/>
                <a:gd name="T36" fmla="*/ 1768 w 1977"/>
                <a:gd name="T37" fmla="*/ 168 h 1509"/>
                <a:gd name="T38" fmla="*/ 1768 w 1977"/>
                <a:gd name="T39" fmla="*/ 128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7" h="1509">
                  <a:moveTo>
                    <a:pt x="1885" y="140"/>
                  </a:moveTo>
                  <a:cubicBezTo>
                    <a:pt x="1873" y="91"/>
                    <a:pt x="1832" y="54"/>
                    <a:pt x="1782" y="48"/>
                  </a:cubicBezTo>
                  <a:cubicBezTo>
                    <a:pt x="1519" y="16"/>
                    <a:pt x="1252" y="0"/>
                    <a:pt x="989" y="0"/>
                  </a:cubicBezTo>
                  <a:cubicBezTo>
                    <a:pt x="725" y="0"/>
                    <a:pt x="458" y="16"/>
                    <a:pt x="195" y="48"/>
                  </a:cubicBezTo>
                  <a:cubicBezTo>
                    <a:pt x="145" y="54"/>
                    <a:pt x="104" y="91"/>
                    <a:pt x="92" y="140"/>
                  </a:cubicBezTo>
                  <a:cubicBezTo>
                    <a:pt x="0" y="528"/>
                    <a:pt x="0" y="921"/>
                    <a:pt x="92" y="1309"/>
                  </a:cubicBezTo>
                  <a:cubicBezTo>
                    <a:pt x="104" y="1358"/>
                    <a:pt x="145" y="1395"/>
                    <a:pt x="195" y="1401"/>
                  </a:cubicBezTo>
                  <a:cubicBezTo>
                    <a:pt x="322" y="1416"/>
                    <a:pt x="450" y="1428"/>
                    <a:pt x="577" y="1436"/>
                  </a:cubicBezTo>
                  <a:cubicBezTo>
                    <a:pt x="570" y="1440"/>
                    <a:pt x="566" y="1444"/>
                    <a:pt x="566" y="1449"/>
                  </a:cubicBezTo>
                  <a:cubicBezTo>
                    <a:pt x="566" y="1482"/>
                    <a:pt x="755" y="1509"/>
                    <a:pt x="989" y="1509"/>
                  </a:cubicBezTo>
                  <a:cubicBezTo>
                    <a:pt x="1222" y="1509"/>
                    <a:pt x="1411" y="1482"/>
                    <a:pt x="1411" y="1449"/>
                  </a:cubicBezTo>
                  <a:cubicBezTo>
                    <a:pt x="1411" y="1444"/>
                    <a:pt x="1407" y="1440"/>
                    <a:pt x="1400" y="1436"/>
                  </a:cubicBezTo>
                  <a:cubicBezTo>
                    <a:pt x="1528" y="1428"/>
                    <a:pt x="1655" y="1416"/>
                    <a:pt x="1782" y="1401"/>
                  </a:cubicBezTo>
                  <a:cubicBezTo>
                    <a:pt x="1832" y="1395"/>
                    <a:pt x="1873" y="1358"/>
                    <a:pt x="1885" y="1309"/>
                  </a:cubicBezTo>
                  <a:cubicBezTo>
                    <a:pt x="1977" y="921"/>
                    <a:pt x="1977" y="528"/>
                    <a:pt x="1885" y="140"/>
                  </a:cubicBezTo>
                  <a:close/>
                  <a:moveTo>
                    <a:pt x="1768" y="1281"/>
                  </a:moveTo>
                  <a:cubicBezTo>
                    <a:pt x="1248" y="1344"/>
                    <a:pt x="729" y="1344"/>
                    <a:pt x="210" y="1281"/>
                  </a:cubicBezTo>
                  <a:cubicBezTo>
                    <a:pt x="121" y="910"/>
                    <a:pt x="121" y="539"/>
                    <a:pt x="210" y="168"/>
                  </a:cubicBezTo>
                  <a:cubicBezTo>
                    <a:pt x="729" y="105"/>
                    <a:pt x="1248" y="105"/>
                    <a:pt x="1768" y="168"/>
                  </a:cubicBezTo>
                  <a:cubicBezTo>
                    <a:pt x="1856" y="539"/>
                    <a:pt x="1856" y="910"/>
                    <a:pt x="1768" y="1281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+mn-lt"/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5668963" y="1139826"/>
              <a:ext cx="679450" cy="681038"/>
            </a:xfrm>
            <a:custGeom>
              <a:avLst/>
              <a:gdLst>
                <a:gd name="T0" fmla="*/ 91 w 181"/>
                <a:gd name="T1" fmla="*/ 181 h 181"/>
                <a:gd name="T2" fmla="*/ 181 w 181"/>
                <a:gd name="T3" fmla="*/ 90 h 181"/>
                <a:gd name="T4" fmla="*/ 91 w 181"/>
                <a:gd name="T5" fmla="*/ 0 h 181"/>
                <a:gd name="T6" fmla="*/ 0 w 181"/>
                <a:gd name="T7" fmla="*/ 90 h 181"/>
                <a:gd name="T8" fmla="*/ 91 w 181"/>
                <a:gd name="T9" fmla="*/ 181 h 181"/>
                <a:gd name="T10" fmla="*/ 91 w 181"/>
                <a:gd name="T11" fmla="*/ 60 h 181"/>
                <a:gd name="T12" fmla="*/ 121 w 181"/>
                <a:gd name="T13" fmla="*/ 90 h 181"/>
                <a:gd name="T14" fmla="*/ 91 w 181"/>
                <a:gd name="T15" fmla="*/ 121 h 181"/>
                <a:gd name="T16" fmla="*/ 60 w 181"/>
                <a:gd name="T17" fmla="*/ 90 h 181"/>
                <a:gd name="T18" fmla="*/ 91 w 181"/>
                <a:gd name="T19" fmla="*/ 6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81"/>
                  </a:move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lose/>
                  <a:moveTo>
                    <a:pt x="91" y="60"/>
                  </a:moveTo>
                  <a:cubicBezTo>
                    <a:pt x="107" y="60"/>
                    <a:pt x="121" y="74"/>
                    <a:pt x="121" y="90"/>
                  </a:cubicBezTo>
                  <a:cubicBezTo>
                    <a:pt x="121" y="107"/>
                    <a:pt x="107" y="121"/>
                    <a:pt x="91" y="121"/>
                  </a:cubicBezTo>
                  <a:cubicBezTo>
                    <a:pt x="74" y="121"/>
                    <a:pt x="60" y="107"/>
                    <a:pt x="60" y="90"/>
                  </a:cubicBezTo>
                  <a:cubicBezTo>
                    <a:pt x="60" y="74"/>
                    <a:pt x="74" y="60"/>
                    <a:pt x="91" y="60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5443538" y="4089401"/>
              <a:ext cx="904875" cy="225425"/>
            </a:xfrm>
            <a:custGeom>
              <a:avLst/>
              <a:gdLst>
                <a:gd name="T0" fmla="*/ 211 w 241"/>
                <a:gd name="T1" fmla="*/ 0 h 60"/>
                <a:gd name="T2" fmla="*/ 30 w 241"/>
                <a:gd name="T3" fmla="*/ 0 h 60"/>
                <a:gd name="T4" fmla="*/ 0 w 241"/>
                <a:gd name="T5" fmla="*/ 30 h 60"/>
                <a:gd name="T6" fmla="*/ 30 w 241"/>
                <a:gd name="T7" fmla="*/ 60 h 60"/>
                <a:gd name="T8" fmla="*/ 211 w 241"/>
                <a:gd name="T9" fmla="*/ 60 h 60"/>
                <a:gd name="T10" fmla="*/ 241 w 241"/>
                <a:gd name="T11" fmla="*/ 30 h 60"/>
                <a:gd name="T12" fmla="*/ 211 w 241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1" y="47"/>
                    <a:pt x="241" y="30"/>
                  </a:cubicBezTo>
                  <a:cubicBezTo>
                    <a:pt x="241" y="13"/>
                    <a:pt x="228" y="0"/>
                    <a:pt x="211" y="0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5668963" y="340995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7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5668963" y="2730501"/>
              <a:ext cx="908050" cy="225425"/>
            </a:xfrm>
            <a:custGeom>
              <a:avLst/>
              <a:gdLst>
                <a:gd name="T0" fmla="*/ 211 w 242"/>
                <a:gd name="T1" fmla="*/ 0 h 60"/>
                <a:gd name="T2" fmla="*/ 30 w 242"/>
                <a:gd name="T3" fmla="*/ 0 h 60"/>
                <a:gd name="T4" fmla="*/ 0 w 242"/>
                <a:gd name="T5" fmla="*/ 30 h 60"/>
                <a:gd name="T6" fmla="*/ 30 w 242"/>
                <a:gd name="T7" fmla="*/ 60 h 60"/>
                <a:gd name="T8" fmla="*/ 211 w 242"/>
                <a:gd name="T9" fmla="*/ 60 h 60"/>
                <a:gd name="T10" fmla="*/ 242 w 242"/>
                <a:gd name="T11" fmla="*/ 30 h 60"/>
                <a:gd name="T12" fmla="*/ 211 w 24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0">
                  <a:moveTo>
                    <a:pt x="211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28" y="60"/>
                    <a:pt x="242" y="46"/>
                    <a:pt x="242" y="30"/>
                  </a:cubicBezTo>
                  <a:cubicBezTo>
                    <a:pt x="242" y="13"/>
                    <a:pt x="228" y="0"/>
                    <a:pt x="211" y="0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819275" y="1774826"/>
              <a:ext cx="1355725" cy="955675"/>
            </a:xfrm>
            <a:custGeom>
              <a:avLst/>
              <a:gdLst>
                <a:gd name="T0" fmla="*/ 331 w 361"/>
                <a:gd name="T1" fmla="*/ 0 h 254"/>
                <a:gd name="T2" fmla="*/ 54 w 361"/>
                <a:gd name="T3" fmla="*/ 22 h 254"/>
                <a:gd name="T4" fmla="*/ 19 w 361"/>
                <a:gd name="T5" fmla="*/ 55 h 254"/>
                <a:gd name="T6" fmla="*/ 0 w 361"/>
                <a:gd name="T7" fmla="*/ 223 h 254"/>
                <a:gd name="T8" fmla="*/ 29 w 361"/>
                <a:gd name="T9" fmla="*/ 254 h 254"/>
                <a:gd name="T10" fmla="*/ 60 w 361"/>
                <a:gd name="T11" fmla="*/ 223 h 254"/>
                <a:gd name="T12" fmla="*/ 70 w 361"/>
                <a:gd name="T13" fmla="*/ 109 h 254"/>
                <a:gd name="T14" fmla="*/ 104 w 361"/>
                <a:gd name="T15" fmla="*/ 76 h 254"/>
                <a:gd name="T16" fmla="*/ 331 w 361"/>
                <a:gd name="T17" fmla="*/ 60 h 254"/>
                <a:gd name="T18" fmla="*/ 361 w 361"/>
                <a:gd name="T19" fmla="*/ 29 h 254"/>
                <a:gd name="T20" fmla="*/ 331 w 361"/>
                <a:gd name="T2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54">
                  <a:moveTo>
                    <a:pt x="331" y="0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37" y="24"/>
                    <a:pt x="22" y="39"/>
                    <a:pt x="19" y="55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0"/>
                    <a:pt x="12" y="254"/>
                    <a:pt x="29" y="254"/>
                  </a:cubicBezTo>
                  <a:cubicBezTo>
                    <a:pt x="46" y="254"/>
                    <a:pt x="60" y="240"/>
                    <a:pt x="60" y="223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3" y="92"/>
                    <a:pt x="88" y="78"/>
                    <a:pt x="104" y="76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47" y="60"/>
                    <a:pt x="361" y="46"/>
                    <a:pt x="361" y="29"/>
                  </a:cubicBezTo>
                  <a:cubicBezTo>
                    <a:pt x="361" y="13"/>
                    <a:pt x="347" y="0"/>
                    <a:pt x="331" y="0"/>
                  </a:cubicBezTo>
                  <a:close/>
                </a:path>
              </a:pathLst>
            </a:cu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976313" y="2827338"/>
            <a:ext cx="3246437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Meet the team</a:t>
            </a:r>
            <a:endParaRPr lang="id-ID" sz="1800" dirty="0">
              <a:solidFill>
                <a:schemeClr val="accent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fontAlgn="auto">
              <a:defRPr/>
            </a:pPr>
            <a:r>
              <a:rPr lang="en-US" sz="1400" dirty="0">
                <a:solidFill>
                  <a:schemeClr val="accent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Bookaholic Social Network</a:t>
            </a:r>
            <a:endParaRPr lang="id-ID" sz="1400" dirty="0">
              <a:solidFill>
                <a:schemeClr val="accent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932738" y="4221163"/>
            <a:ext cx="3246437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latin typeface="Lato" panose="020F0502020204030203" pitchFamily="34" charset="0"/>
                <a:ea typeface="Roboto" panose="02000000000000000000" pitchFamily="2" charset="0"/>
              </a:rPr>
              <a:t>1. Introduction</a:t>
            </a:r>
            <a:r>
              <a:rPr lang="en-US" altLang="ja-JP" sz="1800" dirty="0"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latin typeface="Lato" panose="020F0502020204030203" pitchFamily="34" charset="0"/>
                <a:ea typeface="Roboto" panose="02000000000000000000" pitchFamily="2" charset="0"/>
              </a:rPr>
              <a:t>導入</a:t>
            </a:r>
            <a:endParaRPr lang="id-ID" sz="1600" i="1" dirty="0"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algn="l" fontAlgn="auto">
              <a:defRPr/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Fusce som libero topi sombrero bikinan meksiko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 when an unknown printer took a galley of type and scrambled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41" name="Freeform 11"/>
          <p:cNvSpPr>
            <a:spLocks noEditPoints="1"/>
          </p:cNvSpPr>
          <p:nvPr/>
        </p:nvSpPr>
        <p:spPr bwMode="auto">
          <a:xfrm>
            <a:off x="4688226" y="3174206"/>
            <a:ext cx="420688" cy="415925"/>
          </a:xfrm>
          <a:custGeom>
            <a:avLst/>
            <a:gdLst>
              <a:gd name="T0" fmla="*/ 407164 w 906"/>
              <a:gd name="T1" fmla="*/ 368707 h 896"/>
              <a:gd name="T2" fmla="*/ 286316 w 906"/>
              <a:gd name="T3" fmla="*/ 320817 h 896"/>
              <a:gd name="T4" fmla="*/ 336050 w 906"/>
              <a:gd name="T5" fmla="*/ 214343 h 896"/>
              <a:gd name="T6" fmla="*/ 303049 w 906"/>
              <a:gd name="T7" fmla="*/ 44170 h 896"/>
              <a:gd name="T8" fmla="*/ 210554 w 906"/>
              <a:gd name="T9" fmla="*/ 0 h 896"/>
              <a:gd name="T10" fmla="*/ 118059 w 906"/>
              <a:gd name="T11" fmla="*/ 44170 h 896"/>
              <a:gd name="T12" fmla="*/ 85058 w 906"/>
              <a:gd name="T13" fmla="*/ 214343 h 896"/>
              <a:gd name="T14" fmla="*/ 134792 w 906"/>
              <a:gd name="T15" fmla="*/ 320817 h 896"/>
              <a:gd name="T16" fmla="*/ 13944 w 906"/>
              <a:gd name="T17" fmla="*/ 368707 h 896"/>
              <a:gd name="T18" fmla="*/ 3254 w 906"/>
              <a:gd name="T19" fmla="*/ 397999 h 896"/>
              <a:gd name="T20" fmla="*/ 28353 w 906"/>
              <a:gd name="T21" fmla="*/ 416597 h 896"/>
              <a:gd name="T22" fmla="*/ 392755 w 906"/>
              <a:gd name="T23" fmla="*/ 416597 h 896"/>
              <a:gd name="T24" fmla="*/ 417854 w 906"/>
              <a:gd name="T25" fmla="*/ 397999 h 896"/>
              <a:gd name="T26" fmla="*/ 407164 w 906"/>
              <a:gd name="T27" fmla="*/ 368707 h 896"/>
              <a:gd name="T28" fmla="*/ 265865 w 906"/>
              <a:gd name="T29" fmla="*/ 304544 h 896"/>
              <a:gd name="T30" fmla="*/ 261682 w 906"/>
              <a:gd name="T31" fmla="*/ 310123 h 896"/>
              <a:gd name="T32" fmla="*/ 159426 w 906"/>
              <a:gd name="T33" fmla="*/ 310123 h 896"/>
              <a:gd name="T34" fmla="*/ 155243 w 906"/>
              <a:gd name="T35" fmla="*/ 304544 h 896"/>
              <a:gd name="T36" fmla="*/ 108763 w 906"/>
              <a:gd name="T37" fmla="*/ 139951 h 896"/>
              <a:gd name="T38" fmla="*/ 210554 w 906"/>
              <a:gd name="T39" fmla="*/ 26037 h 896"/>
              <a:gd name="T40" fmla="*/ 312345 w 906"/>
              <a:gd name="T41" fmla="*/ 139951 h 896"/>
              <a:gd name="T42" fmla="*/ 265865 w 906"/>
              <a:gd name="T43" fmla="*/ 304544 h 896"/>
              <a:gd name="T44" fmla="*/ 28353 w 906"/>
              <a:gd name="T45" fmla="*/ 390560 h 896"/>
              <a:gd name="T46" fmla="*/ 139905 w 906"/>
              <a:gd name="T47" fmla="*/ 346389 h 896"/>
              <a:gd name="T48" fmla="*/ 172440 w 906"/>
              <a:gd name="T49" fmla="*/ 339415 h 896"/>
              <a:gd name="T50" fmla="*/ 210554 w 906"/>
              <a:gd name="T51" fmla="*/ 351504 h 896"/>
              <a:gd name="T52" fmla="*/ 248668 w 906"/>
              <a:gd name="T53" fmla="*/ 339415 h 896"/>
              <a:gd name="T54" fmla="*/ 281203 w 906"/>
              <a:gd name="T55" fmla="*/ 346389 h 896"/>
              <a:gd name="T56" fmla="*/ 392755 w 906"/>
              <a:gd name="T57" fmla="*/ 390560 h 896"/>
              <a:gd name="T58" fmla="*/ 28353 w 906"/>
              <a:gd name="T59" fmla="*/ 390560 h 89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906" h="896">
                <a:moveTo>
                  <a:pt x="876" y="793"/>
                </a:moveTo>
                <a:cubicBezTo>
                  <a:pt x="870" y="790"/>
                  <a:pt x="768" y="723"/>
                  <a:pt x="616" y="690"/>
                </a:cubicBezTo>
                <a:cubicBezTo>
                  <a:pt x="672" y="619"/>
                  <a:pt x="708" y="524"/>
                  <a:pt x="723" y="461"/>
                </a:cubicBezTo>
                <a:cubicBezTo>
                  <a:pt x="744" y="374"/>
                  <a:pt x="736" y="202"/>
                  <a:pt x="652" y="95"/>
                </a:cubicBezTo>
                <a:cubicBezTo>
                  <a:pt x="603" y="33"/>
                  <a:pt x="534" y="0"/>
                  <a:pt x="453" y="0"/>
                </a:cubicBezTo>
                <a:cubicBezTo>
                  <a:pt x="372" y="0"/>
                  <a:pt x="303" y="33"/>
                  <a:pt x="254" y="95"/>
                </a:cubicBezTo>
                <a:cubicBezTo>
                  <a:pt x="170" y="202"/>
                  <a:pt x="162" y="374"/>
                  <a:pt x="183" y="461"/>
                </a:cubicBezTo>
                <a:cubicBezTo>
                  <a:pt x="198" y="524"/>
                  <a:pt x="234" y="619"/>
                  <a:pt x="290" y="690"/>
                </a:cubicBezTo>
                <a:cubicBezTo>
                  <a:pt x="138" y="723"/>
                  <a:pt x="36" y="790"/>
                  <a:pt x="30" y="793"/>
                </a:cubicBezTo>
                <a:cubicBezTo>
                  <a:pt x="9" y="807"/>
                  <a:pt x="0" y="833"/>
                  <a:pt x="7" y="856"/>
                </a:cubicBezTo>
                <a:cubicBezTo>
                  <a:pt x="15" y="880"/>
                  <a:pt x="36" y="896"/>
                  <a:pt x="61" y="896"/>
                </a:cubicBezTo>
                <a:cubicBezTo>
                  <a:pt x="845" y="896"/>
                  <a:pt x="845" y="896"/>
                  <a:pt x="845" y="896"/>
                </a:cubicBezTo>
                <a:cubicBezTo>
                  <a:pt x="870" y="896"/>
                  <a:pt x="891" y="880"/>
                  <a:pt x="899" y="856"/>
                </a:cubicBezTo>
                <a:cubicBezTo>
                  <a:pt x="906" y="833"/>
                  <a:pt x="897" y="807"/>
                  <a:pt x="876" y="793"/>
                </a:cubicBezTo>
                <a:close/>
                <a:moveTo>
                  <a:pt x="572" y="655"/>
                </a:moveTo>
                <a:cubicBezTo>
                  <a:pt x="563" y="667"/>
                  <a:pt x="563" y="667"/>
                  <a:pt x="563" y="667"/>
                </a:cubicBezTo>
                <a:cubicBezTo>
                  <a:pt x="497" y="743"/>
                  <a:pt x="409" y="743"/>
                  <a:pt x="343" y="667"/>
                </a:cubicBezTo>
                <a:cubicBezTo>
                  <a:pt x="334" y="655"/>
                  <a:pt x="334" y="655"/>
                  <a:pt x="334" y="655"/>
                </a:cubicBezTo>
                <a:cubicBezTo>
                  <a:pt x="256" y="556"/>
                  <a:pt x="217" y="426"/>
                  <a:pt x="234" y="301"/>
                </a:cubicBezTo>
                <a:cubicBezTo>
                  <a:pt x="249" y="181"/>
                  <a:pt x="317" y="56"/>
                  <a:pt x="453" y="56"/>
                </a:cubicBezTo>
                <a:cubicBezTo>
                  <a:pt x="589" y="56"/>
                  <a:pt x="657" y="181"/>
                  <a:pt x="672" y="301"/>
                </a:cubicBezTo>
                <a:cubicBezTo>
                  <a:pt x="689" y="426"/>
                  <a:pt x="651" y="556"/>
                  <a:pt x="572" y="655"/>
                </a:cubicBezTo>
                <a:close/>
                <a:moveTo>
                  <a:pt x="61" y="840"/>
                </a:moveTo>
                <a:cubicBezTo>
                  <a:pt x="65" y="837"/>
                  <a:pt x="160" y="775"/>
                  <a:pt x="301" y="745"/>
                </a:cubicBezTo>
                <a:cubicBezTo>
                  <a:pt x="371" y="730"/>
                  <a:pt x="371" y="730"/>
                  <a:pt x="371" y="730"/>
                </a:cubicBezTo>
                <a:cubicBezTo>
                  <a:pt x="396" y="746"/>
                  <a:pt x="423" y="756"/>
                  <a:pt x="453" y="756"/>
                </a:cubicBezTo>
                <a:cubicBezTo>
                  <a:pt x="483" y="756"/>
                  <a:pt x="510" y="746"/>
                  <a:pt x="535" y="730"/>
                </a:cubicBezTo>
                <a:cubicBezTo>
                  <a:pt x="605" y="745"/>
                  <a:pt x="605" y="745"/>
                  <a:pt x="605" y="745"/>
                </a:cubicBezTo>
                <a:cubicBezTo>
                  <a:pt x="745" y="775"/>
                  <a:pt x="840" y="836"/>
                  <a:pt x="845" y="840"/>
                </a:cubicBezTo>
                <a:lnTo>
                  <a:pt x="61" y="84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11" grpId="0" animBg="1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>
            <a:spLocks noChangeArrowheads="1"/>
          </p:cNvSpPr>
          <p:nvPr/>
        </p:nvSpPr>
        <p:spPr bwMode="auto">
          <a:xfrm>
            <a:off x="5882481" y="6529388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D5F1640-879C-4C83-8F1A-67429F08084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20</a:t>
            </a:fld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Flowchart: Off-page Connector 66"/>
          <p:cNvSpPr/>
          <p:nvPr/>
        </p:nvSpPr>
        <p:spPr>
          <a:xfrm rot="16200000">
            <a:off x="335540" y="99895"/>
            <a:ext cx="334537" cy="570192"/>
          </a:xfrm>
          <a:prstGeom prst="flowChartOffpageConnector">
            <a:avLst/>
          </a:prstGeom>
          <a:solidFill>
            <a:srgbClr val="049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26783" y="154158"/>
            <a:ext cx="573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4. Objectives &amp; deliverables -</a:t>
            </a:r>
            <a:r>
              <a:rPr lang="ja-JP" altLang="en-US" sz="2400" b="1" dirty="0"/>
              <a:t>目標と成果物</a:t>
            </a:r>
            <a:endParaRPr 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800100"/>
            <a:ext cx="5410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12553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oup 20"/>
          <p:cNvGrpSpPr>
            <a:grpSpLocks/>
          </p:cNvGrpSpPr>
          <p:nvPr/>
        </p:nvGrpSpPr>
        <p:grpSpPr bwMode="auto">
          <a:xfrm>
            <a:off x="4841875" y="6426200"/>
            <a:ext cx="2482850" cy="431800"/>
            <a:chOff x="4842118" y="6426000"/>
            <a:chExt cx="2481943" cy="432000"/>
          </a:xfrm>
        </p:grpSpPr>
        <p:sp>
          <p:nvSpPr>
            <p:cNvPr id="22" name="TextBox 21"/>
            <p:cNvSpPr txBox="1"/>
            <p:nvPr/>
          </p:nvSpPr>
          <p:spPr>
            <a:xfrm>
              <a:off x="4842118" y="6453001"/>
              <a:ext cx="2481943" cy="3684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&lt;           &gt;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807" name="Group 22"/>
            <p:cNvGrpSpPr>
              <a:grpSpLocks/>
            </p:cNvGrpSpPr>
            <p:nvPr/>
          </p:nvGrpSpPr>
          <p:grpSpPr bwMode="auto">
            <a:xfrm>
              <a:off x="5867089" y="6426000"/>
              <a:ext cx="432000" cy="432000"/>
              <a:chOff x="5917425" y="3588629"/>
              <a:chExt cx="360000" cy="3600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917574" y="3588629"/>
                <a:ext cx="359702" cy="3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53280" y="3623041"/>
                <a:ext cx="290935" cy="2911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</p:grpSp>
      </p:grpSp>
      <p:sp>
        <p:nvSpPr>
          <p:cNvPr id="33799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712DD611-42D2-4CD1-8BED-F83115C04EA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21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9986" y="138254"/>
            <a:ext cx="8579879" cy="461665"/>
            <a:chOff x="3182762" y="1748565"/>
            <a:chExt cx="8579879" cy="461665"/>
          </a:xfrm>
        </p:grpSpPr>
        <p:sp>
          <p:nvSpPr>
            <p:cNvPr id="19" name="Flowchart: Off-page Connector 18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91832" y="1748565"/>
              <a:ext cx="7870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5. Tools &amp; Infrastructure - </a:t>
              </a:r>
              <a:r>
                <a:rPr lang="ja-JP" altLang="en-US" sz="2400" b="1" dirty="0"/>
                <a:t>ツールと インフラストラクチャ</a:t>
              </a:r>
              <a:endParaRPr lang="en-US" sz="24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10178" y="80527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TOOLS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0178" y="1318197"/>
            <a:ext cx="360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project management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08344" y="3933368"/>
            <a:ext cx="1165533" cy="1234644"/>
            <a:chOff x="2991396" y="2676489"/>
            <a:chExt cx="1165533" cy="123464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121" y="2676489"/>
              <a:ext cx="594360" cy="59436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991396" y="3326358"/>
              <a:ext cx="11655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Word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28319" y="3889372"/>
            <a:ext cx="1165533" cy="1260824"/>
            <a:chOff x="4216766" y="2683386"/>
            <a:chExt cx="1165533" cy="126082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860" y="2683386"/>
              <a:ext cx="605388" cy="59436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16766" y="3359435"/>
              <a:ext cx="11655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Excel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9534" y="3926904"/>
            <a:ext cx="1422899" cy="1221835"/>
            <a:chOff x="1556252" y="2676489"/>
            <a:chExt cx="1422899" cy="1221835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1" y="2676489"/>
              <a:ext cx="605389" cy="59436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556252" y="3313549"/>
              <a:ext cx="14228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PowerPoint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53597" y="1859521"/>
            <a:ext cx="1158199" cy="1355335"/>
            <a:chOff x="316082" y="2660404"/>
            <a:chExt cx="1158199" cy="135533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35" y="2660404"/>
              <a:ext cx="672032" cy="67203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16082" y="3430964"/>
              <a:ext cx="1158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Project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24179" y="1859892"/>
            <a:ext cx="772969" cy="1150316"/>
            <a:chOff x="3211249" y="4358830"/>
            <a:chExt cx="772969" cy="115031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482" y="4358830"/>
              <a:ext cx="768096" cy="76809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211249" y="5170592"/>
              <a:ext cx="772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GitHub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97495" y="3883974"/>
            <a:ext cx="1158200" cy="1280971"/>
            <a:chOff x="303855" y="4371390"/>
            <a:chExt cx="1158200" cy="128097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35" y="4371390"/>
              <a:ext cx="640080" cy="64008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03855" y="5067586"/>
              <a:ext cx="115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Microsoft Visio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8687" y="1981055"/>
            <a:ext cx="1142616" cy="1247077"/>
            <a:chOff x="6261484" y="2709306"/>
            <a:chExt cx="1142616" cy="124707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049" y="2709306"/>
              <a:ext cx="574817" cy="59436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261484" y="3371608"/>
              <a:ext cx="11426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Visual Studio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233564" y="1965171"/>
            <a:ext cx="1261318" cy="1271517"/>
            <a:chOff x="7425052" y="2693422"/>
            <a:chExt cx="1261318" cy="1271517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627" y="2693422"/>
              <a:ext cx="594360" cy="59436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7425052" y="3380164"/>
              <a:ext cx="12613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Google Chrome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11734" y="3989829"/>
            <a:ext cx="652743" cy="920098"/>
            <a:chOff x="7859647" y="4484206"/>
            <a:chExt cx="652743" cy="920098"/>
          </a:xfrm>
        </p:grpSpPr>
        <p:pic>
          <p:nvPicPr>
            <p:cNvPr id="57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614" y="4484206"/>
              <a:ext cx="510985" cy="50292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859647" y="5065750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Astah</a:t>
              </a:r>
              <a:endParaRPr lang="en-US" sz="16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457143" y="1979139"/>
            <a:ext cx="1156781" cy="1248993"/>
            <a:chOff x="8897066" y="2707390"/>
            <a:chExt cx="1156781" cy="1248993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997" y="2707390"/>
              <a:ext cx="594360" cy="59436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8897066" y="3371608"/>
              <a:ext cx="1156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Robo</a:t>
              </a:r>
              <a:r>
                <a:rPr lang="en-US" sz="1600" dirty="0"/>
                <a:t> mongo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6001303" y="1510124"/>
            <a:ext cx="0" cy="3441202"/>
          </a:xfrm>
          <a:prstGeom prst="line">
            <a:avLst/>
          </a:prstGeom>
          <a:ln w="12700">
            <a:solidFill>
              <a:srgbClr val="049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400074" y="1318197"/>
            <a:ext cx="2563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developing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7211" y="3323652"/>
            <a:ext cx="2483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document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00074" y="3320514"/>
            <a:ext cx="2153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Tools for design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92" y="3926904"/>
            <a:ext cx="606490" cy="59436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133651" y="4589995"/>
            <a:ext cx="1086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Photoshop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t="7151" r="19854" b="4324"/>
          <a:stretch/>
        </p:blipFill>
        <p:spPr>
          <a:xfrm>
            <a:off x="7566139" y="3912606"/>
            <a:ext cx="646851" cy="65876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467161" y="4596293"/>
            <a:ext cx="886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Brackets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FC1465D-8562-451E-9578-48098763B448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22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03200" y="142079"/>
            <a:ext cx="5373360" cy="461665"/>
            <a:chOff x="3182762" y="1748565"/>
            <a:chExt cx="5373360" cy="461665"/>
          </a:xfrm>
        </p:grpSpPr>
        <p:sp>
          <p:nvSpPr>
            <p:cNvPr id="46" name="Flowchart: Off-page Connector 4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1832" y="1748565"/>
              <a:ext cx="4664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6. Risks  management -</a:t>
              </a:r>
              <a:r>
                <a:rPr lang="ja-JP" altLang="en-US" sz="2400" b="1" dirty="0"/>
                <a:t>リスク管理</a:t>
              </a:r>
              <a:endParaRPr lang="en-US" sz="2400" b="1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424658" y="5867277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リスク管理 </a:t>
            </a:r>
            <a:r>
              <a:rPr lang="en-US" altLang="ja-JP" dirty="0"/>
              <a:t>- </a:t>
            </a:r>
            <a:r>
              <a:rPr lang="en-US" dirty="0"/>
              <a:t>Risks  management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89475"/>
              </p:ext>
            </p:extLst>
          </p:nvPr>
        </p:nvGraphicFramePr>
        <p:xfrm>
          <a:off x="1422398" y="952501"/>
          <a:ext cx="9613901" cy="4483100"/>
        </p:xfrm>
        <a:graphic>
          <a:graphicData uri="http://schemas.openxmlformats.org/drawingml/2006/table">
            <a:tbl>
              <a:tblPr firstRow="1" firstCol="1" bandRow="1"/>
              <a:tblGrid>
                <a:gridCol w="582662"/>
                <a:gridCol w="1334726"/>
                <a:gridCol w="1553761"/>
                <a:gridCol w="1456651"/>
                <a:gridCol w="1456651"/>
                <a:gridCol w="1869909"/>
                <a:gridCol w="1359541"/>
              </a:tblGrid>
              <a:tr h="352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No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Risk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Root Cause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Triggers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Avoidance plan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Contingency plan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Fallback plan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</a:tr>
              <a:tr h="880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Conflict among team members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Team member doesn't understand each others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Has issue inside team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Plan some team buildings to improve teammate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Have a meeting to resolve conflict problem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Switch member to other team.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Requirement is changed after project is started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SRS not good  (not realistic, not feasibility, not meet customer needs)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Customer (user) make change request. Or project team cannot develop the system as description in SRS.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Requirement should be paid a lot of attention. SRS should be reviewed carefully by PM and the supervisor.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With each requirement changes, the project team should have a meeting to analysis the change requests and take actions.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Re-estimate and update plan.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Team member do not meet the deadline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Undisciplined and habit of team member, loose management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Have a deadline 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Setting rule and minus of do not meet the deadline: punish money and named at meeting minute.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Punish the member do not meet the deadline.</a:t>
                      </a:r>
                      <a:br>
                        <a:rPr lang="en-US" sz="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Working over time.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Ask for help from out of team, supervisors.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218">
                <a:tc>
                  <a:txBody>
                    <a:bodyPr/>
                    <a:lstStyle/>
                    <a:p>
                      <a:pPr marL="0" marR="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Delivery project  doesn’t meet requirement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Team member not understand requirement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Can't delivery project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Team lead have to review source code and follow requirement</a:t>
                      </a:r>
                      <a:endParaRPr lang="en-US" sz="7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Fix in next version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Extend deadline</a:t>
                      </a:r>
                      <a:endParaRPr lang="en-US" sz="7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6083" marR="46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F66F319C-9752-4F2F-B5FF-BBD96394EB64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23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2229" y="156593"/>
            <a:ext cx="8697282" cy="461665"/>
            <a:chOff x="3182762" y="1748565"/>
            <a:chExt cx="8697282" cy="461665"/>
          </a:xfrm>
        </p:grpSpPr>
        <p:sp>
          <p:nvSpPr>
            <p:cNvPr id="22" name="Flowchart: Off-page Connector 2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91832" y="1748565"/>
              <a:ext cx="7988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7.  Configuration management - </a:t>
              </a:r>
              <a:r>
                <a:rPr lang="ja-JP" altLang="en-US" sz="2400" b="1" dirty="0"/>
                <a:t>コンフィグレーション管理</a:t>
              </a:r>
              <a:endParaRPr lang="en-US" sz="24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85400" y="4933660"/>
            <a:ext cx="265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structure of project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47611" y="4933660"/>
            <a:ext cx="210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Naming conventions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00" y="1096962"/>
            <a:ext cx="2495550" cy="3648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44" y="2146752"/>
            <a:ext cx="6119813" cy="224906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C06218CF-3380-4B97-AAC4-23A49FA6F38F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24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5423" y="129068"/>
            <a:ext cx="8740756" cy="461665"/>
            <a:chOff x="3182762" y="1748565"/>
            <a:chExt cx="8740756" cy="461665"/>
          </a:xfrm>
        </p:grpSpPr>
        <p:sp>
          <p:nvSpPr>
            <p:cNvPr id="15" name="Flowchart: Off-page Connector 14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solidFill>
              <a:srgbClr val="049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1832" y="1748565"/>
              <a:ext cx="8031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8. Communication management  - </a:t>
              </a:r>
              <a:r>
                <a:rPr lang="ja-JP" altLang="en-US" sz="2400" b="1" dirty="0"/>
                <a:t>コミュニケーション管理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91058" y="2098842"/>
            <a:ext cx="1193612" cy="461665"/>
            <a:chOff x="1622336" y="2179300"/>
            <a:chExt cx="1193612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913137" y="2179300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Time: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336" y="2248617"/>
              <a:ext cx="329184" cy="32918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421588" y="4165157"/>
            <a:ext cx="1533173" cy="461665"/>
            <a:chOff x="1609885" y="2990305"/>
            <a:chExt cx="1533173" cy="46166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885" y="3061432"/>
              <a:ext cx="329184" cy="32918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74634" y="2990305"/>
              <a:ext cx="12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Location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10846" y="2036065"/>
            <a:ext cx="2524082" cy="461665"/>
            <a:chOff x="1622771" y="4184515"/>
            <a:chExt cx="2524082" cy="46166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771" y="4262977"/>
              <a:ext cx="330414" cy="33041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939069" y="4184515"/>
              <a:ext cx="220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Communication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10846" y="4168454"/>
            <a:ext cx="2554336" cy="461665"/>
            <a:chOff x="2364542" y="4844790"/>
            <a:chExt cx="2554336" cy="46166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542" y="4886600"/>
              <a:ext cx="329184" cy="32918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689870" y="4844790"/>
              <a:ext cx="2229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Project Meeting</a:t>
              </a:r>
              <a:endParaRPr lang="en-US" sz="24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30612" y="2649751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hours/day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30612" y="2991770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days/week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79" y="2626387"/>
            <a:ext cx="457200" cy="457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915" y="4504966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32" y="4789652"/>
            <a:ext cx="365760" cy="3657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298" y="2480038"/>
            <a:ext cx="640080" cy="6400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38" y="2605817"/>
            <a:ext cx="457200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76" y="2626387"/>
            <a:ext cx="457200" cy="457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67" y="4692345"/>
            <a:ext cx="457200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56" y="2576192"/>
            <a:ext cx="548640" cy="5486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1" name="Straight Connector 180"/>
          <p:cNvCxnSpPr>
            <a:cxnSpLocks/>
          </p:cNvCxnSpPr>
          <p:nvPr/>
        </p:nvCxnSpPr>
        <p:spPr>
          <a:xfrm>
            <a:off x="1195388" y="4470228"/>
            <a:ext cx="3524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>
            <a:off x="1555750" y="4490866"/>
            <a:ext cx="0" cy="5764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323850" y="3921125"/>
            <a:ext cx="546100" cy="11969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3181" y="4839493"/>
            <a:ext cx="546100" cy="455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1472647" y="3049666"/>
            <a:ext cx="91360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3"/>
                </a:solidFill>
              </a:rPr>
              <a:t>Software Requirements Specification</a:t>
            </a:r>
            <a:endParaRPr lang="en-US" altLang="en-US" sz="4400" dirty="0">
              <a:solidFill>
                <a:schemeClr val="accent3"/>
              </a:solidFill>
              <a:latin typeface="Lato Light" pitchFamily="34" charset="0"/>
              <a:cs typeface="Roboto" panose="02000000000000000000" pitchFamily="2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5630919" y="2199525"/>
            <a:ext cx="900683" cy="900000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1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009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7FE5FE14-0038-4D81-9B25-80D2D19D911B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26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3244146" y="2156162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Off-page Connector 13"/>
          <p:cNvSpPr/>
          <p:nvPr/>
        </p:nvSpPr>
        <p:spPr>
          <a:xfrm rot="16200000">
            <a:off x="3244144" y="2880842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Off-page Connector 16"/>
          <p:cNvSpPr/>
          <p:nvPr/>
        </p:nvSpPr>
        <p:spPr>
          <a:xfrm rot="16200000">
            <a:off x="3236609" y="3641388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63314" y="2225221"/>
            <a:ext cx="482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</a:rPr>
              <a:t>1</a:t>
            </a:r>
            <a:r>
              <a:rPr lang="en-US" altLang="ja-JP" sz="2400" b="1" dirty="0" smtClean="0">
                <a:solidFill>
                  <a:schemeClr val="accent3"/>
                </a:solidFill>
              </a:rPr>
              <a:t>. </a:t>
            </a:r>
            <a:r>
              <a:rPr lang="en-US" altLang="ja-JP" sz="2400" b="1" dirty="0">
                <a:solidFill>
                  <a:schemeClr val="accent3"/>
                </a:solidFill>
              </a:rPr>
              <a:t>System Users - </a:t>
            </a:r>
            <a:r>
              <a:rPr lang="ja-JP" altLang="en-US" sz="2400" b="1" dirty="0">
                <a:solidFill>
                  <a:schemeClr val="accent3"/>
                </a:solidFill>
              </a:rPr>
              <a:t>システムのユーザ 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63313" y="2980540"/>
            <a:ext cx="522809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</a:rPr>
              <a:t>2</a:t>
            </a:r>
            <a:r>
              <a:rPr lang="en-US" altLang="ja-JP" sz="2400" b="1" dirty="0" smtClean="0">
                <a:solidFill>
                  <a:schemeClr val="accent3"/>
                </a:solidFill>
              </a:rPr>
              <a:t>. </a:t>
            </a:r>
            <a:r>
              <a:rPr lang="en-US" altLang="ja-JP" sz="2400" b="1" dirty="0">
                <a:solidFill>
                  <a:schemeClr val="accent3"/>
                </a:solidFill>
              </a:rPr>
              <a:t>Functional Requirements -  </a:t>
            </a:r>
            <a:r>
              <a:rPr lang="ja-JP" altLang="en-US" sz="2400" b="1" dirty="0">
                <a:solidFill>
                  <a:schemeClr val="accent3"/>
                </a:solidFill>
              </a:rPr>
              <a:t>機能要求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3312" y="3735858"/>
            <a:ext cx="622516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</a:rPr>
              <a:t>3</a:t>
            </a:r>
            <a:r>
              <a:rPr lang="en-US" altLang="ja-JP" sz="2400" b="1" dirty="0" smtClean="0">
                <a:solidFill>
                  <a:schemeClr val="accent3"/>
                </a:solidFill>
              </a:rPr>
              <a:t>. </a:t>
            </a:r>
            <a:r>
              <a:rPr lang="en-US" altLang="ja-JP" sz="2400" b="1" dirty="0">
                <a:solidFill>
                  <a:schemeClr val="accent3"/>
                </a:solidFill>
              </a:rPr>
              <a:t>Non-Functional Requirements - </a:t>
            </a:r>
            <a:r>
              <a:rPr lang="ja-JP" altLang="en-US" sz="2400" b="1" dirty="0">
                <a:solidFill>
                  <a:schemeClr val="accent3"/>
                </a:solidFill>
              </a:rPr>
              <a:t>非機能要求 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0C75FE65-E473-4CD6-B2C1-05A1F98A879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27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8390" y="129630"/>
            <a:ext cx="5536354" cy="461665"/>
            <a:chOff x="3182762" y="1748565"/>
            <a:chExt cx="5536354" cy="461665"/>
          </a:xfrm>
        </p:grpSpPr>
        <p:sp>
          <p:nvSpPr>
            <p:cNvPr id="7" name="Flowchart: Off-page Connector 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1832" y="1748565"/>
              <a:ext cx="4827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</a:t>
              </a:r>
              <a:r>
                <a:rPr lang="en-US" altLang="ja-JP" sz="2400" b="1" dirty="0" smtClean="0"/>
                <a:t>. </a:t>
              </a:r>
              <a:r>
                <a:rPr lang="en-US" altLang="ja-JP" sz="2400" b="1" dirty="0"/>
                <a:t>System Users - </a:t>
              </a:r>
              <a:r>
                <a:rPr lang="ja-JP" altLang="en-US" sz="2400" b="1" dirty="0"/>
                <a:t>システムのユーザ </a:t>
              </a:r>
              <a:endParaRPr lang="en-US" sz="2400" b="1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0" y="2136983"/>
            <a:ext cx="2090593" cy="2090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07" y="2722064"/>
            <a:ext cx="1536773" cy="1536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9878" y="4478514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Reader/Author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92883" y="4478514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92" y="2722064"/>
            <a:ext cx="1536773" cy="15367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00413" y="4478514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7A438372-DB26-4246-AEA8-6C949426B6ED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57306" y="144144"/>
            <a:ext cx="5930756" cy="461665"/>
            <a:chOff x="3182762" y="1748565"/>
            <a:chExt cx="5930756" cy="461665"/>
          </a:xfrm>
        </p:grpSpPr>
        <p:sp>
          <p:nvSpPr>
            <p:cNvPr id="74" name="Flowchart: Off-page Connector 73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91832" y="1748565"/>
              <a:ext cx="5221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2</a:t>
              </a:r>
              <a:r>
                <a:rPr lang="en-US" altLang="ja-JP" sz="2400" b="1" dirty="0" smtClean="0"/>
                <a:t>. </a:t>
              </a:r>
              <a:r>
                <a:rPr lang="en-US" altLang="ja-JP" sz="2400" b="1" dirty="0"/>
                <a:t>Functional Requirements -  </a:t>
              </a:r>
              <a:r>
                <a:rPr lang="ja-JP" altLang="en-US" sz="2400" b="1" dirty="0"/>
                <a:t>機能要求</a:t>
              </a:r>
              <a:endParaRPr lang="en-US" sz="2400" b="1" dirty="0"/>
            </a:p>
          </p:txBody>
        </p:sp>
      </p:grpSp>
      <p:sp>
        <p:nvSpPr>
          <p:cNvPr id="76" name="TextBox 75"/>
          <p:cNvSpPr txBox="1"/>
          <p:nvPr/>
        </p:nvSpPr>
        <p:spPr>
          <a:xfrm rot="5400000">
            <a:off x="9873612" y="2940106"/>
            <a:ext cx="385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ユースケース図 </a:t>
            </a:r>
            <a:r>
              <a:rPr lang="en-US" altLang="ja-JP" dirty="0"/>
              <a:t>– User case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7" y="343872"/>
            <a:ext cx="4356370" cy="6161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8" y="605809"/>
            <a:ext cx="5252388" cy="58290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6F36D651-5C10-4E4F-95DA-550D1445A568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29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15" y="129629"/>
            <a:ext cx="6934236" cy="461665"/>
            <a:chOff x="3182762" y="1748565"/>
            <a:chExt cx="6934236" cy="461665"/>
          </a:xfrm>
        </p:grpSpPr>
        <p:sp>
          <p:nvSpPr>
            <p:cNvPr id="46" name="Flowchart: Off-page Connector 4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1832" y="1748565"/>
              <a:ext cx="6225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</a:t>
              </a:r>
              <a:r>
                <a:rPr lang="en-US" altLang="ja-JP" sz="2400" b="1" dirty="0" smtClean="0"/>
                <a:t>. </a:t>
              </a:r>
              <a:r>
                <a:rPr lang="en-US" altLang="ja-JP" sz="2400" b="1" dirty="0"/>
                <a:t>Non-Functional Requirements - </a:t>
              </a:r>
              <a:r>
                <a:rPr lang="ja-JP" altLang="en-US" sz="2400" b="1" dirty="0"/>
                <a:t>非機能要求 </a:t>
              </a:r>
              <a:endParaRPr lang="en-US" sz="2400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233648" y="1578504"/>
            <a:ext cx="206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Interfaces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68584" y="2144564"/>
            <a:ext cx="2728696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Language is Vietnamese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64818" y="3144893"/>
            <a:ext cx="1434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Scalability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68584" y="3743145"/>
            <a:ext cx="5876865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Take advantages of MongoDB in scaling size of the Project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7" name="Straight Connector 16"/>
          <p:cNvCxnSpPr>
            <a:endCxn id="54" idx="2"/>
          </p:cNvCxnSpPr>
          <p:nvPr/>
        </p:nvCxnSpPr>
        <p:spPr>
          <a:xfrm flipH="1">
            <a:off x="6096000" y="5416550"/>
            <a:ext cx="0" cy="1441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0" y="0"/>
            <a:ext cx="0" cy="12493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038850" y="1265238"/>
            <a:ext cx="114300" cy="11271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5514975" y="132556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138588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8850" y="2651125"/>
            <a:ext cx="114300" cy="112713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6153150" y="2713038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2760663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38850" y="4025900"/>
            <a:ext cx="114300" cy="112713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14975" y="408781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414813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38850" y="5411788"/>
            <a:ext cx="114300" cy="114300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6153150" y="5487988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>
            <a:grpSpLocks noChangeAspect="1"/>
          </p:cNvGrpSpPr>
          <p:nvPr/>
        </p:nvGrpSpPr>
        <p:grpSpPr bwMode="auto">
          <a:xfrm rot="5400000">
            <a:off x="6776244" y="2123281"/>
            <a:ext cx="947738" cy="1184275"/>
            <a:chOff x="6583680" y="2110154"/>
            <a:chExt cx="337625" cy="421950"/>
          </a:xfrm>
        </p:grpSpPr>
        <p:sp>
          <p:nvSpPr>
            <p:cNvPr id="21" name="Flowchart: Off-page Connector 20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 bwMode="auto">
          <a:xfrm rot="-5400000">
            <a:off x="4442619" y="732631"/>
            <a:ext cx="947738" cy="1184275"/>
            <a:chOff x="6583680" y="2110154"/>
            <a:chExt cx="337625" cy="421950"/>
          </a:xfrm>
        </p:grpSpPr>
        <p:sp>
          <p:nvSpPr>
            <p:cNvPr id="24" name="Flowchart: Off-page Connector 23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1563757" y="765175"/>
            <a:ext cx="2658993" cy="100171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2. Project Management</a:t>
            </a:r>
            <a:r>
              <a:rPr 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プロジェクト管理</a:t>
            </a:r>
            <a:endParaRPr lang="id-ID" sz="1600" i="1" dirty="0">
              <a:solidFill>
                <a:schemeClr val="accent2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fontAlgn="auto">
              <a:defRPr/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932738" y="2173288"/>
            <a:ext cx="3954462" cy="1001712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3. Software Requirement Specifition</a:t>
            </a:r>
            <a:endParaRPr lang="en-US" sz="1800" dirty="0">
              <a:solidFill>
                <a:schemeClr val="accent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algn="l" fontAlgn="auto">
              <a:defRPr/>
            </a:pP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ソフトウェア要求仕様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 bwMode="auto">
          <a:xfrm rot="5400000">
            <a:off x="6776244" y="4893469"/>
            <a:ext cx="947737" cy="1184275"/>
            <a:chOff x="6583680" y="2110154"/>
            <a:chExt cx="337625" cy="421950"/>
          </a:xfrm>
        </p:grpSpPr>
        <p:sp>
          <p:nvSpPr>
            <p:cNvPr id="29" name="Flowchart: Off-page Connector 28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 bwMode="auto">
          <a:xfrm rot="-5400000">
            <a:off x="4442619" y="3488531"/>
            <a:ext cx="947738" cy="1184275"/>
            <a:chOff x="6583680" y="2110154"/>
            <a:chExt cx="337625" cy="421950"/>
          </a:xfrm>
        </p:grpSpPr>
        <p:sp>
          <p:nvSpPr>
            <p:cNvPr id="32" name="Flowchart: Off-page Connector 31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>
          <a:xfrm>
            <a:off x="781879" y="3522663"/>
            <a:ext cx="3440872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4. Software Design Description</a:t>
            </a:r>
            <a:r>
              <a:rPr lang="en-US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ソフトウェア設計説明書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932738" y="4945063"/>
            <a:ext cx="3246437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solidFill>
                  <a:schemeClr val="accent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5. Quality Control</a:t>
            </a:r>
            <a:endParaRPr lang="en-US" sz="1800" dirty="0">
              <a:solidFill>
                <a:schemeClr val="accent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algn="l" fontAlgn="auto">
              <a:defRPr/>
            </a:pPr>
            <a:r>
              <a:rPr lang="id-ID" sz="1800" dirty="0">
                <a:solidFill>
                  <a:schemeClr val="accent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品質管理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669630" y="1091009"/>
            <a:ext cx="432806" cy="432478"/>
            <a:chOff x="9525" y="-1587"/>
            <a:chExt cx="2097088" cy="2095500"/>
          </a:xfrm>
          <a:solidFill>
            <a:schemeClr val="accent2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6854825" y="2309813"/>
            <a:ext cx="788988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4400" dirty="0">
                <a:solidFill>
                  <a:schemeClr val="accent3"/>
                </a:solidFill>
                <a:latin typeface="FontAwesome" pitchFamily="2" charset="0"/>
              </a:rPr>
              <a:t></a:t>
            </a:r>
            <a:endParaRPr lang="id-ID" sz="4400" dirty="0">
              <a:solidFill>
                <a:schemeClr val="accent3"/>
              </a:solidFill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722037" y="3901902"/>
            <a:ext cx="332709" cy="332442"/>
            <a:chOff x="6350" y="4763"/>
            <a:chExt cx="1978025" cy="1976437"/>
          </a:xfrm>
          <a:solidFill>
            <a:schemeClr val="accent4"/>
          </a:solidFill>
        </p:grpSpPr>
        <p:sp>
          <p:nvSpPr>
            <p:cNvPr id="43" name="Freeform 25"/>
            <p:cNvSpPr>
              <a:spLocks noEditPoints="1"/>
            </p:cNvSpPr>
            <p:nvPr/>
          </p:nvSpPr>
          <p:spPr bwMode="auto">
            <a:xfrm>
              <a:off x="6350" y="4763"/>
              <a:ext cx="1978025" cy="1976437"/>
            </a:xfrm>
            <a:custGeom>
              <a:avLst/>
              <a:gdLst>
                <a:gd name="T0" fmla="*/ 480 w 524"/>
                <a:gd name="T1" fmla="*/ 49 h 524"/>
                <a:gd name="T2" fmla="*/ 409 w 524"/>
                <a:gd name="T3" fmla="*/ 49 h 524"/>
                <a:gd name="T4" fmla="*/ 409 w 524"/>
                <a:gd name="T5" fmla="*/ 16 h 524"/>
                <a:gd name="T6" fmla="*/ 393 w 524"/>
                <a:gd name="T7" fmla="*/ 0 h 524"/>
                <a:gd name="T8" fmla="*/ 377 w 524"/>
                <a:gd name="T9" fmla="*/ 16 h 524"/>
                <a:gd name="T10" fmla="*/ 377 w 524"/>
                <a:gd name="T11" fmla="*/ 49 h 524"/>
                <a:gd name="T12" fmla="*/ 278 w 524"/>
                <a:gd name="T13" fmla="*/ 49 h 524"/>
                <a:gd name="T14" fmla="*/ 278 w 524"/>
                <a:gd name="T15" fmla="*/ 16 h 524"/>
                <a:gd name="T16" fmla="*/ 262 w 524"/>
                <a:gd name="T17" fmla="*/ 0 h 524"/>
                <a:gd name="T18" fmla="*/ 246 w 524"/>
                <a:gd name="T19" fmla="*/ 16 h 524"/>
                <a:gd name="T20" fmla="*/ 246 w 524"/>
                <a:gd name="T21" fmla="*/ 49 h 524"/>
                <a:gd name="T22" fmla="*/ 147 w 524"/>
                <a:gd name="T23" fmla="*/ 49 h 524"/>
                <a:gd name="T24" fmla="*/ 147 w 524"/>
                <a:gd name="T25" fmla="*/ 16 h 524"/>
                <a:gd name="T26" fmla="*/ 131 w 524"/>
                <a:gd name="T27" fmla="*/ 0 h 524"/>
                <a:gd name="T28" fmla="*/ 115 w 524"/>
                <a:gd name="T29" fmla="*/ 16 h 524"/>
                <a:gd name="T30" fmla="*/ 115 w 524"/>
                <a:gd name="T31" fmla="*/ 49 h 524"/>
                <a:gd name="T32" fmla="*/ 44 w 524"/>
                <a:gd name="T33" fmla="*/ 49 h 524"/>
                <a:gd name="T34" fmla="*/ 0 w 524"/>
                <a:gd name="T35" fmla="*/ 93 h 524"/>
                <a:gd name="T36" fmla="*/ 0 w 524"/>
                <a:gd name="T37" fmla="*/ 480 h 524"/>
                <a:gd name="T38" fmla="*/ 44 w 524"/>
                <a:gd name="T39" fmla="*/ 524 h 524"/>
                <a:gd name="T40" fmla="*/ 480 w 524"/>
                <a:gd name="T41" fmla="*/ 524 h 524"/>
                <a:gd name="T42" fmla="*/ 524 w 524"/>
                <a:gd name="T43" fmla="*/ 480 h 524"/>
                <a:gd name="T44" fmla="*/ 524 w 524"/>
                <a:gd name="T45" fmla="*/ 93 h 524"/>
                <a:gd name="T46" fmla="*/ 480 w 524"/>
                <a:gd name="T47" fmla="*/ 49 h 524"/>
                <a:gd name="T48" fmla="*/ 491 w 524"/>
                <a:gd name="T49" fmla="*/ 480 h 524"/>
                <a:gd name="T50" fmla="*/ 480 w 524"/>
                <a:gd name="T51" fmla="*/ 491 h 524"/>
                <a:gd name="T52" fmla="*/ 44 w 524"/>
                <a:gd name="T53" fmla="*/ 491 h 524"/>
                <a:gd name="T54" fmla="*/ 33 w 524"/>
                <a:gd name="T55" fmla="*/ 480 h 524"/>
                <a:gd name="T56" fmla="*/ 33 w 524"/>
                <a:gd name="T57" fmla="*/ 93 h 524"/>
                <a:gd name="T58" fmla="*/ 44 w 524"/>
                <a:gd name="T59" fmla="*/ 82 h 524"/>
                <a:gd name="T60" fmla="*/ 115 w 524"/>
                <a:gd name="T61" fmla="*/ 82 h 524"/>
                <a:gd name="T62" fmla="*/ 115 w 524"/>
                <a:gd name="T63" fmla="*/ 115 h 524"/>
                <a:gd name="T64" fmla="*/ 131 w 524"/>
                <a:gd name="T65" fmla="*/ 131 h 524"/>
                <a:gd name="T66" fmla="*/ 147 w 524"/>
                <a:gd name="T67" fmla="*/ 115 h 524"/>
                <a:gd name="T68" fmla="*/ 147 w 524"/>
                <a:gd name="T69" fmla="*/ 82 h 524"/>
                <a:gd name="T70" fmla="*/ 246 w 524"/>
                <a:gd name="T71" fmla="*/ 82 h 524"/>
                <a:gd name="T72" fmla="*/ 246 w 524"/>
                <a:gd name="T73" fmla="*/ 115 h 524"/>
                <a:gd name="T74" fmla="*/ 262 w 524"/>
                <a:gd name="T75" fmla="*/ 131 h 524"/>
                <a:gd name="T76" fmla="*/ 278 w 524"/>
                <a:gd name="T77" fmla="*/ 115 h 524"/>
                <a:gd name="T78" fmla="*/ 278 w 524"/>
                <a:gd name="T79" fmla="*/ 82 h 524"/>
                <a:gd name="T80" fmla="*/ 377 w 524"/>
                <a:gd name="T81" fmla="*/ 82 h 524"/>
                <a:gd name="T82" fmla="*/ 377 w 524"/>
                <a:gd name="T83" fmla="*/ 115 h 524"/>
                <a:gd name="T84" fmla="*/ 393 w 524"/>
                <a:gd name="T85" fmla="*/ 131 h 524"/>
                <a:gd name="T86" fmla="*/ 409 w 524"/>
                <a:gd name="T87" fmla="*/ 115 h 524"/>
                <a:gd name="T88" fmla="*/ 409 w 524"/>
                <a:gd name="T89" fmla="*/ 82 h 524"/>
                <a:gd name="T90" fmla="*/ 480 w 524"/>
                <a:gd name="T91" fmla="*/ 82 h 524"/>
                <a:gd name="T92" fmla="*/ 491 w 524"/>
                <a:gd name="T93" fmla="*/ 93 h 524"/>
                <a:gd name="T94" fmla="*/ 491 w 524"/>
                <a:gd name="T95" fmla="*/ 48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" h="524">
                  <a:moveTo>
                    <a:pt x="480" y="49"/>
                  </a:moveTo>
                  <a:cubicBezTo>
                    <a:pt x="409" y="49"/>
                    <a:pt x="409" y="49"/>
                    <a:pt x="409" y="49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09" y="7"/>
                    <a:pt x="402" y="0"/>
                    <a:pt x="393" y="0"/>
                  </a:cubicBezTo>
                  <a:cubicBezTo>
                    <a:pt x="384" y="0"/>
                    <a:pt x="377" y="7"/>
                    <a:pt x="377" y="16"/>
                  </a:cubicBezTo>
                  <a:cubicBezTo>
                    <a:pt x="377" y="49"/>
                    <a:pt x="377" y="49"/>
                    <a:pt x="377" y="49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7"/>
                    <a:pt x="271" y="0"/>
                    <a:pt x="262" y="0"/>
                  </a:cubicBezTo>
                  <a:cubicBezTo>
                    <a:pt x="253" y="0"/>
                    <a:pt x="246" y="7"/>
                    <a:pt x="246" y="1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7"/>
                    <a:pt x="140" y="0"/>
                    <a:pt x="131" y="0"/>
                  </a:cubicBezTo>
                  <a:cubicBezTo>
                    <a:pt x="122" y="0"/>
                    <a:pt x="115" y="7"/>
                    <a:pt x="115" y="16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20" y="49"/>
                    <a:pt x="0" y="69"/>
                    <a:pt x="0" y="93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04"/>
                    <a:pt x="20" y="524"/>
                    <a:pt x="44" y="524"/>
                  </a:cubicBezTo>
                  <a:cubicBezTo>
                    <a:pt x="480" y="524"/>
                    <a:pt x="480" y="524"/>
                    <a:pt x="480" y="524"/>
                  </a:cubicBezTo>
                  <a:cubicBezTo>
                    <a:pt x="504" y="524"/>
                    <a:pt x="524" y="504"/>
                    <a:pt x="524" y="480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69"/>
                    <a:pt x="504" y="49"/>
                    <a:pt x="480" y="49"/>
                  </a:cubicBezTo>
                  <a:close/>
                  <a:moveTo>
                    <a:pt x="491" y="480"/>
                  </a:moveTo>
                  <a:cubicBezTo>
                    <a:pt x="491" y="486"/>
                    <a:pt x="486" y="491"/>
                    <a:pt x="480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38" y="491"/>
                    <a:pt x="33" y="486"/>
                    <a:pt x="33" y="48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87"/>
                    <a:pt x="38" y="82"/>
                    <a:pt x="44" y="8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5" y="124"/>
                    <a:pt x="122" y="131"/>
                    <a:pt x="131" y="131"/>
                  </a:cubicBezTo>
                  <a:cubicBezTo>
                    <a:pt x="140" y="131"/>
                    <a:pt x="147" y="124"/>
                    <a:pt x="147" y="115"/>
                  </a:cubicBezTo>
                  <a:cubicBezTo>
                    <a:pt x="147" y="82"/>
                    <a:pt x="147" y="82"/>
                    <a:pt x="147" y="82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115"/>
                    <a:pt x="246" y="115"/>
                    <a:pt x="246" y="115"/>
                  </a:cubicBezTo>
                  <a:cubicBezTo>
                    <a:pt x="246" y="124"/>
                    <a:pt x="253" y="131"/>
                    <a:pt x="262" y="131"/>
                  </a:cubicBezTo>
                  <a:cubicBezTo>
                    <a:pt x="271" y="131"/>
                    <a:pt x="278" y="124"/>
                    <a:pt x="278" y="115"/>
                  </a:cubicBezTo>
                  <a:cubicBezTo>
                    <a:pt x="278" y="82"/>
                    <a:pt x="278" y="82"/>
                    <a:pt x="278" y="82"/>
                  </a:cubicBezTo>
                  <a:cubicBezTo>
                    <a:pt x="377" y="82"/>
                    <a:pt x="377" y="82"/>
                    <a:pt x="377" y="82"/>
                  </a:cubicBezTo>
                  <a:cubicBezTo>
                    <a:pt x="377" y="115"/>
                    <a:pt x="377" y="115"/>
                    <a:pt x="377" y="115"/>
                  </a:cubicBezTo>
                  <a:cubicBezTo>
                    <a:pt x="377" y="124"/>
                    <a:pt x="384" y="131"/>
                    <a:pt x="393" y="131"/>
                  </a:cubicBezTo>
                  <a:cubicBezTo>
                    <a:pt x="402" y="131"/>
                    <a:pt x="409" y="124"/>
                    <a:pt x="409" y="115"/>
                  </a:cubicBezTo>
                  <a:cubicBezTo>
                    <a:pt x="409" y="82"/>
                    <a:pt x="409" y="82"/>
                    <a:pt x="409" y="82"/>
                  </a:cubicBezTo>
                  <a:cubicBezTo>
                    <a:pt x="480" y="82"/>
                    <a:pt x="480" y="82"/>
                    <a:pt x="480" y="82"/>
                  </a:cubicBezTo>
                  <a:cubicBezTo>
                    <a:pt x="486" y="82"/>
                    <a:pt x="491" y="87"/>
                    <a:pt x="491" y="93"/>
                  </a:cubicBezTo>
                  <a:lnTo>
                    <a:pt x="491" y="48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441325" y="747713"/>
              <a:ext cx="244475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441325" y="1054100"/>
              <a:ext cx="244475" cy="1873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441325" y="1362075"/>
              <a:ext cx="244475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871538" y="1362075"/>
              <a:ext cx="249238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871538" y="1054100"/>
              <a:ext cx="249238" cy="1873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871538" y="747713"/>
              <a:ext cx="249238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0" name="Rectangle 32"/>
            <p:cNvSpPr>
              <a:spLocks noChangeArrowheads="1"/>
            </p:cNvSpPr>
            <p:nvPr/>
          </p:nvSpPr>
          <p:spPr bwMode="auto">
            <a:xfrm>
              <a:off x="1304925" y="1362075"/>
              <a:ext cx="246063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304925" y="1054100"/>
              <a:ext cx="246063" cy="18732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1304925" y="747713"/>
              <a:ext cx="246063" cy="18573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53" name="Freeform 15"/>
          <p:cNvSpPr>
            <a:spLocks noChangeAspect="1" noEditPoints="1"/>
          </p:cNvSpPr>
          <p:nvPr/>
        </p:nvSpPr>
        <p:spPr bwMode="auto">
          <a:xfrm>
            <a:off x="6964363" y="5214938"/>
            <a:ext cx="665162" cy="508000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  <p:bldP spid="26" grpId="0"/>
      <p:bldP spid="27" grpId="0"/>
      <p:bldP spid="34" grpId="0"/>
      <p:bldP spid="35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9056" y="-7016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91" name="Straight Connector 190"/>
          <p:cNvCxnSpPr>
            <a:cxnSpLocks/>
          </p:cNvCxnSpPr>
          <p:nvPr/>
        </p:nvCxnSpPr>
        <p:spPr>
          <a:xfrm flipV="1">
            <a:off x="1411288" y="5067300"/>
            <a:ext cx="4652962" cy="96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320677" y="4465636"/>
            <a:ext cx="546100" cy="12033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1472647" y="3049666"/>
            <a:ext cx="9136037" cy="99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4"/>
                </a:solidFill>
              </a:rPr>
              <a:t>Software Design Description</a:t>
            </a:r>
            <a:endParaRPr lang="en-US" altLang="en-US" sz="4400" dirty="0">
              <a:solidFill>
                <a:schemeClr val="accent4"/>
              </a:solidFill>
              <a:latin typeface="Lato Light" pitchFamily="34" charset="0"/>
              <a:cs typeface="Roboto" panose="02000000000000000000" pitchFamily="2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5630919" y="2199525"/>
            <a:ext cx="900683" cy="900000"/>
            <a:chOff x="9525" y="-1587"/>
            <a:chExt cx="2097088" cy="2095500"/>
          </a:xfrm>
          <a:solidFill>
            <a:schemeClr val="bg1"/>
          </a:solidFill>
        </p:grpSpPr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9525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4 w 174"/>
                <a:gd name="T51" fmla="*/ 259 h 556"/>
                <a:gd name="T52" fmla="*/ 104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8 w 174"/>
                <a:gd name="T63" fmla="*/ 215 h 556"/>
                <a:gd name="T64" fmla="*/ 118 w 174"/>
                <a:gd name="T65" fmla="*/ 215 h 556"/>
                <a:gd name="T66" fmla="*/ 104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5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5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4 w 174"/>
                <a:gd name="T103" fmla="*/ 125 h 556"/>
                <a:gd name="T104" fmla="*/ 118 w 174"/>
                <a:gd name="T105" fmla="*/ 132 h 556"/>
                <a:gd name="T106" fmla="*/ 118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6" y="35"/>
                    <a:pt x="104" y="43"/>
                    <a:pt x="104" y="5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6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4" y="259"/>
                  </a:cubicBezTo>
                  <a:lnTo>
                    <a:pt x="104" y="504"/>
                  </a:lnTo>
                  <a:close/>
                  <a:moveTo>
                    <a:pt x="137" y="188"/>
                  </a:moveTo>
                  <a:cubicBezTo>
                    <a:pt x="136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2" y="212"/>
                    <a:pt x="118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09" y="221"/>
                    <a:pt x="104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4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5" y="215"/>
                  </a:cubicBezTo>
                  <a:cubicBezTo>
                    <a:pt x="51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7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7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1" y="136"/>
                    <a:pt x="55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4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4" y="125"/>
                  </a:cubicBezTo>
                  <a:cubicBezTo>
                    <a:pt x="109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22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6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449388" y="-1587"/>
              <a:ext cx="657225" cy="2095500"/>
            </a:xfrm>
            <a:custGeom>
              <a:avLst/>
              <a:gdLst>
                <a:gd name="T0" fmla="*/ 139 w 174"/>
                <a:gd name="T1" fmla="*/ 105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105 h 556"/>
                <a:gd name="T10" fmla="*/ 0 w 174"/>
                <a:gd name="T11" fmla="*/ 174 h 556"/>
                <a:gd name="T12" fmla="*/ 35 w 174"/>
                <a:gd name="T13" fmla="*/ 243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243 h 556"/>
                <a:gd name="T22" fmla="*/ 174 w 174"/>
                <a:gd name="T23" fmla="*/ 174 h 556"/>
                <a:gd name="T24" fmla="*/ 139 w 174"/>
                <a:gd name="T25" fmla="*/ 105 h 556"/>
                <a:gd name="T26" fmla="*/ 70 w 174"/>
                <a:gd name="T27" fmla="*/ 52 h 556"/>
                <a:gd name="T28" fmla="*/ 87 w 174"/>
                <a:gd name="T29" fmla="*/ 35 h 556"/>
                <a:gd name="T30" fmla="*/ 105 w 174"/>
                <a:gd name="T31" fmla="*/ 52 h 556"/>
                <a:gd name="T32" fmla="*/ 105 w 174"/>
                <a:gd name="T33" fmla="*/ 89 h 556"/>
                <a:gd name="T34" fmla="*/ 87 w 174"/>
                <a:gd name="T35" fmla="*/ 87 h 556"/>
                <a:gd name="T36" fmla="*/ 70 w 174"/>
                <a:gd name="T37" fmla="*/ 89 h 556"/>
                <a:gd name="T38" fmla="*/ 70 w 174"/>
                <a:gd name="T39" fmla="*/ 52 h 556"/>
                <a:gd name="T40" fmla="*/ 105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259 h 556"/>
                <a:gd name="T48" fmla="*/ 87 w 174"/>
                <a:gd name="T49" fmla="*/ 261 h 556"/>
                <a:gd name="T50" fmla="*/ 105 w 174"/>
                <a:gd name="T51" fmla="*/ 259 h 556"/>
                <a:gd name="T52" fmla="*/ 105 w 174"/>
                <a:gd name="T53" fmla="*/ 504 h 556"/>
                <a:gd name="T54" fmla="*/ 137 w 174"/>
                <a:gd name="T55" fmla="*/ 188 h 556"/>
                <a:gd name="T56" fmla="*/ 136 w 174"/>
                <a:gd name="T57" fmla="*/ 191 h 556"/>
                <a:gd name="T58" fmla="*/ 129 w 174"/>
                <a:gd name="T59" fmla="*/ 204 h 556"/>
                <a:gd name="T60" fmla="*/ 129 w 174"/>
                <a:gd name="T61" fmla="*/ 204 h 556"/>
                <a:gd name="T62" fmla="*/ 119 w 174"/>
                <a:gd name="T63" fmla="*/ 215 h 556"/>
                <a:gd name="T64" fmla="*/ 118 w 174"/>
                <a:gd name="T65" fmla="*/ 215 h 556"/>
                <a:gd name="T66" fmla="*/ 105 w 174"/>
                <a:gd name="T67" fmla="*/ 223 h 556"/>
                <a:gd name="T68" fmla="*/ 87 w 174"/>
                <a:gd name="T69" fmla="*/ 226 h 556"/>
                <a:gd name="T70" fmla="*/ 70 w 174"/>
                <a:gd name="T71" fmla="*/ 223 h 556"/>
                <a:gd name="T72" fmla="*/ 56 w 174"/>
                <a:gd name="T73" fmla="*/ 215 h 556"/>
                <a:gd name="T74" fmla="*/ 56 w 174"/>
                <a:gd name="T75" fmla="*/ 215 h 556"/>
                <a:gd name="T76" fmla="*/ 45 w 174"/>
                <a:gd name="T77" fmla="*/ 204 h 556"/>
                <a:gd name="T78" fmla="*/ 45 w 174"/>
                <a:gd name="T79" fmla="*/ 204 h 556"/>
                <a:gd name="T80" fmla="*/ 38 w 174"/>
                <a:gd name="T81" fmla="*/ 191 h 556"/>
                <a:gd name="T82" fmla="*/ 37 w 174"/>
                <a:gd name="T83" fmla="*/ 188 h 556"/>
                <a:gd name="T84" fmla="*/ 35 w 174"/>
                <a:gd name="T85" fmla="*/ 174 h 556"/>
                <a:gd name="T86" fmla="*/ 37 w 174"/>
                <a:gd name="T87" fmla="*/ 159 h 556"/>
                <a:gd name="T88" fmla="*/ 38 w 174"/>
                <a:gd name="T89" fmla="*/ 156 h 556"/>
                <a:gd name="T90" fmla="*/ 45 w 174"/>
                <a:gd name="T91" fmla="*/ 144 h 556"/>
                <a:gd name="T92" fmla="*/ 45 w 174"/>
                <a:gd name="T93" fmla="*/ 143 h 556"/>
                <a:gd name="T94" fmla="*/ 56 w 174"/>
                <a:gd name="T95" fmla="*/ 132 h 556"/>
                <a:gd name="T96" fmla="*/ 56 w 174"/>
                <a:gd name="T97" fmla="*/ 132 h 556"/>
                <a:gd name="T98" fmla="*/ 70 w 174"/>
                <a:gd name="T99" fmla="*/ 125 h 556"/>
                <a:gd name="T100" fmla="*/ 87 w 174"/>
                <a:gd name="T101" fmla="*/ 122 h 556"/>
                <a:gd name="T102" fmla="*/ 105 w 174"/>
                <a:gd name="T103" fmla="*/ 125 h 556"/>
                <a:gd name="T104" fmla="*/ 118 w 174"/>
                <a:gd name="T105" fmla="*/ 132 h 556"/>
                <a:gd name="T106" fmla="*/ 119 w 174"/>
                <a:gd name="T107" fmla="*/ 132 h 556"/>
                <a:gd name="T108" fmla="*/ 129 w 174"/>
                <a:gd name="T109" fmla="*/ 143 h 556"/>
                <a:gd name="T110" fmla="*/ 129 w 174"/>
                <a:gd name="T111" fmla="*/ 144 h 556"/>
                <a:gd name="T112" fmla="*/ 136 w 174"/>
                <a:gd name="T113" fmla="*/ 156 h 556"/>
                <a:gd name="T114" fmla="*/ 137 w 174"/>
                <a:gd name="T115" fmla="*/ 159 h 556"/>
                <a:gd name="T116" fmla="*/ 139 w 174"/>
                <a:gd name="T117" fmla="*/ 174 h 556"/>
                <a:gd name="T118" fmla="*/ 137 w 174"/>
                <a:gd name="T119" fmla="*/ 18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105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14" y="121"/>
                    <a:pt x="0" y="145"/>
                    <a:pt x="0" y="174"/>
                  </a:cubicBezTo>
                  <a:cubicBezTo>
                    <a:pt x="0" y="202"/>
                    <a:pt x="14" y="227"/>
                    <a:pt x="35" y="243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60" y="227"/>
                    <a:pt x="174" y="202"/>
                    <a:pt x="174" y="174"/>
                  </a:cubicBezTo>
                  <a:cubicBezTo>
                    <a:pt x="174" y="145"/>
                    <a:pt x="160" y="121"/>
                    <a:pt x="139" y="105"/>
                  </a:cubicBezTo>
                  <a:close/>
                  <a:moveTo>
                    <a:pt x="70" y="52"/>
                  </a:moveTo>
                  <a:cubicBezTo>
                    <a:pt x="70" y="43"/>
                    <a:pt x="78" y="35"/>
                    <a:pt x="87" y="35"/>
                  </a:cubicBezTo>
                  <a:cubicBezTo>
                    <a:pt x="97" y="35"/>
                    <a:pt x="105" y="43"/>
                    <a:pt x="105" y="52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99" y="87"/>
                    <a:pt x="93" y="87"/>
                    <a:pt x="87" y="87"/>
                  </a:cubicBezTo>
                  <a:cubicBezTo>
                    <a:pt x="81" y="87"/>
                    <a:pt x="75" y="87"/>
                    <a:pt x="70" y="89"/>
                  </a:cubicBezTo>
                  <a:lnTo>
                    <a:pt x="70" y="52"/>
                  </a:lnTo>
                  <a:close/>
                  <a:moveTo>
                    <a:pt x="105" y="504"/>
                  </a:moveTo>
                  <a:cubicBezTo>
                    <a:pt x="105" y="513"/>
                    <a:pt x="97" y="521"/>
                    <a:pt x="87" y="521"/>
                  </a:cubicBezTo>
                  <a:cubicBezTo>
                    <a:pt x="78" y="521"/>
                    <a:pt x="70" y="513"/>
                    <a:pt x="70" y="504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5" y="260"/>
                    <a:pt x="81" y="261"/>
                    <a:pt x="87" y="261"/>
                  </a:cubicBezTo>
                  <a:cubicBezTo>
                    <a:pt x="93" y="261"/>
                    <a:pt x="99" y="260"/>
                    <a:pt x="105" y="259"/>
                  </a:cubicBezTo>
                  <a:lnTo>
                    <a:pt x="105" y="504"/>
                  </a:lnTo>
                  <a:close/>
                  <a:moveTo>
                    <a:pt x="137" y="188"/>
                  </a:moveTo>
                  <a:cubicBezTo>
                    <a:pt x="137" y="189"/>
                    <a:pt x="136" y="190"/>
                    <a:pt x="136" y="191"/>
                  </a:cubicBezTo>
                  <a:cubicBezTo>
                    <a:pt x="134" y="196"/>
                    <a:pt x="132" y="200"/>
                    <a:pt x="129" y="204"/>
                  </a:cubicBezTo>
                  <a:cubicBezTo>
                    <a:pt x="129" y="204"/>
                    <a:pt x="129" y="204"/>
                    <a:pt x="129" y="204"/>
                  </a:cubicBezTo>
                  <a:cubicBezTo>
                    <a:pt x="126" y="208"/>
                    <a:pt x="123" y="212"/>
                    <a:pt x="119" y="215"/>
                  </a:cubicBezTo>
                  <a:cubicBezTo>
                    <a:pt x="118" y="215"/>
                    <a:pt x="118" y="215"/>
                    <a:pt x="118" y="215"/>
                  </a:cubicBezTo>
                  <a:cubicBezTo>
                    <a:pt x="114" y="218"/>
                    <a:pt x="110" y="221"/>
                    <a:pt x="105" y="223"/>
                  </a:cubicBezTo>
                  <a:cubicBezTo>
                    <a:pt x="99" y="225"/>
                    <a:pt x="93" y="226"/>
                    <a:pt x="87" y="226"/>
                  </a:cubicBezTo>
                  <a:cubicBezTo>
                    <a:pt x="81" y="226"/>
                    <a:pt x="75" y="225"/>
                    <a:pt x="70" y="223"/>
                  </a:cubicBezTo>
                  <a:cubicBezTo>
                    <a:pt x="65" y="221"/>
                    <a:pt x="60" y="218"/>
                    <a:pt x="56" y="215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52" y="212"/>
                    <a:pt x="48" y="208"/>
                    <a:pt x="45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2" y="200"/>
                    <a:pt x="40" y="196"/>
                    <a:pt x="38" y="191"/>
                  </a:cubicBezTo>
                  <a:cubicBezTo>
                    <a:pt x="38" y="190"/>
                    <a:pt x="38" y="189"/>
                    <a:pt x="37" y="188"/>
                  </a:cubicBezTo>
                  <a:cubicBezTo>
                    <a:pt x="36" y="184"/>
                    <a:pt x="35" y="179"/>
                    <a:pt x="35" y="174"/>
                  </a:cubicBezTo>
                  <a:cubicBezTo>
                    <a:pt x="35" y="169"/>
                    <a:pt x="36" y="164"/>
                    <a:pt x="37" y="159"/>
                  </a:cubicBezTo>
                  <a:cubicBezTo>
                    <a:pt x="38" y="158"/>
                    <a:pt x="38" y="157"/>
                    <a:pt x="38" y="156"/>
                  </a:cubicBezTo>
                  <a:cubicBezTo>
                    <a:pt x="40" y="152"/>
                    <a:pt x="42" y="147"/>
                    <a:pt x="45" y="144"/>
                  </a:cubicBezTo>
                  <a:cubicBezTo>
                    <a:pt x="45" y="143"/>
                    <a:pt x="45" y="143"/>
                    <a:pt x="45" y="143"/>
                  </a:cubicBezTo>
                  <a:cubicBezTo>
                    <a:pt x="48" y="139"/>
                    <a:pt x="52" y="136"/>
                    <a:pt x="56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60" y="129"/>
                    <a:pt x="65" y="127"/>
                    <a:pt x="70" y="125"/>
                  </a:cubicBezTo>
                  <a:cubicBezTo>
                    <a:pt x="75" y="123"/>
                    <a:pt x="81" y="122"/>
                    <a:pt x="87" y="122"/>
                  </a:cubicBezTo>
                  <a:cubicBezTo>
                    <a:pt x="93" y="122"/>
                    <a:pt x="99" y="123"/>
                    <a:pt x="105" y="125"/>
                  </a:cubicBezTo>
                  <a:cubicBezTo>
                    <a:pt x="110" y="127"/>
                    <a:pt x="114" y="129"/>
                    <a:pt x="118" y="132"/>
                  </a:cubicBezTo>
                  <a:cubicBezTo>
                    <a:pt x="118" y="132"/>
                    <a:pt x="118" y="132"/>
                    <a:pt x="119" y="132"/>
                  </a:cubicBezTo>
                  <a:cubicBezTo>
                    <a:pt x="123" y="136"/>
                    <a:pt x="126" y="139"/>
                    <a:pt x="129" y="143"/>
                  </a:cubicBezTo>
                  <a:cubicBezTo>
                    <a:pt x="129" y="143"/>
                    <a:pt x="129" y="143"/>
                    <a:pt x="129" y="144"/>
                  </a:cubicBezTo>
                  <a:cubicBezTo>
                    <a:pt x="132" y="147"/>
                    <a:pt x="134" y="152"/>
                    <a:pt x="136" y="156"/>
                  </a:cubicBezTo>
                  <a:cubicBezTo>
                    <a:pt x="136" y="157"/>
                    <a:pt x="137" y="158"/>
                    <a:pt x="137" y="159"/>
                  </a:cubicBezTo>
                  <a:cubicBezTo>
                    <a:pt x="138" y="164"/>
                    <a:pt x="139" y="169"/>
                    <a:pt x="139" y="174"/>
                  </a:cubicBezTo>
                  <a:cubicBezTo>
                    <a:pt x="139" y="179"/>
                    <a:pt x="138" y="184"/>
                    <a:pt x="137" y="1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1" name="Freeform 7"/>
            <p:cNvSpPr>
              <a:spLocks noEditPoints="1"/>
            </p:cNvSpPr>
            <p:nvPr/>
          </p:nvSpPr>
          <p:spPr bwMode="auto">
            <a:xfrm>
              <a:off x="730250" y="-1587"/>
              <a:ext cx="655638" cy="2095500"/>
            </a:xfrm>
            <a:custGeom>
              <a:avLst/>
              <a:gdLst>
                <a:gd name="T0" fmla="*/ 139 w 174"/>
                <a:gd name="T1" fmla="*/ 313 h 556"/>
                <a:gd name="T2" fmla="*/ 139 w 174"/>
                <a:gd name="T3" fmla="*/ 52 h 556"/>
                <a:gd name="T4" fmla="*/ 87 w 174"/>
                <a:gd name="T5" fmla="*/ 0 h 556"/>
                <a:gd name="T6" fmla="*/ 35 w 174"/>
                <a:gd name="T7" fmla="*/ 52 h 556"/>
                <a:gd name="T8" fmla="*/ 35 w 174"/>
                <a:gd name="T9" fmla="*/ 313 h 556"/>
                <a:gd name="T10" fmla="*/ 0 w 174"/>
                <a:gd name="T11" fmla="*/ 382 h 556"/>
                <a:gd name="T12" fmla="*/ 35 w 174"/>
                <a:gd name="T13" fmla="*/ 451 h 556"/>
                <a:gd name="T14" fmla="*/ 35 w 174"/>
                <a:gd name="T15" fmla="*/ 504 h 556"/>
                <a:gd name="T16" fmla="*/ 87 w 174"/>
                <a:gd name="T17" fmla="*/ 556 h 556"/>
                <a:gd name="T18" fmla="*/ 139 w 174"/>
                <a:gd name="T19" fmla="*/ 504 h 556"/>
                <a:gd name="T20" fmla="*/ 139 w 174"/>
                <a:gd name="T21" fmla="*/ 451 h 556"/>
                <a:gd name="T22" fmla="*/ 174 w 174"/>
                <a:gd name="T23" fmla="*/ 382 h 556"/>
                <a:gd name="T24" fmla="*/ 139 w 174"/>
                <a:gd name="T25" fmla="*/ 313 h 556"/>
                <a:gd name="T26" fmla="*/ 70 w 174"/>
                <a:gd name="T27" fmla="*/ 52 h 556"/>
                <a:gd name="T28" fmla="*/ 87 w 174"/>
                <a:gd name="T29" fmla="*/ 35 h 556"/>
                <a:gd name="T30" fmla="*/ 104 w 174"/>
                <a:gd name="T31" fmla="*/ 52 h 556"/>
                <a:gd name="T32" fmla="*/ 104 w 174"/>
                <a:gd name="T33" fmla="*/ 297 h 556"/>
                <a:gd name="T34" fmla="*/ 87 w 174"/>
                <a:gd name="T35" fmla="*/ 295 h 556"/>
                <a:gd name="T36" fmla="*/ 70 w 174"/>
                <a:gd name="T37" fmla="*/ 297 h 556"/>
                <a:gd name="T38" fmla="*/ 70 w 174"/>
                <a:gd name="T39" fmla="*/ 52 h 556"/>
                <a:gd name="T40" fmla="*/ 104 w 174"/>
                <a:gd name="T41" fmla="*/ 504 h 556"/>
                <a:gd name="T42" fmla="*/ 87 w 174"/>
                <a:gd name="T43" fmla="*/ 521 h 556"/>
                <a:gd name="T44" fmla="*/ 70 w 174"/>
                <a:gd name="T45" fmla="*/ 504 h 556"/>
                <a:gd name="T46" fmla="*/ 70 w 174"/>
                <a:gd name="T47" fmla="*/ 467 h 556"/>
                <a:gd name="T48" fmla="*/ 87 w 174"/>
                <a:gd name="T49" fmla="*/ 469 h 556"/>
                <a:gd name="T50" fmla="*/ 104 w 174"/>
                <a:gd name="T51" fmla="*/ 467 h 556"/>
                <a:gd name="T52" fmla="*/ 104 w 174"/>
                <a:gd name="T53" fmla="*/ 504 h 556"/>
                <a:gd name="T54" fmla="*/ 137 w 174"/>
                <a:gd name="T55" fmla="*/ 397 h 556"/>
                <a:gd name="T56" fmla="*/ 136 w 174"/>
                <a:gd name="T57" fmla="*/ 400 h 556"/>
                <a:gd name="T58" fmla="*/ 129 w 174"/>
                <a:gd name="T59" fmla="*/ 412 h 556"/>
                <a:gd name="T60" fmla="*/ 129 w 174"/>
                <a:gd name="T61" fmla="*/ 413 h 556"/>
                <a:gd name="T62" fmla="*/ 118 w 174"/>
                <a:gd name="T63" fmla="*/ 424 h 556"/>
                <a:gd name="T64" fmla="*/ 118 w 174"/>
                <a:gd name="T65" fmla="*/ 424 h 556"/>
                <a:gd name="T66" fmla="*/ 104 w 174"/>
                <a:gd name="T67" fmla="*/ 431 h 556"/>
                <a:gd name="T68" fmla="*/ 87 w 174"/>
                <a:gd name="T69" fmla="*/ 434 h 556"/>
                <a:gd name="T70" fmla="*/ 70 w 174"/>
                <a:gd name="T71" fmla="*/ 431 h 556"/>
                <a:gd name="T72" fmla="*/ 56 w 174"/>
                <a:gd name="T73" fmla="*/ 424 h 556"/>
                <a:gd name="T74" fmla="*/ 56 w 174"/>
                <a:gd name="T75" fmla="*/ 424 h 556"/>
                <a:gd name="T76" fmla="*/ 45 w 174"/>
                <a:gd name="T77" fmla="*/ 413 h 556"/>
                <a:gd name="T78" fmla="*/ 45 w 174"/>
                <a:gd name="T79" fmla="*/ 412 h 556"/>
                <a:gd name="T80" fmla="*/ 38 w 174"/>
                <a:gd name="T81" fmla="*/ 400 h 556"/>
                <a:gd name="T82" fmla="*/ 37 w 174"/>
                <a:gd name="T83" fmla="*/ 397 h 556"/>
                <a:gd name="T84" fmla="*/ 35 w 174"/>
                <a:gd name="T85" fmla="*/ 382 h 556"/>
                <a:gd name="T86" fmla="*/ 37 w 174"/>
                <a:gd name="T87" fmla="*/ 368 h 556"/>
                <a:gd name="T88" fmla="*/ 38 w 174"/>
                <a:gd name="T89" fmla="*/ 365 h 556"/>
                <a:gd name="T90" fmla="*/ 45 w 174"/>
                <a:gd name="T91" fmla="*/ 352 h 556"/>
                <a:gd name="T92" fmla="*/ 45 w 174"/>
                <a:gd name="T93" fmla="*/ 352 h 556"/>
                <a:gd name="T94" fmla="*/ 56 w 174"/>
                <a:gd name="T95" fmla="*/ 341 h 556"/>
                <a:gd name="T96" fmla="*/ 56 w 174"/>
                <a:gd name="T97" fmla="*/ 341 h 556"/>
                <a:gd name="T98" fmla="*/ 70 w 174"/>
                <a:gd name="T99" fmla="*/ 333 h 556"/>
                <a:gd name="T100" fmla="*/ 87 w 174"/>
                <a:gd name="T101" fmla="*/ 330 h 556"/>
                <a:gd name="T102" fmla="*/ 104 w 174"/>
                <a:gd name="T103" fmla="*/ 333 h 556"/>
                <a:gd name="T104" fmla="*/ 118 w 174"/>
                <a:gd name="T105" fmla="*/ 341 h 556"/>
                <a:gd name="T106" fmla="*/ 118 w 174"/>
                <a:gd name="T107" fmla="*/ 341 h 556"/>
                <a:gd name="T108" fmla="*/ 129 w 174"/>
                <a:gd name="T109" fmla="*/ 352 h 556"/>
                <a:gd name="T110" fmla="*/ 129 w 174"/>
                <a:gd name="T111" fmla="*/ 352 h 556"/>
                <a:gd name="T112" fmla="*/ 136 w 174"/>
                <a:gd name="T113" fmla="*/ 365 h 556"/>
                <a:gd name="T114" fmla="*/ 137 w 174"/>
                <a:gd name="T115" fmla="*/ 368 h 556"/>
                <a:gd name="T116" fmla="*/ 139 w 174"/>
                <a:gd name="T117" fmla="*/ 382 h 556"/>
                <a:gd name="T118" fmla="*/ 137 w 174"/>
                <a:gd name="T119" fmla="*/ 397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" h="556">
                  <a:moveTo>
                    <a:pt x="139" y="313"/>
                  </a:moveTo>
                  <a:cubicBezTo>
                    <a:pt x="139" y="52"/>
                    <a:pt x="139" y="52"/>
                    <a:pt x="139" y="52"/>
                  </a:cubicBezTo>
                  <a:cubicBezTo>
                    <a:pt x="139" y="23"/>
                    <a:pt x="116" y="0"/>
                    <a:pt x="87" y="0"/>
                  </a:cubicBezTo>
                  <a:cubicBezTo>
                    <a:pt x="58" y="0"/>
                    <a:pt x="35" y="23"/>
                    <a:pt x="35" y="52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14" y="329"/>
                    <a:pt x="0" y="354"/>
                    <a:pt x="0" y="382"/>
                  </a:cubicBezTo>
                  <a:cubicBezTo>
                    <a:pt x="0" y="411"/>
                    <a:pt x="14" y="435"/>
                    <a:pt x="35" y="451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35" y="533"/>
                    <a:pt x="58" y="556"/>
                    <a:pt x="87" y="556"/>
                  </a:cubicBezTo>
                  <a:cubicBezTo>
                    <a:pt x="116" y="556"/>
                    <a:pt x="139" y="533"/>
                    <a:pt x="139" y="504"/>
                  </a:cubicBezTo>
                  <a:cubicBezTo>
                    <a:pt x="139" y="451"/>
                    <a:pt x="139" y="451"/>
                    <a:pt x="139" y="451"/>
                  </a:cubicBezTo>
                  <a:cubicBezTo>
                    <a:pt x="160" y="435"/>
                    <a:pt x="174" y="411"/>
                    <a:pt x="174" y="382"/>
                  </a:cubicBezTo>
                  <a:cubicBezTo>
                    <a:pt x="174" y="354"/>
                    <a:pt x="160" y="329"/>
                    <a:pt x="139" y="313"/>
                  </a:cubicBezTo>
                  <a:close/>
                  <a:moveTo>
                    <a:pt x="70" y="52"/>
                  </a:moveTo>
                  <a:cubicBezTo>
                    <a:pt x="70" y="43"/>
                    <a:pt x="77" y="35"/>
                    <a:pt x="87" y="35"/>
                  </a:cubicBezTo>
                  <a:cubicBezTo>
                    <a:pt x="97" y="35"/>
                    <a:pt x="104" y="43"/>
                    <a:pt x="104" y="52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99" y="296"/>
                    <a:pt x="93" y="295"/>
                    <a:pt x="87" y="295"/>
                  </a:cubicBezTo>
                  <a:cubicBezTo>
                    <a:pt x="81" y="295"/>
                    <a:pt x="75" y="296"/>
                    <a:pt x="70" y="297"/>
                  </a:cubicBezTo>
                  <a:lnTo>
                    <a:pt x="70" y="52"/>
                  </a:lnTo>
                  <a:close/>
                  <a:moveTo>
                    <a:pt x="104" y="504"/>
                  </a:moveTo>
                  <a:cubicBezTo>
                    <a:pt x="104" y="513"/>
                    <a:pt x="97" y="521"/>
                    <a:pt x="87" y="521"/>
                  </a:cubicBezTo>
                  <a:cubicBezTo>
                    <a:pt x="77" y="521"/>
                    <a:pt x="70" y="513"/>
                    <a:pt x="70" y="504"/>
                  </a:cubicBezTo>
                  <a:cubicBezTo>
                    <a:pt x="70" y="467"/>
                    <a:pt x="70" y="467"/>
                    <a:pt x="70" y="467"/>
                  </a:cubicBezTo>
                  <a:cubicBezTo>
                    <a:pt x="75" y="469"/>
                    <a:pt x="81" y="469"/>
                    <a:pt x="87" y="469"/>
                  </a:cubicBezTo>
                  <a:cubicBezTo>
                    <a:pt x="93" y="469"/>
                    <a:pt x="99" y="469"/>
                    <a:pt x="104" y="467"/>
                  </a:cubicBezTo>
                  <a:lnTo>
                    <a:pt x="104" y="504"/>
                  </a:lnTo>
                  <a:close/>
                  <a:moveTo>
                    <a:pt x="137" y="397"/>
                  </a:moveTo>
                  <a:cubicBezTo>
                    <a:pt x="137" y="398"/>
                    <a:pt x="136" y="399"/>
                    <a:pt x="136" y="400"/>
                  </a:cubicBezTo>
                  <a:cubicBezTo>
                    <a:pt x="134" y="404"/>
                    <a:pt x="132" y="409"/>
                    <a:pt x="129" y="412"/>
                  </a:cubicBezTo>
                  <a:cubicBezTo>
                    <a:pt x="129" y="412"/>
                    <a:pt x="129" y="413"/>
                    <a:pt x="129" y="413"/>
                  </a:cubicBezTo>
                  <a:cubicBezTo>
                    <a:pt x="126" y="417"/>
                    <a:pt x="123" y="420"/>
                    <a:pt x="118" y="424"/>
                  </a:cubicBezTo>
                  <a:cubicBezTo>
                    <a:pt x="118" y="424"/>
                    <a:pt x="118" y="424"/>
                    <a:pt x="118" y="424"/>
                  </a:cubicBezTo>
                  <a:cubicBezTo>
                    <a:pt x="114" y="427"/>
                    <a:pt x="109" y="429"/>
                    <a:pt x="104" y="431"/>
                  </a:cubicBezTo>
                  <a:cubicBezTo>
                    <a:pt x="99" y="433"/>
                    <a:pt x="93" y="434"/>
                    <a:pt x="87" y="434"/>
                  </a:cubicBezTo>
                  <a:cubicBezTo>
                    <a:pt x="81" y="434"/>
                    <a:pt x="75" y="433"/>
                    <a:pt x="70" y="431"/>
                  </a:cubicBezTo>
                  <a:cubicBezTo>
                    <a:pt x="65" y="429"/>
                    <a:pt x="60" y="427"/>
                    <a:pt x="56" y="424"/>
                  </a:cubicBezTo>
                  <a:cubicBezTo>
                    <a:pt x="56" y="424"/>
                    <a:pt x="56" y="424"/>
                    <a:pt x="56" y="424"/>
                  </a:cubicBezTo>
                  <a:cubicBezTo>
                    <a:pt x="51" y="420"/>
                    <a:pt x="48" y="417"/>
                    <a:pt x="45" y="413"/>
                  </a:cubicBezTo>
                  <a:cubicBezTo>
                    <a:pt x="45" y="413"/>
                    <a:pt x="45" y="412"/>
                    <a:pt x="45" y="412"/>
                  </a:cubicBezTo>
                  <a:cubicBezTo>
                    <a:pt x="42" y="409"/>
                    <a:pt x="40" y="404"/>
                    <a:pt x="38" y="400"/>
                  </a:cubicBezTo>
                  <a:cubicBezTo>
                    <a:pt x="38" y="399"/>
                    <a:pt x="37" y="398"/>
                    <a:pt x="37" y="397"/>
                  </a:cubicBezTo>
                  <a:cubicBezTo>
                    <a:pt x="36" y="392"/>
                    <a:pt x="35" y="387"/>
                    <a:pt x="35" y="382"/>
                  </a:cubicBezTo>
                  <a:cubicBezTo>
                    <a:pt x="35" y="377"/>
                    <a:pt x="36" y="372"/>
                    <a:pt x="37" y="368"/>
                  </a:cubicBezTo>
                  <a:cubicBezTo>
                    <a:pt x="37" y="367"/>
                    <a:pt x="38" y="366"/>
                    <a:pt x="38" y="365"/>
                  </a:cubicBezTo>
                  <a:cubicBezTo>
                    <a:pt x="40" y="360"/>
                    <a:pt x="42" y="356"/>
                    <a:pt x="45" y="352"/>
                  </a:cubicBezTo>
                  <a:cubicBezTo>
                    <a:pt x="45" y="352"/>
                    <a:pt x="45" y="352"/>
                    <a:pt x="45" y="352"/>
                  </a:cubicBezTo>
                  <a:cubicBezTo>
                    <a:pt x="48" y="348"/>
                    <a:pt x="51" y="344"/>
                    <a:pt x="56" y="341"/>
                  </a:cubicBezTo>
                  <a:cubicBezTo>
                    <a:pt x="56" y="341"/>
                    <a:pt x="56" y="341"/>
                    <a:pt x="56" y="341"/>
                  </a:cubicBezTo>
                  <a:cubicBezTo>
                    <a:pt x="60" y="338"/>
                    <a:pt x="65" y="335"/>
                    <a:pt x="70" y="333"/>
                  </a:cubicBezTo>
                  <a:cubicBezTo>
                    <a:pt x="75" y="331"/>
                    <a:pt x="81" y="330"/>
                    <a:pt x="87" y="330"/>
                  </a:cubicBezTo>
                  <a:cubicBezTo>
                    <a:pt x="93" y="330"/>
                    <a:pt x="99" y="331"/>
                    <a:pt x="104" y="333"/>
                  </a:cubicBezTo>
                  <a:cubicBezTo>
                    <a:pt x="109" y="335"/>
                    <a:pt x="114" y="338"/>
                    <a:pt x="118" y="341"/>
                  </a:cubicBezTo>
                  <a:cubicBezTo>
                    <a:pt x="118" y="341"/>
                    <a:pt x="118" y="341"/>
                    <a:pt x="118" y="341"/>
                  </a:cubicBezTo>
                  <a:cubicBezTo>
                    <a:pt x="123" y="344"/>
                    <a:pt x="126" y="348"/>
                    <a:pt x="129" y="352"/>
                  </a:cubicBezTo>
                  <a:cubicBezTo>
                    <a:pt x="129" y="352"/>
                    <a:pt x="129" y="352"/>
                    <a:pt x="129" y="352"/>
                  </a:cubicBezTo>
                  <a:cubicBezTo>
                    <a:pt x="132" y="356"/>
                    <a:pt x="134" y="360"/>
                    <a:pt x="136" y="365"/>
                  </a:cubicBezTo>
                  <a:cubicBezTo>
                    <a:pt x="136" y="366"/>
                    <a:pt x="137" y="367"/>
                    <a:pt x="137" y="368"/>
                  </a:cubicBezTo>
                  <a:cubicBezTo>
                    <a:pt x="138" y="372"/>
                    <a:pt x="139" y="377"/>
                    <a:pt x="139" y="382"/>
                  </a:cubicBezTo>
                  <a:cubicBezTo>
                    <a:pt x="139" y="387"/>
                    <a:pt x="138" y="392"/>
                    <a:pt x="137" y="39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791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5474DFB8-B633-464C-9198-59FC602FE1B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31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126773" y="1849023"/>
            <a:ext cx="7199308" cy="461665"/>
            <a:chOff x="3182762" y="1748565"/>
            <a:chExt cx="7199308" cy="461665"/>
          </a:xfrm>
        </p:grpSpPr>
        <p:sp>
          <p:nvSpPr>
            <p:cNvPr id="36" name="Flowchart: Off-page Connector 3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91829" y="1748565"/>
              <a:ext cx="6490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1. Technology &amp; Reason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テクノロジーと理由 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6772" y="2609568"/>
            <a:ext cx="7581977" cy="461665"/>
            <a:chOff x="3182762" y="1748565"/>
            <a:chExt cx="7581977" cy="461665"/>
          </a:xfrm>
        </p:grpSpPr>
        <p:sp>
          <p:nvSpPr>
            <p:cNvPr id="39" name="Flowchart: Off-page Connector 38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1832" y="1748565"/>
              <a:ext cx="6872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2. Architecture Representation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アーキテクチャ表現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26770" y="3334248"/>
            <a:ext cx="6019050" cy="461665"/>
            <a:chOff x="3182762" y="1748565"/>
            <a:chExt cx="6019050" cy="461665"/>
          </a:xfrm>
        </p:grpSpPr>
        <p:sp>
          <p:nvSpPr>
            <p:cNvPr id="42" name="Flowchart: Off-page Connector 4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91832" y="1748565"/>
              <a:ext cx="530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3. Database Design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データベース設計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26769" y="4080280"/>
            <a:ext cx="4346284" cy="461665"/>
            <a:chOff x="3182762" y="1748565"/>
            <a:chExt cx="4346284" cy="461665"/>
          </a:xfrm>
        </p:grpSpPr>
        <p:sp>
          <p:nvSpPr>
            <p:cNvPr id="45" name="Flowchart: Off-page Connector 44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/>
                  </a:solidFill>
                </a:rPr>
                <a:t>4. Detail Design - </a:t>
              </a:r>
              <a:r>
                <a:rPr lang="ja-JP" altLang="en-US" sz="2400" b="1" dirty="0">
                  <a:solidFill>
                    <a:schemeClr val="accent4"/>
                  </a:solidFill>
                </a:rPr>
                <a:t>詳細設計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9B67DD09-27EA-491B-BBE7-9F5FE4AD21D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32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193110" y="118606"/>
            <a:ext cx="7199308" cy="461665"/>
            <a:chOff x="3182762" y="1748565"/>
            <a:chExt cx="7199308" cy="461665"/>
          </a:xfrm>
        </p:grpSpPr>
        <p:sp>
          <p:nvSpPr>
            <p:cNvPr id="198" name="Flowchart: Off-page Connector 197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91832" y="1748565"/>
              <a:ext cx="6490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Technology &amp; Reason - </a:t>
              </a:r>
              <a:r>
                <a:rPr lang="ja-JP" altLang="en-US" sz="2400" b="1" dirty="0"/>
                <a:t>テクノロジーと理由 </a:t>
              </a:r>
              <a:endParaRPr lang="en-US" sz="2400" b="1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99728" y="1145118"/>
            <a:ext cx="224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Core Technology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2071596" y="2840608"/>
            <a:ext cx="19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ASP.NET MVC 5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267429" y="284014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MongoDB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94892" y="3271999"/>
            <a:ext cx="2127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 Technology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215423" y="5040563"/>
            <a:ext cx="13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Bootstrap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876766" y="504056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13" y="1524383"/>
            <a:ext cx="2194586" cy="1645940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38" y="2089298"/>
            <a:ext cx="2362560" cy="640475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67" y="4056294"/>
            <a:ext cx="1817987" cy="98597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66" y="3914748"/>
            <a:ext cx="2073876" cy="11210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96162102-9A71-42EA-B102-5C156D90D42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33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3200" y="132323"/>
            <a:ext cx="7878533" cy="461665"/>
            <a:chOff x="3182762" y="1748565"/>
            <a:chExt cx="7878533" cy="461665"/>
          </a:xfrm>
        </p:grpSpPr>
        <p:sp>
          <p:nvSpPr>
            <p:cNvPr id="9" name="Flowchart: Off-page Connector 8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91832" y="1748565"/>
              <a:ext cx="7169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2. Architecture Representation - </a:t>
              </a:r>
              <a:r>
                <a:rPr lang="ja-JP" altLang="en-US" sz="2400" b="1" dirty="0"/>
                <a:t>アーキテクチャ表現</a:t>
              </a:r>
              <a:endParaRPr lang="en-US" sz="2400" b="1"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48E6920B-8268-4656-A04C-8798B324EE8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34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86500" y="115377"/>
            <a:ext cx="6019050" cy="461665"/>
            <a:chOff x="3182762" y="1748565"/>
            <a:chExt cx="6019050" cy="461665"/>
          </a:xfrm>
        </p:grpSpPr>
        <p:sp>
          <p:nvSpPr>
            <p:cNvPr id="50" name="Flowchart: Off-page Connector 4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1832" y="1748565"/>
              <a:ext cx="530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3. Database Design - </a:t>
              </a:r>
              <a:r>
                <a:rPr lang="ja-JP" altLang="en-US" sz="2400" b="1" dirty="0"/>
                <a:t>データベース設計</a:t>
              </a:r>
              <a:endParaRPr lang="en-US" sz="2400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916643" y="5814071"/>
            <a:ext cx="277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エンティティ関係図</a:t>
            </a:r>
            <a:endParaRPr lang="en-US" altLang="ja-JP" dirty="0"/>
          </a:p>
          <a:p>
            <a:pPr algn="ctr"/>
            <a:r>
              <a:rPr lang="en-US" altLang="ja-JP" dirty="0"/>
              <a:t>Entity Relationship Diagram</a:t>
            </a:r>
          </a:p>
        </p:txBody>
      </p:sp>
    </p:spTree>
  </p:cSld>
  <p:clrMapOvr>
    <a:masterClrMapping/>
  </p:clrMapOvr>
  <p:transition spd="slow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48E6920B-8268-4656-A04C-8798B324EE87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35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86500" y="115377"/>
            <a:ext cx="6019050" cy="461665"/>
            <a:chOff x="3182762" y="1748565"/>
            <a:chExt cx="6019050" cy="461665"/>
          </a:xfrm>
        </p:grpSpPr>
        <p:sp>
          <p:nvSpPr>
            <p:cNvPr id="50" name="Flowchart: Off-page Connector 4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1832" y="1748565"/>
              <a:ext cx="5309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3. Database Design - </a:t>
              </a:r>
              <a:r>
                <a:rPr lang="ja-JP" altLang="en-US" sz="2400" b="1" dirty="0"/>
                <a:t>データベース設計</a:t>
              </a:r>
              <a:endParaRPr lang="en-US" sz="2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96044" y="5814071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MongoDB</a:t>
            </a:r>
            <a:r>
              <a:rPr lang="ja-JP" altLang="en-US" dirty="0"/>
              <a:t>のデータベース設計</a:t>
            </a:r>
            <a:endParaRPr lang="en-US" altLang="ja-JP" dirty="0"/>
          </a:p>
          <a:p>
            <a:pPr algn="ctr"/>
            <a:r>
              <a:rPr lang="en-US" altLang="ja-JP" dirty="0"/>
              <a:t>MongoDB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257842174"/>
      </p:ext>
    </p:extLst>
  </p:cSld>
  <p:clrMapOvr>
    <a:masterClrMapping/>
  </p:clrMapOvr>
  <p:transition spd="slow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5FEEF2F-DFBC-4BC9-B6F0-5F357DE7700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36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89885" y="115377"/>
            <a:ext cx="4346284" cy="461665"/>
            <a:chOff x="3182762" y="1748565"/>
            <a:chExt cx="4346284" cy="461665"/>
          </a:xfrm>
        </p:grpSpPr>
        <p:sp>
          <p:nvSpPr>
            <p:cNvPr id="57" name="Flowchart: Off-page Connector 5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4. Detail Design - </a:t>
              </a:r>
              <a:r>
                <a:rPr lang="ja-JP" altLang="en-US" sz="2400" b="1" dirty="0"/>
                <a:t>詳細設計</a:t>
              </a:r>
              <a:endParaRPr lang="en-US" sz="24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199409" y="5430742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BSN</a:t>
            </a:r>
            <a:r>
              <a:rPr lang="ja-JP" altLang="en-US" dirty="0"/>
              <a:t>の画面の流れ </a:t>
            </a:r>
            <a:endParaRPr lang="en-US" altLang="ja-JP" dirty="0"/>
          </a:p>
          <a:p>
            <a:pPr algn="ctr"/>
            <a:r>
              <a:rPr lang="en-US" dirty="0"/>
              <a:t>BSN Screen Flow</a:t>
            </a:r>
            <a:endParaRPr lang="ja-JP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5FEEF2F-DFBC-4BC9-B6F0-5F357DE7700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37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89885" y="115377"/>
            <a:ext cx="4346284" cy="461665"/>
            <a:chOff x="3182762" y="1748565"/>
            <a:chExt cx="4346284" cy="461665"/>
          </a:xfrm>
        </p:grpSpPr>
        <p:sp>
          <p:nvSpPr>
            <p:cNvPr id="57" name="Flowchart: Off-page Connector 5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4. Detail Design - </a:t>
              </a:r>
              <a:r>
                <a:rPr lang="ja-JP" altLang="en-US" sz="2400" b="1" dirty="0"/>
                <a:t>詳細設計</a:t>
              </a:r>
              <a:endParaRPr lang="en-US" sz="24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14878" y="5541655"/>
            <a:ext cx="538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ホームページの画面設計</a:t>
            </a:r>
            <a:r>
              <a:rPr lang="en-US" altLang="ja-JP" dirty="0"/>
              <a:t> – Homepage Screen Design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310" y="926908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Screen Design - </a:t>
            </a:r>
            <a:r>
              <a:rPr lang="ja-JP" altLang="en-US" b="1" dirty="0"/>
              <a:t>画面設計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00" y="1417058"/>
            <a:ext cx="7804923" cy="38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2059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5FEEF2F-DFBC-4BC9-B6F0-5F357DE7700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38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89885" y="115377"/>
            <a:ext cx="4346284" cy="461665"/>
            <a:chOff x="3182762" y="1748565"/>
            <a:chExt cx="4346284" cy="461665"/>
          </a:xfrm>
        </p:grpSpPr>
        <p:sp>
          <p:nvSpPr>
            <p:cNvPr id="57" name="Flowchart: Off-page Connector 5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1832" y="1748565"/>
              <a:ext cx="3637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4. Detail Design - </a:t>
              </a:r>
              <a:r>
                <a:rPr lang="ja-JP" altLang="en-US" sz="2400" b="1" dirty="0"/>
                <a:t>詳細設計</a:t>
              </a:r>
              <a:endParaRPr lang="en-US" sz="24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7310" y="926908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Screen Design - </a:t>
            </a:r>
            <a:r>
              <a:rPr lang="ja-JP" altLang="en-US" b="1" dirty="0"/>
              <a:t>画面設計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05" y="1296240"/>
            <a:ext cx="6530409" cy="41145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5469" y="5588871"/>
            <a:ext cx="681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ホームページの画面設計</a:t>
            </a:r>
            <a:r>
              <a:rPr lang="en-US" altLang="ja-JP" dirty="0"/>
              <a:t>HTML – Homepage Screen Design by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9038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530225" y="5616575"/>
            <a:ext cx="1012825" cy="0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4769" y="4841081"/>
            <a:ext cx="546100" cy="452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320675" y="5000625"/>
            <a:ext cx="546100" cy="1203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>
          <a:xfrm>
            <a:off x="2767013" y="2925763"/>
            <a:ext cx="6642100" cy="9747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accent5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Quality Control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55750" y="5067300"/>
            <a:ext cx="0" cy="549275"/>
          </a:xfrm>
          <a:prstGeom prst="line">
            <a:avLst/>
          </a:prstGeom>
          <a:ln w="635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E193BAF6-7546-493F-B6EE-1784AD41728E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4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0"/>
            <a:ext cx="0" cy="12493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038850" y="1265238"/>
            <a:ext cx="114300" cy="11271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5514975" y="132556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138588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8850" y="2651125"/>
            <a:ext cx="114300" cy="112713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6153150" y="2713038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2760663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>
            <a:grpSpLocks noChangeAspect="1"/>
          </p:cNvGrpSpPr>
          <p:nvPr/>
        </p:nvGrpSpPr>
        <p:grpSpPr bwMode="auto">
          <a:xfrm rot="5400000">
            <a:off x="6776244" y="2123281"/>
            <a:ext cx="947738" cy="1184275"/>
            <a:chOff x="6583680" y="2110154"/>
            <a:chExt cx="337625" cy="421950"/>
          </a:xfrm>
        </p:grpSpPr>
        <p:sp>
          <p:nvSpPr>
            <p:cNvPr id="21" name="Flowchart: Off-page Connector 20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3680" y="2110719"/>
              <a:ext cx="337625" cy="356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 bwMode="auto">
          <a:xfrm rot="-5400000">
            <a:off x="4442619" y="732631"/>
            <a:ext cx="947738" cy="1184275"/>
            <a:chOff x="6583680" y="2110154"/>
            <a:chExt cx="337625" cy="421950"/>
          </a:xfrm>
        </p:grpSpPr>
        <p:sp>
          <p:nvSpPr>
            <p:cNvPr id="24" name="Flowchart: Off-page Connector 23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2292626" y="765175"/>
            <a:ext cx="1930124" cy="1001713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6. Project Result</a:t>
            </a:r>
            <a:r>
              <a:rPr lang="en-US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6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プロジェクト結果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932738" y="2173288"/>
            <a:ext cx="3246437" cy="1001712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id-ID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7. Demo- </a:t>
            </a:r>
            <a:r>
              <a:rPr lang="ja-JP" altLang="en-US" sz="1800" dirty="0">
                <a:solidFill>
                  <a:schemeClr val="accent2"/>
                </a:solidFill>
                <a:latin typeface="Lato" panose="020F0502020204030203" pitchFamily="34" charset="0"/>
                <a:ea typeface="Roboto" panose="02000000000000000000" pitchFamily="2" charset="0"/>
              </a:rPr>
              <a:t>デモ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 rot="10800000" flipH="1" flipV="1">
            <a:off x="5964238" y="5308600"/>
            <a:ext cx="263525" cy="15557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7" name="Content Placeholder 7"/>
          <p:cNvSpPr txBox="1">
            <a:spLocks/>
          </p:cNvSpPr>
          <p:nvPr/>
        </p:nvSpPr>
        <p:spPr>
          <a:xfrm>
            <a:off x="4025900" y="5389563"/>
            <a:ext cx="4125913" cy="65838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8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End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038850" y="4025900"/>
            <a:ext cx="114300" cy="112713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46" name="Straight Connector 45"/>
          <p:cNvCxnSpPr/>
          <p:nvPr/>
        </p:nvCxnSpPr>
        <p:spPr>
          <a:xfrm>
            <a:off x="5514975" y="4087813"/>
            <a:ext cx="52387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0" y="4148138"/>
            <a:ext cx="0" cy="12493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>
            <a:grpSpLocks noChangeAspect="1"/>
          </p:cNvGrpSpPr>
          <p:nvPr/>
        </p:nvGrpSpPr>
        <p:grpSpPr bwMode="auto">
          <a:xfrm rot="-5400000">
            <a:off x="4442619" y="3488531"/>
            <a:ext cx="947738" cy="1184275"/>
            <a:chOff x="6583680" y="2110154"/>
            <a:chExt cx="337625" cy="421950"/>
          </a:xfrm>
        </p:grpSpPr>
        <p:sp>
          <p:nvSpPr>
            <p:cNvPr id="49" name="Flowchart: Off-page Connector 48"/>
            <p:cNvSpPr/>
            <p:nvPr/>
          </p:nvSpPr>
          <p:spPr>
            <a:xfrm>
              <a:off x="6583680" y="2110154"/>
              <a:ext cx="337625" cy="421950"/>
            </a:xfrm>
            <a:prstGeom prst="flowChartOffpageConnector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83680" y="2110154"/>
              <a:ext cx="337625" cy="3563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  <p:sp>
        <p:nvSpPr>
          <p:cNvPr id="51" name="Content Placeholder 2"/>
          <p:cNvSpPr txBox="1">
            <a:spLocks/>
          </p:cNvSpPr>
          <p:nvPr/>
        </p:nvSpPr>
        <p:spPr>
          <a:xfrm>
            <a:off x="2888975" y="3522663"/>
            <a:ext cx="1333776" cy="1000125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8. Q&amp;A</a:t>
            </a:r>
            <a:r>
              <a:rPr lang="en-US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id-ID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- </a:t>
            </a:r>
            <a:r>
              <a:rPr lang="ja-JP" altLang="en-US" sz="1800" dirty="0">
                <a:solidFill>
                  <a:schemeClr val="accent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質問と回答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519613" y="1077913"/>
            <a:ext cx="684212" cy="492125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406664" tIns="319483" rIns="406664" bIns="319483" spcCol="1270" anchor="ctr"/>
          <a:lstStyle/>
          <a:p>
            <a:pPr algn="ctr" defTabSz="19558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id-ID" sz="3600" dirty="0">
                <a:solidFill>
                  <a:schemeClr val="accent6"/>
                </a:solidFill>
                <a:latin typeface="FontAwesome" pitchFamily="2" charset="0"/>
              </a:rPr>
              <a:t></a:t>
            </a:r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4668838" y="3889375"/>
            <a:ext cx="385762" cy="385763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083695" y="2518958"/>
            <a:ext cx="331427" cy="310747"/>
            <a:chOff x="7938" y="1588"/>
            <a:chExt cx="3867150" cy="3625850"/>
          </a:xfrm>
          <a:solidFill>
            <a:schemeClr val="accent2"/>
          </a:solidFill>
        </p:grpSpPr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59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6" grpId="0"/>
      <p:bldP spid="27" grpId="0"/>
      <p:bldP spid="36" grpId="0" animBg="1"/>
      <p:bldP spid="37" grpId="0"/>
      <p:bldP spid="45" grpId="0" animBg="1"/>
      <p:bldP spid="51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 rot="16200000">
            <a:off x="5157787" y="-150812"/>
            <a:ext cx="1874837" cy="12193588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60419" name="Group 113"/>
          <p:cNvGrpSpPr>
            <a:grpSpLocks/>
          </p:cNvGrpSpPr>
          <p:nvPr/>
        </p:nvGrpSpPr>
        <p:grpSpPr bwMode="auto">
          <a:xfrm>
            <a:off x="4840288" y="6410325"/>
            <a:ext cx="2481262" cy="431800"/>
            <a:chOff x="4842118" y="6426000"/>
            <a:chExt cx="2481943" cy="432000"/>
          </a:xfrm>
        </p:grpSpPr>
        <p:sp>
          <p:nvSpPr>
            <p:cNvPr id="115" name="TextBox 114"/>
            <p:cNvSpPr txBox="1"/>
            <p:nvPr/>
          </p:nvSpPr>
          <p:spPr>
            <a:xfrm>
              <a:off x="4842118" y="6453001"/>
              <a:ext cx="2481943" cy="36847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50000"/>
                    </a:schemeClr>
                  </a:solidFill>
                  <a:latin typeface="Lato" panose="020F0502020204030203" pitchFamily="34" charset="0"/>
                  <a:cs typeface="Arial" panose="020B0604020202020204" pitchFamily="34" charset="0"/>
                </a:rPr>
                <a:t>&lt;           &gt;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484" name="Group 115"/>
            <p:cNvGrpSpPr>
              <a:grpSpLocks/>
            </p:cNvGrpSpPr>
            <p:nvPr/>
          </p:nvGrpSpPr>
          <p:grpSpPr bwMode="auto">
            <a:xfrm>
              <a:off x="5867089" y="6426000"/>
              <a:ext cx="432000" cy="432000"/>
              <a:chOff x="5917425" y="3588629"/>
              <a:chExt cx="360000" cy="36000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5916797" y="3588629"/>
                <a:ext cx="361256" cy="360000"/>
              </a:xfrm>
              <a:prstGeom prst="ellipse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52526" y="3623041"/>
                <a:ext cx="292445" cy="2911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/>
              </a:p>
            </p:txBody>
          </p:sp>
        </p:grpSp>
      </p:grpSp>
      <p:sp>
        <p:nvSpPr>
          <p:cNvPr id="60420" name="TextBox 118"/>
          <p:cNvSpPr txBox="1">
            <a:spLocks noChangeArrowheads="1"/>
          </p:cNvSpPr>
          <p:nvPr/>
        </p:nvSpPr>
        <p:spPr bwMode="auto">
          <a:xfrm>
            <a:off x="5867400" y="6488113"/>
            <a:ext cx="4349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3</a:t>
            </a:r>
            <a:r>
              <a:rPr lang="id-ID" altLang="en-US" sz="1100" dirty="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5</a:t>
            </a:r>
            <a:endParaRPr lang="id-ID" altLang="en-US" sz="1600" dirty="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108713" y="881664"/>
            <a:ext cx="2127022" cy="830997"/>
            <a:chOff x="3182762" y="1748565"/>
            <a:chExt cx="2127022" cy="830997"/>
          </a:xfrm>
        </p:grpSpPr>
        <p:sp>
          <p:nvSpPr>
            <p:cNvPr id="120" name="Flowchart: Off-page Connector 11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91832" y="1748565"/>
              <a:ext cx="1417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5"/>
                  </a:solidFill>
                </a:rPr>
                <a:t>1. Review</a:t>
              </a:r>
            </a:p>
            <a:p>
              <a:r>
                <a:rPr lang="ja-JP" altLang="en-US" sz="2400" b="1" dirty="0">
                  <a:solidFill>
                    <a:schemeClr val="accent5"/>
                  </a:solidFill>
                </a:rPr>
                <a:t>レビュー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830244" y="881664"/>
            <a:ext cx="2482312" cy="830997"/>
            <a:chOff x="3182762" y="1748565"/>
            <a:chExt cx="2482312" cy="830997"/>
          </a:xfrm>
        </p:grpSpPr>
        <p:sp>
          <p:nvSpPr>
            <p:cNvPr id="123" name="Flowchart: Off-page Connector 122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91832" y="1748565"/>
              <a:ext cx="17732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5"/>
                  </a:solidFill>
                </a:rPr>
                <a:t>2. Testing</a:t>
              </a:r>
            </a:p>
            <a:p>
              <a:r>
                <a:rPr lang="ja-JP" altLang="en-US" sz="2400" b="1" dirty="0">
                  <a:solidFill>
                    <a:schemeClr val="accent5"/>
                  </a:solidFill>
                </a:rPr>
                <a:t>テスティング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817783" y="1867659"/>
            <a:ext cx="376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1.1. Project Plan - </a:t>
            </a:r>
            <a:r>
              <a:rPr lang="ja-JP" altLang="en-US" b="1" dirty="0"/>
              <a:t>プロジェクト計画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17783" y="2336805"/>
            <a:ext cx="20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1.2. SRS - </a:t>
            </a:r>
            <a:r>
              <a:rPr lang="ja-JP" altLang="en-US" b="1" dirty="0"/>
              <a:t>要求仕様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799637" y="2805951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1.3. Design - </a:t>
            </a:r>
            <a:r>
              <a:rPr lang="ja-JP" altLang="en-US" b="1" dirty="0"/>
              <a:t>設計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799637" y="3286801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1.3. Code - </a:t>
            </a:r>
            <a:r>
              <a:rPr lang="ja-JP" altLang="en-US" b="1" dirty="0"/>
              <a:t>コーディング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90256" y="3739848"/>
            <a:ext cx="28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1.4. Test Document - </a:t>
            </a:r>
            <a:r>
              <a:rPr lang="ja-JP" altLang="en-US" b="1" dirty="0"/>
              <a:t>テスト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06511" y="1836881"/>
            <a:ext cx="353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2.1. Test Process - </a:t>
            </a:r>
            <a:r>
              <a:rPr lang="ja-JP" altLang="en-US" b="1" dirty="0"/>
              <a:t>テストプロセス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06511" y="2337671"/>
            <a:ext cx="346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2.2. Test Report - </a:t>
            </a:r>
            <a:r>
              <a:rPr lang="ja-JP" altLang="en-US" b="1" dirty="0"/>
              <a:t>テストレポート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/>
          <p:cNvSpPr txBox="1">
            <a:spLocks noChangeArrowheads="1"/>
          </p:cNvSpPr>
          <p:nvPr/>
        </p:nvSpPr>
        <p:spPr bwMode="auto">
          <a:xfrm>
            <a:off x="5870575" y="65341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A58D032-9D07-4845-A634-2F4C05920E61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41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0" y="839543"/>
            <a:ext cx="3590564" cy="461665"/>
            <a:chOff x="3182762" y="1748565"/>
            <a:chExt cx="3590564" cy="461665"/>
          </a:xfrm>
        </p:grpSpPr>
        <p:sp>
          <p:nvSpPr>
            <p:cNvPr id="82" name="Flowchart: Off-page Connector 8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91832" y="1748565"/>
              <a:ext cx="2881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Review - </a:t>
              </a:r>
              <a:r>
                <a:rPr lang="ja-JP" altLang="en-US" sz="2400" b="1" dirty="0"/>
                <a:t>レビュー</a:t>
              </a:r>
            </a:p>
          </p:txBody>
        </p:sp>
      </p:grpSp>
      <p:sp>
        <p:nvSpPr>
          <p:cNvPr id="87" name="TextBox 5"/>
          <p:cNvSpPr txBox="1"/>
          <p:nvPr/>
        </p:nvSpPr>
        <p:spPr>
          <a:xfrm>
            <a:off x="5251072" y="5873410"/>
            <a:ext cx="1975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Times New Roman" pitchFamily="18" charset="0"/>
              </a:rPr>
              <a:t>V-model process</a:t>
            </a:r>
          </a:p>
        </p:txBody>
      </p:sp>
      <p:pic>
        <p:nvPicPr>
          <p:cNvPr id="98" name="Picture 9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t="4998" r="2213" b="7149"/>
          <a:stretch/>
        </p:blipFill>
        <p:spPr bwMode="auto">
          <a:xfrm>
            <a:off x="2571749" y="1585028"/>
            <a:ext cx="6972301" cy="409187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TextBox 1"/>
          <p:cNvSpPr txBox="1">
            <a:spLocks noChangeArrowheads="1"/>
          </p:cNvSpPr>
          <p:nvPr/>
        </p:nvSpPr>
        <p:spPr bwMode="auto">
          <a:xfrm>
            <a:off x="5870575" y="65341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E96EC838-5A8F-4249-8779-567E8ED3E1A8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42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839543"/>
            <a:ext cx="3590564" cy="461665"/>
            <a:chOff x="3182762" y="1748565"/>
            <a:chExt cx="3590564" cy="461665"/>
          </a:xfrm>
        </p:grpSpPr>
        <p:sp>
          <p:nvSpPr>
            <p:cNvPr id="72" name="Flowchart: Off-page Connector 71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91832" y="1748565"/>
              <a:ext cx="2881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Review - </a:t>
              </a:r>
              <a:r>
                <a:rPr lang="ja-JP" altLang="en-US" sz="2400" b="1" dirty="0"/>
                <a:t>レビュー</a:t>
              </a:r>
            </a:p>
          </p:txBody>
        </p:sp>
      </p:grpSp>
      <p:sp>
        <p:nvSpPr>
          <p:cNvPr id="74" name="TextBox 9"/>
          <p:cNvSpPr txBox="1"/>
          <p:nvPr/>
        </p:nvSpPr>
        <p:spPr>
          <a:xfrm>
            <a:off x="1606839" y="4168504"/>
            <a:ext cx="161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自己評価 </a:t>
            </a:r>
            <a:endParaRPr lang="en-US" altLang="ja-JP" sz="2400" b="1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cs typeface="Times New Roman" panose="02020603050405020304" pitchFamily="18" charset="0"/>
              </a:rPr>
              <a:t>Self-review</a:t>
            </a:r>
          </a:p>
        </p:txBody>
      </p:sp>
      <p:sp>
        <p:nvSpPr>
          <p:cNvPr id="82" name="TextBox 5"/>
          <p:cNvSpPr txBox="1"/>
          <p:nvPr/>
        </p:nvSpPr>
        <p:spPr>
          <a:xfrm>
            <a:off x="4418976" y="4168503"/>
            <a:ext cx="236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ピアレビュー    </a:t>
            </a:r>
            <a:endParaRPr lang="en-US" altLang="ja-JP" sz="2400" b="1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ja-JP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400" dirty="0">
                <a:ea typeface="SimSun" panose="02010600030101010101" pitchFamily="2" charset="-122"/>
                <a:cs typeface="Times New Roman" panose="02020603050405020304" pitchFamily="18" charset="0"/>
              </a:rPr>
              <a:t>Peer </a:t>
            </a:r>
            <a:r>
              <a:rPr lang="en-US" altLang="ja-JP" sz="2400" dirty="0">
                <a:cs typeface="Times New Roman" panose="02020603050405020304" pitchFamily="18" charset="0"/>
              </a:rPr>
              <a:t>review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93" name="TextBox 11"/>
          <p:cNvSpPr txBox="1"/>
          <p:nvPr/>
        </p:nvSpPr>
        <p:spPr>
          <a:xfrm>
            <a:off x="7193795" y="4073257"/>
            <a:ext cx="339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グループのレビュー   </a:t>
            </a:r>
            <a:r>
              <a:rPr lang="en-US" altLang="ja-JP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ja-JP" sz="2400" dirty="0">
                <a:ea typeface="SimSun" panose="02010600030101010101" pitchFamily="2" charset="-122"/>
                <a:cs typeface="Times New Roman" panose="02020603050405020304" pitchFamily="18" charset="0"/>
              </a:rPr>
              <a:t>Group </a:t>
            </a:r>
            <a:r>
              <a:rPr lang="en-US" altLang="ja-JP" sz="2400" dirty="0">
                <a:cs typeface="Times New Roman" panose="02020603050405020304" pitchFamily="18" charset="0"/>
              </a:rPr>
              <a:t>review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49" y="2658756"/>
            <a:ext cx="1172457" cy="11724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71" y="2615320"/>
            <a:ext cx="1220824" cy="122082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16" y="2660781"/>
            <a:ext cx="1170432" cy="11704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5870575" y="65341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240D2D08-42F1-4D5A-95BE-E7A4A7132235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43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839543"/>
            <a:ext cx="4122057" cy="461665"/>
            <a:chOff x="3182762" y="1748565"/>
            <a:chExt cx="4122057" cy="461665"/>
          </a:xfrm>
        </p:grpSpPr>
        <p:sp>
          <p:nvSpPr>
            <p:cNvPr id="31" name="Flowchart: Off-page Connector 30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91832" y="1748565"/>
              <a:ext cx="34129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2. Testing - </a:t>
              </a:r>
              <a:r>
                <a:rPr lang="ja-JP" altLang="en-US" sz="2400" b="1" dirty="0"/>
                <a:t>テスティング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544513" y="6151563"/>
            <a:ext cx="1012825" cy="0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4769" y="4841081"/>
            <a:ext cx="546100" cy="452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4769" y="5376069"/>
            <a:ext cx="546100" cy="452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321469" y="5545931"/>
            <a:ext cx="544512" cy="12033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>
          <a:xfrm>
            <a:off x="2767013" y="2925763"/>
            <a:ext cx="6642100" cy="9747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accent6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Project Result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55750" y="5067300"/>
            <a:ext cx="0" cy="1084263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C2B6A26-9A19-4E9A-8BCE-0A67CA25935A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45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0" y="839543"/>
            <a:ext cx="2843309" cy="461665"/>
            <a:chOff x="3182762" y="1748565"/>
            <a:chExt cx="2843309" cy="461665"/>
          </a:xfrm>
        </p:grpSpPr>
        <p:sp>
          <p:nvSpPr>
            <p:cNvPr id="366" name="Flowchart: Off-page Connector 36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891832" y="1748565"/>
              <a:ext cx="2134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Result - </a:t>
              </a:r>
              <a:r>
                <a:rPr lang="ja-JP" altLang="en-US" sz="2400" b="1" dirty="0"/>
                <a:t>結果</a:t>
              </a:r>
            </a:p>
          </p:txBody>
        </p:sp>
      </p:grpSp>
    </p:spTree>
  </p:cSld>
  <p:clrMapOvr>
    <a:masterClrMapping/>
  </p:clrMapOvr>
  <p:transition spd="slow">
    <p:checke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1C2B6A26-9A19-4E9A-8BCE-0A67CA25935A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46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0" y="839543"/>
            <a:ext cx="2843309" cy="461665"/>
            <a:chOff x="3182762" y="1748565"/>
            <a:chExt cx="2843309" cy="461665"/>
          </a:xfrm>
        </p:grpSpPr>
        <p:sp>
          <p:nvSpPr>
            <p:cNvPr id="366" name="Flowchart: Off-page Connector 365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3891832" y="1748565"/>
              <a:ext cx="2134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1. Result - </a:t>
              </a:r>
              <a:r>
                <a:rPr lang="ja-JP" altLang="en-US" sz="2400" b="1" dirty="0"/>
                <a:t>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808072"/>
      </p:ext>
    </p:extLst>
  </p:cSld>
  <p:clrMapOvr>
    <a:masterClrMapping/>
  </p:clrMapOvr>
  <p:transition spd="slow">
    <p:checke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CE81CFA9-FFE9-4D69-BCCD-FAC8FBE22E9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47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839543"/>
            <a:ext cx="6268028" cy="461665"/>
            <a:chOff x="3182762" y="1748565"/>
            <a:chExt cx="6268028" cy="461665"/>
          </a:xfrm>
        </p:grpSpPr>
        <p:sp>
          <p:nvSpPr>
            <p:cNvPr id="25" name="Flowchart: Off-page Connector 24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91832" y="1748565"/>
              <a:ext cx="5558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2. Limitation &amp; Expectation  - </a:t>
              </a:r>
              <a:r>
                <a:rPr lang="ja-JP" altLang="en-US" sz="2400" b="1" dirty="0"/>
                <a:t>制限と期待 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6077564" y="1952173"/>
            <a:ext cx="0" cy="3026653"/>
          </a:xfrm>
          <a:prstGeom prst="line">
            <a:avLst/>
          </a:prstGeom>
          <a:ln w="12700">
            <a:solidFill>
              <a:srgbClr val="049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83062" y="1952173"/>
            <a:ext cx="2581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Limitations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13861" y="1954338"/>
            <a:ext cx="28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Expectation in Future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9070" y="3179533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Some screen cannot display well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9070" y="2730554"/>
            <a:ext cx="430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Website does not support Multilanguage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5077" y="2680316"/>
            <a:ext cx="262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 Multilanguage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65077" y="3160322"/>
            <a:ext cx="368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 view in Mobile and Tablet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7951" y="3756014"/>
            <a:ext cx="485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Does not provide account registration by Gmail or Facebook account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7951" y="4529232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Does not implement Full Text Searching.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77157" y="3637142"/>
            <a:ext cx="34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 more interact functions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Box 1"/>
          <p:cNvSpPr txBox="1">
            <a:spLocks noChangeArrowheads="1"/>
          </p:cNvSpPr>
          <p:nvPr/>
        </p:nvSpPr>
        <p:spPr bwMode="auto">
          <a:xfrm>
            <a:off x="5870575" y="65055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D2EB482B-4541-40A5-8F23-AA0B486C8832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pPr algn="ctr" eaLnBrk="1" hangingPunct="1"/>
              <a:t>48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-4124" y="839543"/>
            <a:ext cx="4911182" cy="461665"/>
            <a:chOff x="3182762" y="1748565"/>
            <a:chExt cx="4911182" cy="461665"/>
          </a:xfrm>
        </p:grpSpPr>
        <p:sp>
          <p:nvSpPr>
            <p:cNvPr id="384" name="Flowchart: Off-page Connector 383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3891832" y="1748565"/>
              <a:ext cx="42021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3. Lessons Learnt - </a:t>
              </a:r>
              <a:r>
                <a:rPr lang="ja-JP" altLang="en-US" sz="2400" b="1" dirty="0"/>
                <a:t>学んだ教訓 </a:t>
              </a:r>
            </a:p>
          </p:txBody>
        </p:sp>
      </p:grpSp>
      <p:sp>
        <p:nvSpPr>
          <p:cNvPr id="398" name="Rectangle 397"/>
          <p:cNvSpPr/>
          <p:nvPr/>
        </p:nvSpPr>
        <p:spPr>
          <a:xfrm>
            <a:off x="1570272" y="2409211"/>
            <a:ext cx="83780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Working in group and working individual.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Putting knowledge into practice.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Manage time and make the plan.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Be open to get the better opinions from other member.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41823"/>
                </a:solidFill>
                <a:cs typeface="Times New Roman" panose="02020603050405020304" pitchFamily="18" charset="0"/>
              </a:rPr>
              <a:t>Limit and resolve conflicts between members.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544513" y="6684963"/>
            <a:ext cx="1012825" cy="0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3975" y="3756025"/>
            <a:ext cx="544512" cy="45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4769" y="4841081"/>
            <a:ext cx="546100" cy="4524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4769" y="5376069"/>
            <a:ext cx="546100" cy="452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-53976" y="3217863"/>
            <a:ext cx="544513" cy="452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320675" y="6089650"/>
            <a:ext cx="546100" cy="12033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86" name="Content Placeholder 7"/>
          <p:cNvSpPr txBox="1">
            <a:spLocks/>
          </p:cNvSpPr>
          <p:nvPr/>
        </p:nvSpPr>
        <p:spPr>
          <a:xfrm>
            <a:off x="2767013" y="2925763"/>
            <a:ext cx="6642100" cy="97472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DEMO &amp; QA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491038"/>
            <a:ext cx="0" cy="576262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555750" y="5067300"/>
            <a:ext cx="0" cy="1617663"/>
          </a:xfrm>
          <a:prstGeom prst="line">
            <a:avLst/>
          </a:prstGeom>
          <a:ln w="635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530225" y="3433763"/>
            <a:ext cx="10128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555750" y="5067300"/>
            <a:ext cx="450850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064250" y="4537075"/>
            <a:ext cx="0" cy="530225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2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 rot="21406293">
            <a:off x="8636795" y="4976113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165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6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7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8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9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 rot="16200000">
            <a:off x="-52387" y="3754437"/>
            <a:ext cx="544512" cy="455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3" name="Rectangle 172"/>
          <p:cNvSpPr/>
          <p:nvPr/>
        </p:nvSpPr>
        <p:spPr>
          <a:xfrm rot="16200000">
            <a:off x="-51594" y="4296569"/>
            <a:ext cx="546100" cy="4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4" name="Rectangle 173"/>
          <p:cNvSpPr/>
          <p:nvPr/>
        </p:nvSpPr>
        <p:spPr>
          <a:xfrm rot="16200000">
            <a:off x="-53181" y="4839493"/>
            <a:ext cx="546100" cy="455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5" name="Rectangle 174"/>
          <p:cNvSpPr/>
          <p:nvPr/>
        </p:nvSpPr>
        <p:spPr>
          <a:xfrm rot="16200000">
            <a:off x="-53181" y="5374481"/>
            <a:ext cx="546100" cy="45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6" name="Rectangle 175"/>
          <p:cNvSpPr/>
          <p:nvPr/>
        </p:nvSpPr>
        <p:spPr>
          <a:xfrm rot="16200000">
            <a:off x="-53975" y="5921375"/>
            <a:ext cx="544512" cy="452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7" name="Rectangle 176"/>
          <p:cNvSpPr/>
          <p:nvPr/>
        </p:nvSpPr>
        <p:spPr>
          <a:xfrm rot="16200000">
            <a:off x="257174" y="2906713"/>
            <a:ext cx="544513" cy="1074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8" name="Rectangle 177"/>
          <p:cNvSpPr/>
          <p:nvPr/>
        </p:nvSpPr>
        <p:spPr>
          <a:xfrm rot="16200000">
            <a:off x="-54769" y="6465094"/>
            <a:ext cx="546100" cy="4524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555750" y="3433763"/>
            <a:ext cx="0" cy="1633537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ontent Placeholder 7"/>
          <p:cNvSpPr txBox="1">
            <a:spLocks/>
          </p:cNvSpPr>
          <p:nvPr/>
        </p:nvSpPr>
        <p:spPr bwMode="auto">
          <a:xfrm>
            <a:off x="3781425" y="3108325"/>
            <a:ext cx="456247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id-ID" altLang="en-US" sz="4400">
                <a:solidFill>
                  <a:schemeClr val="accent1"/>
                </a:solidFill>
                <a:latin typeface="Lato Light" pitchFamily="34" charset="0"/>
                <a:cs typeface="Roboto" panose="02000000000000000000" pitchFamily="2" charset="0"/>
              </a:rPr>
              <a:t>MEET THE TEAM</a:t>
            </a:r>
            <a:endParaRPr lang="en-US" altLang="en-US" sz="4400">
              <a:solidFill>
                <a:schemeClr val="accent1"/>
              </a:solidFill>
              <a:latin typeface="Lato Light" pitchFamily="34" charset="0"/>
              <a:cs typeface="Roboto" panose="02000000000000000000" pitchFamily="2" charset="0"/>
            </a:endParaRPr>
          </a:p>
        </p:txBody>
      </p:sp>
      <p:sp>
        <p:nvSpPr>
          <p:cNvPr id="188" name="Freeform 11"/>
          <p:cNvSpPr>
            <a:spLocks noChangeAspect="1" noEditPoints="1"/>
          </p:cNvSpPr>
          <p:nvPr/>
        </p:nvSpPr>
        <p:spPr bwMode="auto">
          <a:xfrm>
            <a:off x="5608638" y="2409825"/>
            <a:ext cx="909637" cy="900113"/>
          </a:xfrm>
          <a:custGeom>
            <a:avLst/>
            <a:gdLst>
              <a:gd name="T0" fmla="*/ 879621 w 906"/>
              <a:gd name="T1" fmla="*/ 796540 h 896"/>
              <a:gd name="T2" fmla="*/ 618546 w 906"/>
              <a:gd name="T3" fmla="*/ 693080 h 896"/>
              <a:gd name="T4" fmla="*/ 725989 w 906"/>
              <a:gd name="T5" fmla="*/ 463058 h 896"/>
              <a:gd name="T6" fmla="*/ 654695 w 906"/>
              <a:gd name="T7" fmla="*/ 95424 h 896"/>
              <a:gd name="T8" fmla="*/ 454873 w 906"/>
              <a:gd name="T9" fmla="*/ 0 h 896"/>
              <a:gd name="T10" fmla="*/ 255050 w 906"/>
              <a:gd name="T11" fmla="*/ 95424 h 896"/>
              <a:gd name="T12" fmla="*/ 183756 w 906"/>
              <a:gd name="T13" fmla="*/ 463058 h 896"/>
              <a:gd name="T14" fmla="*/ 291199 w 906"/>
              <a:gd name="T15" fmla="*/ 693080 h 896"/>
              <a:gd name="T16" fmla="*/ 30124 w 906"/>
              <a:gd name="T17" fmla="*/ 796540 h 896"/>
              <a:gd name="T18" fmla="*/ 7029 w 906"/>
              <a:gd name="T19" fmla="*/ 859821 h 896"/>
              <a:gd name="T20" fmla="*/ 61252 w 906"/>
              <a:gd name="T21" fmla="*/ 900000 h 896"/>
              <a:gd name="T22" fmla="*/ 848493 w 906"/>
              <a:gd name="T23" fmla="*/ 900000 h 896"/>
              <a:gd name="T24" fmla="*/ 902716 w 906"/>
              <a:gd name="T25" fmla="*/ 859821 h 896"/>
              <a:gd name="T26" fmla="*/ 879621 w 906"/>
              <a:gd name="T27" fmla="*/ 796540 h 896"/>
              <a:gd name="T28" fmla="*/ 574364 w 906"/>
              <a:gd name="T29" fmla="*/ 657924 h 896"/>
              <a:gd name="T30" fmla="*/ 565327 w 906"/>
              <a:gd name="T31" fmla="*/ 669978 h 896"/>
              <a:gd name="T32" fmla="*/ 344418 w 906"/>
              <a:gd name="T33" fmla="*/ 669978 h 896"/>
              <a:gd name="T34" fmla="*/ 335381 w 906"/>
              <a:gd name="T35" fmla="*/ 657924 h 896"/>
              <a:gd name="T36" fmla="*/ 234967 w 906"/>
              <a:gd name="T37" fmla="*/ 302344 h 896"/>
              <a:gd name="T38" fmla="*/ 454873 w 906"/>
              <a:gd name="T39" fmla="*/ 56250 h 896"/>
              <a:gd name="T40" fmla="*/ 674778 w 906"/>
              <a:gd name="T41" fmla="*/ 302344 h 896"/>
              <a:gd name="T42" fmla="*/ 574364 w 906"/>
              <a:gd name="T43" fmla="*/ 657924 h 896"/>
              <a:gd name="T44" fmla="*/ 61252 w 906"/>
              <a:gd name="T45" fmla="*/ 843750 h 896"/>
              <a:gd name="T46" fmla="*/ 302244 w 906"/>
              <a:gd name="T47" fmla="*/ 748326 h 896"/>
              <a:gd name="T48" fmla="*/ 372534 w 906"/>
              <a:gd name="T49" fmla="*/ 733259 h 896"/>
              <a:gd name="T50" fmla="*/ 454873 w 906"/>
              <a:gd name="T51" fmla="*/ 759375 h 896"/>
              <a:gd name="T52" fmla="*/ 537211 w 906"/>
              <a:gd name="T53" fmla="*/ 733259 h 896"/>
              <a:gd name="T54" fmla="*/ 607501 w 906"/>
              <a:gd name="T55" fmla="*/ 748326 h 896"/>
              <a:gd name="T56" fmla="*/ 848493 w 906"/>
              <a:gd name="T57" fmla="*/ 843750 h 896"/>
              <a:gd name="T58" fmla="*/ 61252 w 906"/>
              <a:gd name="T59" fmla="*/ 843750 h 89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906" h="896">
                <a:moveTo>
                  <a:pt x="876" y="793"/>
                </a:moveTo>
                <a:cubicBezTo>
                  <a:pt x="870" y="790"/>
                  <a:pt x="768" y="723"/>
                  <a:pt x="616" y="690"/>
                </a:cubicBezTo>
                <a:cubicBezTo>
                  <a:pt x="672" y="619"/>
                  <a:pt x="708" y="524"/>
                  <a:pt x="723" y="461"/>
                </a:cubicBezTo>
                <a:cubicBezTo>
                  <a:pt x="744" y="374"/>
                  <a:pt x="736" y="202"/>
                  <a:pt x="652" y="95"/>
                </a:cubicBezTo>
                <a:cubicBezTo>
                  <a:pt x="603" y="33"/>
                  <a:pt x="534" y="0"/>
                  <a:pt x="453" y="0"/>
                </a:cubicBezTo>
                <a:cubicBezTo>
                  <a:pt x="372" y="0"/>
                  <a:pt x="303" y="33"/>
                  <a:pt x="254" y="95"/>
                </a:cubicBezTo>
                <a:cubicBezTo>
                  <a:pt x="170" y="202"/>
                  <a:pt x="162" y="374"/>
                  <a:pt x="183" y="461"/>
                </a:cubicBezTo>
                <a:cubicBezTo>
                  <a:pt x="198" y="524"/>
                  <a:pt x="234" y="619"/>
                  <a:pt x="290" y="690"/>
                </a:cubicBezTo>
                <a:cubicBezTo>
                  <a:pt x="138" y="723"/>
                  <a:pt x="36" y="790"/>
                  <a:pt x="30" y="793"/>
                </a:cubicBezTo>
                <a:cubicBezTo>
                  <a:pt x="9" y="807"/>
                  <a:pt x="0" y="833"/>
                  <a:pt x="7" y="856"/>
                </a:cubicBezTo>
                <a:cubicBezTo>
                  <a:pt x="15" y="880"/>
                  <a:pt x="36" y="896"/>
                  <a:pt x="61" y="896"/>
                </a:cubicBezTo>
                <a:cubicBezTo>
                  <a:pt x="845" y="896"/>
                  <a:pt x="845" y="896"/>
                  <a:pt x="845" y="896"/>
                </a:cubicBezTo>
                <a:cubicBezTo>
                  <a:pt x="870" y="896"/>
                  <a:pt x="891" y="880"/>
                  <a:pt x="899" y="856"/>
                </a:cubicBezTo>
                <a:cubicBezTo>
                  <a:pt x="906" y="833"/>
                  <a:pt x="897" y="807"/>
                  <a:pt x="876" y="793"/>
                </a:cubicBezTo>
                <a:close/>
                <a:moveTo>
                  <a:pt x="572" y="655"/>
                </a:moveTo>
                <a:cubicBezTo>
                  <a:pt x="563" y="667"/>
                  <a:pt x="563" y="667"/>
                  <a:pt x="563" y="667"/>
                </a:cubicBezTo>
                <a:cubicBezTo>
                  <a:pt x="497" y="743"/>
                  <a:pt x="409" y="743"/>
                  <a:pt x="343" y="667"/>
                </a:cubicBezTo>
                <a:cubicBezTo>
                  <a:pt x="334" y="655"/>
                  <a:pt x="334" y="655"/>
                  <a:pt x="334" y="655"/>
                </a:cubicBezTo>
                <a:cubicBezTo>
                  <a:pt x="256" y="556"/>
                  <a:pt x="217" y="426"/>
                  <a:pt x="234" y="301"/>
                </a:cubicBezTo>
                <a:cubicBezTo>
                  <a:pt x="249" y="181"/>
                  <a:pt x="317" y="56"/>
                  <a:pt x="453" y="56"/>
                </a:cubicBezTo>
                <a:cubicBezTo>
                  <a:pt x="589" y="56"/>
                  <a:pt x="657" y="181"/>
                  <a:pt x="672" y="301"/>
                </a:cubicBezTo>
                <a:cubicBezTo>
                  <a:pt x="689" y="426"/>
                  <a:pt x="651" y="556"/>
                  <a:pt x="572" y="655"/>
                </a:cubicBezTo>
                <a:close/>
                <a:moveTo>
                  <a:pt x="61" y="840"/>
                </a:moveTo>
                <a:cubicBezTo>
                  <a:pt x="65" y="837"/>
                  <a:pt x="160" y="775"/>
                  <a:pt x="301" y="745"/>
                </a:cubicBezTo>
                <a:cubicBezTo>
                  <a:pt x="371" y="730"/>
                  <a:pt x="371" y="730"/>
                  <a:pt x="371" y="730"/>
                </a:cubicBezTo>
                <a:cubicBezTo>
                  <a:pt x="396" y="746"/>
                  <a:pt x="423" y="756"/>
                  <a:pt x="453" y="756"/>
                </a:cubicBezTo>
                <a:cubicBezTo>
                  <a:pt x="483" y="756"/>
                  <a:pt x="510" y="746"/>
                  <a:pt x="535" y="730"/>
                </a:cubicBezTo>
                <a:cubicBezTo>
                  <a:pt x="605" y="745"/>
                  <a:pt x="605" y="745"/>
                  <a:pt x="605" y="745"/>
                </a:cubicBezTo>
                <a:cubicBezTo>
                  <a:pt x="745" y="775"/>
                  <a:pt x="840" y="836"/>
                  <a:pt x="845" y="840"/>
                </a:cubicBezTo>
                <a:lnTo>
                  <a:pt x="61" y="8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8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ctangle 372"/>
          <p:cNvSpPr/>
          <p:nvPr/>
        </p:nvSpPr>
        <p:spPr>
          <a:xfrm>
            <a:off x="-1588" y="0"/>
            <a:ext cx="12193588" cy="69643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99" name="Group 98"/>
          <p:cNvGrpSpPr/>
          <p:nvPr/>
        </p:nvGrpSpPr>
        <p:grpSpPr>
          <a:xfrm>
            <a:off x="-1588" y="118891"/>
            <a:ext cx="12198351" cy="4738687"/>
            <a:chOff x="-1588" y="6351"/>
            <a:chExt cx="12198351" cy="4738687"/>
          </a:xfrm>
          <a:solidFill>
            <a:schemeClr val="bg1">
              <a:lumMod val="95000"/>
            </a:schemeClr>
          </a:solidFill>
        </p:grpSpPr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-1588" y="1303338"/>
              <a:ext cx="107950" cy="104775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>
              <a:off x="3019425" y="750888"/>
              <a:ext cx="128588" cy="128588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1411288" y="1998663"/>
              <a:ext cx="71438" cy="71438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3" name="Oval 8"/>
            <p:cNvSpPr>
              <a:spLocks noChangeArrowheads="1"/>
            </p:cNvSpPr>
            <p:nvPr/>
          </p:nvSpPr>
          <p:spPr bwMode="auto">
            <a:xfrm>
              <a:off x="6035675" y="633413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4" name="Oval 9"/>
            <p:cNvSpPr>
              <a:spLocks noChangeArrowheads="1"/>
            </p:cNvSpPr>
            <p:nvPr/>
          </p:nvSpPr>
          <p:spPr bwMode="auto">
            <a:xfrm>
              <a:off x="3829050" y="251936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1619250" y="863601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6" name="Oval 11"/>
            <p:cNvSpPr>
              <a:spLocks noChangeArrowheads="1"/>
            </p:cNvSpPr>
            <p:nvPr/>
          </p:nvSpPr>
          <p:spPr bwMode="auto">
            <a:xfrm>
              <a:off x="4481513" y="566738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5332413" y="1412876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8" name="Oval 13"/>
            <p:cNvSpPr>
              <a:spLocks noChangeArrowheads="1"/>
            </p:cNvSpPr>
            <p:nvPr/>
          </p:nvSpPr>
          <p:spPr bwMode="auto">
            <a:xfrm>
              <a:off x="5321300" y="1174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9" name="Oval 14"/>
            <p:cNvSpPr>
              <a:spLocks noChangeArrowheads="1"/>
            </p:cNvSpPr>
            <p:nvPr/>
          </p:nvSpPr>
          <p:spPr bwMode="auto">
            <a:xfrm>
              <a:off x="2312988" y="35877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668338" y="6556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1" name="Oval 16"/>
            <p:cNvSpPr>
              <a:spLocks noChangeArrowheads="1"/>
            </p:cNvSpPr>
            <p:nvPr/>
          </p:nvSpPr>
          <p:spPr bwMode="auto">
            <a:xfrm>
              <a:off x="6488113" y="15668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2" name="Oval 17"/>
            <p:cNvSpPr>
              <a:spLocks noChangeArrowheads="1"/>
            </p:cNvSpPr>
            <p:nvPr/>
          </p:nvSpPr>
          <p:spPr bwMode="auto">
            <a:xfrm>
              <a:off x="7480300" y="35083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3" name="Oval 18"/>
            <p:cNvSpPr>
              <a:spLocks noChangeArrowheads="1"/>
            </p:cNvSpPr>
            <p:nvPr/>
          </p:nvSpPr>
          <p:spPr bwMode="auto">
            <a:xfrm>
              <a:off x="3954463" y="15367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4" name="Oval 19"/>
            <p:cNvSpPr>
              <a:spLocks noChangeArrowheads="1"/>
            </p:cNvSpPr>
            <p:nvPr/>
          </p:nvSpPr>
          <p:spPr bwMode="auto">
            <a:xfrm>
              <a:off x="3849688" y="10636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5" name="Oval 20"/>
            <p:cNvSpPr>
              <a:spLocks noChangeArrowheads="1"/>
            </p:cNvSpPr>
            <p:nvPr/>
          </p:nvSpPr>
          <p:spPr bwMode="auto">
            <a:xfrm>
              <a:off x="2192338" y="1228726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6" name="Oval 21"/>
            <p:cNvSpPr>
              <a:spLocks noChangeArrowheads="1"/>
            </p:cNvSpPr>
            <p:nvPr/>
          </p:nvSpPr>
          <p:spPr bwMode="auto">
            <a:xfrm>
              <a:off x="534988" y="269398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7" name="Oval 22"/>
            <p:cNvSpPr>
              <a:spLocks noChangeArrowheads="1"/>
            </p:cNvSpPr>
            <p:nvPr/>
          </p:nvSpPr>
          <p:spPr bwMode="auto">
            <a:xfrm>
              <a:off x="2724150" y="23987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8" name="Oval 23"/>
            <p:cNvSpPr>
              <a:spLocks noChangeArrowheads="1"/>
            </p:cNvSpPr>
            <p:nvPr/>
          </p:nvSpPr>
          <p:spPr bwMode="auto">
            <a:xfrm>
              <a:off x="5668963" y="24066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9" name="Oval 24"/>
            <p:cNvSpPr>
              <a:spLocks noChangeArrowheads="1"/>
            </p:cNvSpPr>
            <p:nvPr/>
          </p:nvSpPr>
          <p:spPr bwMode="auto">
            <a:xfrm>
              <a:off x="6027738" y="275590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0" name="Oval 25"/>
            <p:cNvSpPr>
              <a:spLocks noChangeArrowheads="1"/>
            </p:cNvSpPr>
            <p:nvPr/>
          </p:nvSpPr>
          <p:spPr bwMode="auto">
            <a:xfrm>
              <a:off x="876300" y="4162426"/>
              <a:ext cx="15875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1" name="Oval 26"/>
            <p:cNvSpPr>
              <a:spLocks noChangeArrowheads="1"/>
            </p:cNvSpPr>
            <p:nvPr/>
          </p:nvSpPr>
          <p:spPr bwMode="auto">
            <a:xfrm>
              <a:off x="1195388" y="4575176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2" name="Oval 27"/>
            <p:cNvSpPr>
              <a:spLocks noChangeArrowheads="1"/>
            </p:cNvSpPr>
            <p:nvPr/>
          </p:nvSpPr>
          <p:spPr bwMode="auto">
            <a:xfrm>
              <a:off x="534988" y="435768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3" name="Oval 28"/>
            <p:cNvSpPr>
              <a:spLocks noChangeArrowheads="1"/>
            </p:cNvSpPr>
            <p:nvPr/>
          </p:nvSpPr>
          <p:spPr bwMode="auto">
            <a:xfrm>
              <a:off x="688975" y="458311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4" name="Oval 29"/>
            <p:cNvSpPr>
              <a:spLocks noChangeArrowheads="1"/>
            </p:cNvSpPr>
            <p:nvPr/>
          </p:nvSpPr>
          <p:spPr bwMode="auto">
            <a:xfrm>
              <a:off x="3073400" y="3243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5" name="Oval 30"/>
            <p:cNvSpPr>
              <a:spLocks noChangeArrowheads="1"/>
            </p:cNvSpPr>
            <p:nvPr/>
          </p:nvSpPr>
          <p:spPr bwMode="auto">
            <a:xfrm>
              <a:off x="4864100" y="3068638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6994525" y="4146551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1755775" y="3556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8" name="Oval 33"/>
            <p:cNvSpPr>
              <a:spLocks noChangeArrowheads="1"/>
            </p:cNvSpPr>
            <p:nvPr/>
          </p:nvSpPr>
          <p:spPr bwMode="auto">
            <a:xfrm>
              <a:off x="2200275" y="635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9" name="Oval 34"/>
            <p:cNvSpPr>
              <a:spLocks noChangeArrowheads="1"/>
            </p:cNvSpPr>
            <p:nvPr/>
          </p:nvSpPr>
          <p:spPr bwMode="auto">
            <a:xfrm>
              <a:off x="2878138" y="160338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0" name="Freeform 35"/>
            <p:cNvSpPr>
              <a:spLocks/>
            </p:cNvSpPr>
            <p:nvPr/>
          </p:nvSpPr>
          <p:spPr bwMode="auto">
            <a:xfrm>
              <a:off x="10439400" y="517526"/>
              <a:ext cx="69850" cy="58738"/>
            </a:xfrm>
            <a:custGeom>
              <a:avLst/>
              <a:gdLst>
                <a:gd name="T0" fmla="*/ 17 w 17"/>
                <a:gd name="T1" fmla="*/ 7 h 14"/>
                <a:gd name="T2" fmla="*/ 9 w 17"/>
                <a:gd name="T3" fmla="*/ 0 h 14"/>
                <a:gd name="T4" fmla="*/ 0 w 17"/>
                <a:gd name="T5" fmla="*/ 7 h 14"/>
                <a:gd name="T6" fmla="*/ 9 w 17"/>
                <a:gd name="T7" fmla="*/ 14 h 14"/>
                <a:gd name="T8" fmla="*/ 17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7"/>
                  </a:moveTo>
                  <a:cubicBezTo>
                    <a:pt x="13" y="7"/>
                    <a:pt x="9" y="4"/>
                    <a:pt x="9" y="0"/>
                  </a:cubicBezTo>
                  <a:cubicBezTo>
                    <a:pt x="9" y="4"/>
                    <a:pt x="5" y="7"/>
                    <a:pt x="0" y="7"/>
                  </a:cubicBezTo>
                  <a:cubicBezTo>
                    <a:pt x="5" y="7"/>
                    <a:pt x="9" y="10"/>
                    <a:pt x="9" y="14"/>
                  </a:cubicBezTo>
                  <a:cubicBezTo>
                    <a:pt x="9" y="10"/>
                    <a:pt x="13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1" name="Freeform 36"/>
            <p:cNvSpPr>
              <a:spLocks/>
            </p:cNvSpPr>
            <p:nvPr/>
          </p:nvSpPr>
          <p:spPr bwMode="auto">
            <a:xfrm>
              <a:off x="11120438" y="1906588"/>
              <a:ext cx="90488" cy="92075"/>
            </a:xfrm>
            <a:custGeom>
              <a:avLst/>
              <a:gdLst>
                <a:gd name="T0" fmla="*/ 22 w 22"/>
                <a:gd name="T1" fmla="*/ 11 h 22"/>
                <a:gd name="T2" fmla="*/ 11 w 22"/>
                <a:gd name="T3" fmla="*/ 0 h 22"/>
                <a:gd name="T4" fmla="*/ 0 w 22"/>
                <a:gd name="T5" fmla="*/ 11 h 22"/>
                <a:gd name="T6" fmla="*/ 11 w 22"/>
                <a:gd name="T7" fmla="*/ 22 h 22"/>
                <a:gd name="T8" fmla="*/ 22 w 2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11"/>
                  </a:moveTo>
                  <a:cubicBezTo>
                    <a:pt x="16" y="11"/>
                    <a:pt x="11" y="6"/>
                    <a:pt x="11" y="0"/>
                  </a:cubicBezTo>
                  <a:cubicBezTo>
                    <a:pt x="11" y="6"/>
                    <a:pt x="6" y="11"/>
                    <a:pt x="0" y="11"/>
                  </a:cubicBezTo>
                  <a:cubicBezTo>
                    <a:pt x="6" y="11"/>
                    <a:pt x="11" y="16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2" name="Freeform 37"/>
            <p:cNvSpPr>
              <a:spLocks/>
            </p:cNvSpPr>
            <p:nvPr/>
          </p:nvSpPr>
          <p:spPr bwMode="auto">
            <a:xfrm>
              <a:off x="8050213" y="1985963"/>
              <a:ext cx="120650" cy="125413"/>
            </a:xfrm>
            <a:custGeom>
              <a:avLst/>
              <a:gdLst>
                <a:gd name="T0" fmla="*/ 29 w 29"/>
                <a:gd name="T1" fmla="*/ 15 h 30"/>
                <a:gd name="T2" fmla="*/ 14 w 29"/>
                <a:gd name="T3" fmla="*/ 0 h 30"/>
                <a:gd name="T4" fmla="*/ 0 w 29"/>
                <a:gd name="T5" fmla="*/ 15 h 30"/>
                <a:gd name="T6" fmla="*/ 14 w 29"/>
                <a:gd name="T7" fmla="*/ 30 h 30"/>
                <a:gd name="T8" fmla="*/ 29 w 2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29" y="15"/>
                  </a:moveTo>
                  <a:cubicBezTo>
                    <a:pt x="21" y="15"/>
                    <a:pt x="14" y="8"/>
                    <a:pt x="14" y="0"/>
                  </a:cubicBezTo>
                  <a:cubicBezTo>
                    <a:pt x="14" y="8"/>
                    <a:pt x="8" y="15"/>
                    <a:pt x="0" y="15"/>
                  </a:cubicBezTo>
                  <a:cubicBezTo>
                    <a:pt x="8" y="15"/>
                    <a:pt x="14" y="21"/>
                    <a:pt x="14" y="30"/>
                  </a:cubicBezTo>
                  <a:cubicBezTo>
                    <a:pt x="14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3" name="Freeform 38"/>
            <p:cNvSpPr>
              <a:spLocks/>
            </p:cNvSpPr>
            <p:nvPr/>
          </p:nvSpPr>
          <p:spPr bwMode="auto">
            <a:xfrm>
              <a:off x="7310438" y="1054101"/>
              <a:ext cx="74613" cy="74613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0 h 18"/>
                <a:gd name="T4" fmla="*/ 0 w 18"/>
                <a:gd name="T5" fmla="*/ 9 h 18"/>
                <a:gd name="T6" fmla="*/ 9 w 18"/>
                <a:gd name="T7" fmla="*/ 18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3" y="9"/>
                    <a:pt x="9" y="5"/>
                    <a:pt x="9" y="0"/>
                  </a:cubicBezTo>
                  <a:cubicBezTo>
                    <a:pt x="9" y="5"/>
                    <a:pt x="5" y="9"/>
                    <a:pt x="0" y="9"/>
                  </a:cubicBezTo>
                  <a:cubicBezTo>
                    <a:pt x="5" y="9"/>
                    <a:pt x="9" y="1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4" name="Freeform 39"/>
            <p:cNvSpPr>
              <a:spLocks/>
            </p:cNvSpPr>
            <p:nvPr/>
          </p:nvSpPr>
          <p:spPr bwMode="auto">
            <a:xfrm>
              <a:off x="8304213" y="488951"/>
              <a:ext cx="123825" cy="120650"/>
            </a:xfrm>
            <a:custGeom>
              <a:avLst/>
              <a:gdLst>
                <a:gd name="T0" fmla="*/ 30 w 30"/>
                <a:gd name="T1" fmla="*/ 15 h 29"/>
                <a:gd name="T2" fmla="*/ 15 w 30"/>
                <a:gd name="T3" fmla="*/ 0 h 29"/>
                <a:gd name="T4" fmla="*/ 0 w 30"/>
                <a:gd name="T5" fmla="*/ 15 h 29"/>
                <a:gd name="T6" fmla="*/ 15 w 30"/>
                <a:gd name="T7" fmla="*/ 29 h 29"/>
                <a:gd name="T8" fmla="*/ 30 w 30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30" y="15"/>
                  </a:moveTo>
                  <a:cubicBezTo>
                    <a:pt x="22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2" y="15"/>
                    <a:pt x="3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5" name="Freeform 40"/>
            <p:cNvSpPr>
              <a:spLocks/>
            </p:cNvSpPr>
            <p:nvPr/>
          </p:nvSpPr>
          <p:spPr bwMode="auto">
            <a:xfrm>
              <a:off x="12076113" y="504826"/>
              <a:ext cx="120650" cy="120650"/>
            </a:xfrm>
            <a:custGeom>
              <a:avLst/>
              <a:gdLst>
                <a:gd name="T0" fmla="*/ 29 w 29"/>
                <a:gd name="T1" fmla="*/ 15 h 29"/>
                <a:gd name="T2" fmla="*/ 15 w 29"/>
                <a:gd name="T3" fmla="*/ 0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1" y="15"/>
                    <a:pt x="15" y="8"/>
                    <a:pt x="15" y="0"/>
                  </a:cubicBezTo>
                  <a:cubicBezTo>
                    <a:pt x="15" y="8"/>
                    <a:pt x="8" y="15"/>
                    <a:pt x="0" y="15"/>
                  </a:cubicBezTo>
                  <a:cubicBezTo>
                    <a:pt x="8" y="15"/>
                    <a:pt x="15" y="21"/>
                    <a:pt x="15" y="29"/>
                  </a:cubicBezTo>
                  <a:cubicBezTo>
                    <a:pt x="15" y="21"/>
                    <a:pt x="21" y="15"/>
                    <a:pt x="2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6" name="Oval 41"/>
            <p:cNvSpPr>
              <a:spLocks noChangeArrowheads="1"/>
            </p:cNvSpPr>
            <p:nvPr/>
          </p:nvSpPr>
          <p:spPr bwMode="auto">
            <a:xfrm>
              <a:off x="10231438" y="10715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8054975" y="10588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8" name="Oval 43"/>
            <p:cNvSpPr>
              <a:spLocks noChangeArrowheads="1"/>
            </p:cNvSpPr>
            <p:nvPr/>
          </p:nvSpPr>
          <p:spPr bwMode="auto">
            <a:xfrm>
              <a:off x="11544300" y="47626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9" name="Oval 44"/>
            <p:cNvSpPr>
              <a:spLocks noChangeArrowheads="1"/>
            </p:cNvSpPr>
            <p:nvPr/>
          </p:nvSpPr>
          <p:spPr bwMode="auto">
            <a:xfrm>
              <a:off x="10634663" y="6826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0" name="Oval 45"/>
            <p:cNvSpPr>
              <a:spLocks noChangeArrowheads="1"/>
            </p:cNvSpPr>
            <p:nvPr/>
          </p:nvSpPr>
          <p:spPr bwMode="auto">
            <a:xfrm>
              <a:off x="5881688" y="854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1" name="Oval 46"/>
            <p:cNvSpPr>
              <a:spLocks noChangeArrowheads="1"/>
            </p:cNvSpPr>
            <p:nvPr/>
          </p:nvSpPr>
          <p:spPr bwMode="auto">
            <a:xfrm>
              <a:off x="9815513" y="1611313"/>
              <a:ext cx="17463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2" name="Oval 47"/>
            <p:cNvSpPr>
              <a:spLocks noChangeArrowheads="1"/>
            </p:cNvSpPr>
            <p:nvPr/>
          </p:nvSpPr>
          <p:spPr bwMode="auto">
            <a:xfrm>
              <a:off x="12050713" y="2019301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3" name="Oval 48"/>
            <p:cNvSpPr>
              <a:spLocks noChangeArrowheads="1"/>
            </p:cNvSpPr>
            <p:nvPr/>
          </p:nvSpPr>
          <p:spPr bwMode="auto">
            <a:xfrm>
              <a:off x="11364913" y="37338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4" name="Oval 49"/>
            <p:cNvSpPr>
              <a:spLocks noChangeArrowheads="1"/>
            </p:cNvSpPr>
            <p:nvPr/>
          </p:nvSpPr>
          <p:spPr bwMode="auto">
            <a:xfrm>
              <a:off x="8947150" y="687388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5" name="Oval 50"/>
            <p:cNvSpPr>
              <a:spLocks noChangeArrowheads="1"/>
            </p:cNvSpPr>
            <p:nvPr/>
          </p:nvSpPr>
          <p:spPr bwMode="auto">
            <a:xfrm>
              <a:off x="9525000" y="271463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6" name="Oval 51"/>
            <p:cNvSpPr>
              <a:spLocks noChangeArrowheads="1"/>
            </p:cNvSpPr>
            <p:nvPr/>
          </p:nvSpPr>
          <p:spPr bwMode="auto">
            <a:xfrm>
              <a:off x="5329238" y="958851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7" name="Oval 52"/>
            <p:cNvSpPr>
              <a:spLocks noChangeArrowheads="1"/>
            </p:cNvSpPr>
            <p:nvPr/>
          </p:nvSpPr>
          <p:spPr bwMode="auto">
            <a:xfrm>
              <a:off x="7364413" y="2032001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8" name="Oval 53"/>
            <p:cNvSpPr>
              <a:spLocks noChangeArrowheads="1"/>
            </p:cNvSpPr>
            <p:nvPr/>
          </p:nvSpPr>
          <p:spPr bwMode="auto">
            <a:xfrm>
              <a:off x="5753100" y="2368551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9" name="Oval 54"/>
            <p:cNvSpPr>
              <a:spLocks noChangeArrowheads="1"/>
            </p:cNvSpPr>
            <p:nvPr/>
          </p:nvSpPr>
          <p:spPr bwMode="auto">
            <a:xfrm>
              <a:off x="11202988" y="4729163"/>
              <a:ext cx="17463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0" name="Oval 55"/>
            <p:cNvSpPr>
              <a:spLocks noChangeArrowheads="1"/>
            </p:cNvSpPr>
            <p:nvPr/>
          </p:nvSpPr>
          <p:spPr bwMode="auto">
            <a:xfrm>
              <a:off x="8610600" y="3929063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1" name="Oval 56"/>
            <p:cNvSpPr>
              <a:spLocks noChangeArrowheads="1"/>
            </p:cNvSpPr>
            <p:nvPr/>
          </p:nvSpPr>
          <p:spPr bwMode="auto">
            <a:xfrm>
              <a:off x="5432425" y="4137026"/>
              <a:ext cx="17463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2" name="Oval 57"/>
            <p:cNvSpPr>
              <a:spLocks noChangeArrowheads="1"/>
            </p:cNvSpPr>
            <p:nvPr/>
          </p:nvSpPr>
          <p:spPr bwMode="auto">
            <a:xfrm>
              <a:off x="7891463" y="2455863"/>
              <a:ext cx="2222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3" name="Oval 58"/>
            <p:cNvSpPr>
              <a:spLocks noChangeArrowheads="1"/>
            </p:cNvSpPr>
            <p:nvPr/>
          </p:nvSpPr>
          <p:spPr bwMode="auto">
            <a:xfrm>
              <a:off x="6750050" y="60007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4" name="Oval 59"/>
            <p:cNvSpPr>
              <a:spLocks noChangeArrowheads="1"/>
            </p:cNvSpPr>
            <p:nvPr/>
          </p:nvSpPr>
          <p:spPr bwMode="auto">
            <a:xfrm>
              <a:off x="9944100" y="76201"/>
              <a:ext cx="2063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5" name="Oval 60"/>
            <p:cNvSpPr>
              <a:spLocks noChangeArrowheads="1"/>
            </p:cNvSpPr>
            <p:nvPr/>
          </p:nvSpPr>
          <p:spPr bwMode="auto">
            <a:xfrm>
              <a:off x="10766425" y="1166813"/>
              <a:ext cx="20638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6" name="Oval 61"/>
            <p:cNvSpPr>
              <a:spLocks noChangeArrowheads="1"/>
            </p:cNvSpPr>
            <p:nvPr/>
          </p:nvSpPr>
          <p:spPr bwMode="auto">
            <a:xfrm>
              <a:off x="7523163" y="68263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7" name="Oval 62"/>
            <p:cNvSpPr>
              <a:spLocks noChangeArrowheads="1"/>
            </p:cNvSpPr>
            <p:nvPr/>
          </p:nvSpPr>
          <p:spPr bwMode="auto">
            <a:xfrm>
              <a:off x="12063413" y="1087438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8" name="Oval 63"/>
            <p:cNvSpPr>
              <a:spLocks noChangeArrowheads="1"/>
            </p:cNvSpPr>
            <p:nvPr/>
          </p:nvSpPr>
          <p:spPr bwMode="auto">
            <a:xfrm>
              <a:off x="11107738" y="479426"/>
              <a:ext cx="28575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9" name="Oval 64"/>
            <p:cNvSpPr>
              <a:spLocks noChangeArrowheads="1"/>
            </p:cNvSpPr>
            <p:nvPr/>
          </p:nvSpPr>
          <p:spPr bwMode="auto">
            <a:xfrm>
              <a:off x="10617200" y="1408113"/>
              <a:ext cx="25400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0" name="Oval 65"/>
            <p:cNvSpPr>
              <a:spLocks noChangeArrowheads="1"/>
            </p:cNvSpPr>
            <p:nvPr/>
          </p:nvSpPr>
          <p:spPr bwMode="auto">
            <a:xfrm>
              <a:off x="10426700" y="2760663"/>
              <a:ext cx="28575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1" name="Oval 66"/>
            <p:cNvSpPr>
              <a:spLocks noChangeArrowheads="1"/>
            </p:cNvSpPr>
            <p:nvPr/>
          </p:nvSpPr>
          <p:spPr bwMode="auto">
            <a:xfrm>
              <a:off x="9204325" y="1395413"/>
              <a:ext cx="30163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62" name="Freeform 67"/>
          <p:cNvSpPr>
            <a:spLocks/>
          </p:cNvSpPr>
          <p:nvPr/>
        </p:nvSpPr>
        <p:spPr bwMode="auto">
          <a:xfrm rot="8358637">
            <a:off x="5856288" y="1600200"/>
            <a:ext cx="584200" cy="769938"/>
          </a:xfrm>
          <a:custGeom>
            <a:avLst/>
            <a:gdLst>
              <a:gd name="T0" fmla="*/ 310745 w 141"/>
              <a:gd name="T1" fmla="*/ 12485 h 185"/>
              <a:gd name="T2" fmla="*/ 285885 w 141"/>
              <a:gd name="T3" fmla="*/ 0 h 185"/>
              <a:gd name="T4" fmla="*/ 451616 w 141"/>
              <a:gd name="T5" fmla="*/ 474448 h 185"/>
              <a:gd name="T6" fmla="*/ 0 w 141"/>
              <a:gd name="T7" fmla="*/ 674216 h 185"/>
              <a:gd name="T8" fmla="*/ 24860 w 141"/>
              <a:gd name="T9" fmla="*/ 686701 h 185"/>
              <a:gd name="T10" fmla="*/ 505478 w 141"/>
              <a:gd name="T11" fmla="*/ 495257 h 185"/>
              <a:gd name="T12" fmla="*/ 310745 w 141"/>
              <a:gd name="T13" fmla="*/ 12485 h 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" h="185">
                <a:moveTo>
                  <a:pt x="75" y="3"/>
                </a:moveTo>
                <a:cubicBezTo>
                  <a:pt x="73" y="2"/>
                  <a:pt x="71" y="1"/>
                  <a:pt x="69" y="0"/>
                </a:cubicBezTo>
                <a:cubicBezTo>
                  <a:pt x="110" y="21"/>
                  <a:pt x="128" y="71"/>
                  <a:pt x="109" y="114"/>
                </a:cubicBezTo>
                <a:cubicBezTo>
                  <a:pt x="91" y="156"/>
                  <a:pt x="43" y="177"/>
                  <a:pt x="0" y="162"/>
                </a:cubicBezTo>
                <a:cubicBezTo>
                  <a:pt x="2" y="163"/>
                  <a:pt x="4" y="164"/>
                  <a:pt x="6" y="165"/>
                </a:cubicBezTo>
                <a:cubicBezTo>
                  <a:pt x="51" y="185"/>
                  <a:pt x="103" y="164"/>
                  <a:pt x="122" y="119"/>
                </a:cubicBezTo>
                <a:cubicBezTo>
                  <a:pt x="141" y="74"/>
                  <a:pt x="120" y="22"/>
                  <a:pt x="75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16200000">
            <a:off x="2903537" y="5803901"/>
            <a:ext cx="28892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4" name="Rectangle 163"/>
          <p:cNvSpPr/>
          <p:nvPr/>
        </p:nvSpPr>
        <p:spPr>
          <a:xfrm rot="16200000">
            <a:off x="4935537" y="5803901"/>
            <a:ext cx="288925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5" name="Rectangle 164"/>
          <p:cNvSpPr/>
          <p:nvPr/>
        </p:nvSpPr>
        <p:spPr>
          <a:xfrm rot="16200000">
            <a:off x="6967537" y="5803901"/>
            <a:ext cx="28892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6" name="Rectangle 165"/>
          <p:cNvSpPr/>
          <p:nvPr/>
        </p:nvSpPr>
        <p:spPr>
          <a:xfrm rot="16200000">
            <a:off x="8999537" y="5803901"/>
            <a:ext cx="288925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7" name="Rectangle 166"/>
          <p:cNvSpPr/>
          <p:nvPr/>
        </p:nvSpPr>
        <p:spPr>
          <a:xfrm rot="16200000">
            <a:off x="11031537" y="5803901"/>
            <a:ext cx="28892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8" name="Rectangle 167"/>
          <p:cNvSpPr/>
          <p:nvPr/>
        </p:nvSpPr>
        <p:spPr>
          <a:xfrm rot="16200000">
            <a:off x="871537" y="5803901"/>
            <a:ext cx="288925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76" name="Rectangle 275"/>
          <p:cNvSpPr>
            <a:spLocks noChangeArrowheads="1"/>
          </p:cNvSpPr>
          <p:nvPr/>
        </p:nvSpPr>
        <p:spPr bwMode="auto">
          <a:xfrm>
            <a:off x="415131" y="3919537"/>
            <a:ext cx="114665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0" dirty="0">
                <a:solidFill>
                  <a:schemeClr val="bg1"/>
                </a:solidFill>
                <a:latin typeface="Lato Hairline" pitchFamily="34" charset="0"/>
                <a:cs typeface="Roboto Light" pitchFamily="2" charset="0"/>
              </a:rPr>
              <a:t>BOOKAHOLIC </a:t>
            </a:r>
          </a:p>
          <a:p>
            <a:pPr algn="ctr" eaLnBrk="1" hangingPunct="1"/>
            <a:r>
              <a:rPr lang="en-US" altLang="en-US" sz="6000" dirty="0">
                <a:solidFill>
                  <a:schemeClr val="bg1"/>
                </a:solidFill>
                <a:latin typeface="Lato Hairline" pitchFamily="34" charset="0"/>
                <a:cs typeface="Roboto Light" pitchFamily="2" charset="0"/>
              </a:rPr>
              <a:t>SOCIAL NETWORK</a:t>
            </a:r>
            <a:endParaRPr lang="id-ID" altLang="en-US" sz="6000" dirty="0">
              <a:solidFill>
                <a:schemeClr val="bg1"/>
              </a:solidFill>
              <a:latin typeface="Lato Hairline" pitchFamily="34" charset="0"/>
              <a:cs typeface="Roboto Light" pitchFamily="2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933700" y="3216275"/>
            <a:ext cx="6289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id-ID" altLang="en-US" sz="4000" b="1">
                <a:solidFill>
                  <a:schemeClr val="bg1"/>
                </a:solidFill>
                <a:latin typeface="Lato" panose="020B0604020202020204" pitchFamily="34" charset="0"/>
                <a:ea typeface="Roboto" pitchFamily="2" charset="0"/>
                <a:cs typeface="Arial" panose="020B0604020202020204" pitchFamily="34" charset="0"/>
              </a:rPr>
              <a:t>THANKS FOR WATCHING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276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3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4041775" y="236538"/>
            <a:ext cx="4125913" cy="814387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36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Meet the Team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sp>
        <p:nvSpPr>
          <p:cNvPr id="70" name="Rounded Rectangle 10"/>
          <p:cNvSpPr/>
          <p:nvPr/>
        </p:nvSpPr>
        <p:spPr>
          <a:xfrm>
            <a:off x="622300" y="1070790"/>
            <a:ext cx="5194300" cy="1708888"/>
          </a:xfrm>
          <a:prstGeom prst="roundRect">
            <a:avLst>
              <a:gd name="adj" fmla="val 3067"/>
            </a:avLst>
          </a:prstGeom>
          <a:solidFill>
            <a:schemeClr val="accent2">
              <a:lumMod val="75000"/>
              <a:alpha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 Same Side Corner Rectangle 11"/>
          <p:cNvSpPr/>
          <p:nvPr/>
        </p:nvSpPr>
        <p:spPr>
          <a:xfrm rot="10800000">
            <a:off x="622300" y="1587860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06450" y="2239850"/>
            <a:ext cx="1004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Instructor</a:t>
            </a:r>
          </a:p>
        </p:txBody>
      </p:sp>
      <p:sp>
        <p:nvSpPr>
          <p:cNvPr id="75" name="Rounded Rectangle 16"/>
          <p:cNvSpPr/>
          <p:nvPr/>
        </p:nvSpPr>
        <p:spPr>
          <a:xfrm>
            <a:off x="6303631" y="1051740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 Same Side Corner Rectangle 17"/>
          <p:cNvSpPr/>
          <p:nvPr/>
        </p:nvSpPr>
        <p:spPr>
          <a:xfrm rot="10800000">
            <a:off x="6303631" y="1568810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38" y="1233547"/>
            <a:ext cx="853621" cy="853621"/>
          </a:xfrm>
          <a:prstGeom prst="roundRect">
            <a:avLst>
              <a:gd name="adj" fmla="val 4114"/>
            </a:avLst>
          </a:prstGeom>
          <a:ln w="15875" cap="rnd">
            <a:solidFill>
              <a:schemeClr val="bg1">
                <a:lumMod val="65000"/>
              </a:schemeClr>
            </a:solidFill>
          </a:ln>
        </p:spPr>
      </p:pic>
      <p:sp>
        <p:nvSpPr>
          <p:cNvPr id="80" name="Rounded Rectangle 21"/>
          <p:cNvSpPr/>
          <p:nvPr/>
        </p:nvSpPr>
        <p:spPr>
          <a:xfrm>
            <a:off x="622525" y="2971329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 Same Side Corner Rectangle 22"/>
          <p:cNvSpPr/>
          <p:nvPr/>
        </p:nvSpPr>
        <p:spPr>
          <a:xfrm rot="10800000">
            <a:off x="622525" y="3488399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26"/>
          <p:cNvSpPr/>
          <p:nvPr/>
        </p:nvSpPr>
        <p:spPr>
          <a:xfrm>
            <a:off x="6303631" y="2975656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 Same Side Corner Rectangle 27"/>
          <p:cNvSpPr/>
          <p:nvPr/>
        </p:nvSpPr>
        <p:spPr>
          <a:xfrm rot="10800000">
            <a:off x="6303631" y="3492726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31"/>
          <p:cNvSpPr/>
          <p:nvPr/>
        </p:nvSpPr>
        <p:spPr>
          <a:xfrm>
            <a:off x="622525" y="4848775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 Same Side Corner Rectangle 32"/>
          <p:cNvSpPr/>
          <p:nvPr/>
        </p:nvSpPr>
        <p:spPr>
          <a:xfrm rot="10800000">
            <a:off x="622525" y="5365845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41"/>
          <p:cNvSpPr/>
          <p:nvPr/>
        </p:nvSpPr>
        <p:spPr>
          <a:xfrm>
            <a:off x="6303631" y="4853102"/>
            <a:ext cx="5194300" cy="1708888"/>
          </a:xfrm>
          <a:prstGeom prst="roundRect">
            <a:avLst>
              <a:gd name="adj" fmla="val 3067"/>
            </a:avLst>
          </a:prstGeom>
          <a:solidFill>
            <a:srgbClr val="049F88">
              <a:alpha val="65000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 Same Side Corner Rectangle 42"/>
          <p:cNvSpPr/>
          <p:nvPr/>
        </p:nvSpPr>
        <p:spPr>
          <a:xfrm rot="10800000">
            <a:off x="6303631" y="5370172"/>
            <a:ext cx="5194300" cy="1191817"/>
          </a:xfrm>
          <a:prstGeom prst="round2SameRect">
            <a:avLst>
              <a:gd name="adj1" fmla="val 4691"/>
              <a:gd name="adj2" fmla="val 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4" t="9179" r="1279" b="57893"/>
          <a:stretch/>
        </p:blipFill>
        <p:spPr>
          <a:xfrm>
            <a:off x="6570366" y="1214906"/>
            <a:ext cx="867193" cy="8440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886879" y="1279051"/>
            <a:ext cx="843455" cy="85991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6579552" y="3148166"/>
            <a:ext cx="843455" cy="85991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891061" y="4969981"/>
            <a:ext cx="843455" cy="8599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4" t="7789" r="21955" b="57969"/>
          <a:stretch/>
        </p:blipFill>
        <p:spPr>
          <a:xfrm>
            <a:off x="6564736" y="4969981"/>
            <a:ext cx="843455" cy="859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001371" y="1244752"/>
            <a:ext cx="225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NGUYEN VAN SANG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8942" y="1620351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8942" y="3144839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VU HAI ĐANG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5621" y="5023777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THAI THI CAM VAN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9977" y="1210819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PHAM THI HUYEN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98928" y="3144839"/>
            <a:ext cx="22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NGUYEN THI HAI YEN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98240" y="4969981"/>
            <a:ext cx="22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CHU MINH HAI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99976" y="1563865"/>
            <a:ext cx="356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Manager, Developer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8928" y="3568251"/>
            <a:ext cx="356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Designer, Test Leader, QA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8239" y="5433109"/>
            <a:ext cx="206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Designer, Tester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96271" y="3617839"/>
            <a:ext cx="360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Leader, Developer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04996" y="5457637"/>
            <a:ext cx="310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 Leader, Developer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9" t="13960" r="7912" b="30687"/>
          <a:stretch/>
        </p:blipFill>
        <p:spPr>
          <a:xfrm>
            <a:off x="802943" y="3101631"/>
            <a:ext cx="1007822" cy="9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1324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79811" y="-53182"/>
            <a:ext cx="12192000" cy="69643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4033042" y="141081"/>
            <a:ext cx="4125913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4400" b="1" dirty="0">
                <a:solidFill>
                  <a:schemeClr val="bg1"/>
                </a:solidFill>
                <a:latin typeface="Lato" panose="020B0604020202020204" pitchFamily="34" charset="0"/>
                <a:cs typeface="Roboto" panose="02000000000000000000" pitchFamily="2" charset="0"/>
              </a:rPr>
              <a:t>I. Introduction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015999" y="4507811"/>
            <a:ext cx="107203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id-ID" altLang="en-US" sz="1600" dirty="0">
              <a:solidFill>
                <a:schemeClr val="accent2"/>
              </a:solidFill>
              <a:latin typeface="Lat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2903537" y="5803901"/>
            <a:ext cx="28892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935537" y="5803901"/>
            <a:ext cx="288925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967537" y="5803901"/>
            <a:ext cx="28892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999537" y="5803901"/>
            <a:ext cx="288925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1031537" y="5803901"/>
            <a:ext cx="28892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871537" y="5803901"/>
            <a:ext cx="288925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26" name="Group 25"/>
          <p:cNvGrpSpPr/>
          <p:nvPr/>
        </p:nvGrpSpPr>
        <p:grpSpPr>
          <a:xfrm>
            <a:off x="3164353" y="2456644"/>
            <a:ext cx="4994602" cy="461665"/>
            <a:chOff x="3182762" y="1748565"/>
            <a:chExt cx="4994602" cy="461665"/>
          </a:xfrm>
        </p:grpSpPr>
        <p:sp>
          <p:nvSpPr>
            <p:cNvPr id="27" name="Flowchart: Off-page Connector 26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91832" y="1748565"/>
              <a:ext cx="4285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1. Current Situation - </a:t>
              </a:r>
              <a:r>
                <a:rPr lang="ja-JP" altLang="en-US" sz="2400" b="1" dirty="0">
                  <a:solidFill>
                    <a:schemeClr val="bg1"/>
                  </a:solidFill>
                </a:rPr>
                <a:t>現在状況 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64352" y="3141461"/>
            <a:ext cx="3703801" cy="461665"/>
            <a:chOff x="3182762" y="1748565"/>
            <a:chExt cx="3703801" cy="461665"/>
          </a:xfrm>
        </p:grpSpPr>
        <p:sp>
          <p:nvSpPr>
            <p:cNvPr id="30" name="Flowchart: Off-page Connector 29"/>
            <p:cNvSpPr/>
            <p:nvPr/>
          </p:nvSpPr>
          <p:spPr>
            <a:xfrm rot="-5400000">
              <a:off x="3300589" y="1694302"/>
              <a:ext cx="334537" cy="570192"/>
            </a:xfrm>
            <a:prstGeom prst="flowChartOffpageConnector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91832" y="1748565"/>
              <a:ext cx="299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2. The Idea - </a:t>
              </a:r>
              <a:r>
                <a:rPr lang="ja-JP" altLang="en-US" sz="2400" b="1" dirty="0">
                  <a:solidFill>
                    <a:schemeClr val="bg1"/>
                  </a:solidFill>
                </a:rPr>
                <a:t>アイデア 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6385C89-A9EE-4E9F-A884-274A6A60D666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8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071" y="333030"/>
            <a:ext cx="428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 Current Situation - </a:t>
            </a:r>
            <a:r>
              <a:rPr lang="ja-JP" altLang="en-US" sz="2400" b="1" dirty="0"/>
              <a:t>現在状況 </a:t>
            </a:r>
            <a:r>
              <a:rPr lang="en-US" sz="2400" b="1" dirty="0"/>
              <a:t> </a:t>
            </a:r>
          </a:p>
        </p:txBody>
      </p:sp>
      <p:sp>
        <p:nvSpPr>
          <p:cNvPr id="15" name="Flowchart: Off-page Connector 14"/>
          <p:cNvSpPr/>
          <p:nvPr/>
        </p:nvSpPr>
        <p:spPr>
          <a:xfrm rot="16200000">
            <a:off x="644418" y="299616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59" y="4240696"/>
            <a:ext cx="1685394" cy="1685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2" y="3102753"/>
            <a:ext cx="2632581" cy="1316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47" y="4240696"/>
            <a:ext cx="3993506" cy="1307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459" y="912407"/>
            <a:ext cx="3174603" cy="31746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6140856" y="1480234"/>
            <a:ext cx="6051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Nowadays, there are so many social </a:t>
            </a:r>
            <a:r>
              <a:rPr lang="en-US" sz="2000" dirty="0" smtClean="0"/>
              <a:t>networks such </a:t>
            </a:r>
            <a:r>
              <a:rPr lang="en-US" sz="2000" dirty="0"/>
              <a:t>as Facebook, </a:t>
            </a:r>
            <a:r>
              <a:rPr lang="en-US" sz="2000" dirty="0" err="1" smtClean="0"/>
              <a:t>Zalo</a:t>
            </a:r>
            <a:r>
              <a:rPr lang="en-US" sz="2000" dirty="0" smtClean="0"/>
              <a:t>, etc. But </a:t>
            </a:r>
            <a:r>
              <a:rPr lang="en-US" sz="2000" dirty="0"/>
              <a:t>there is </a:t>
            </a:r>
            <a:r>
              <a:rPr lang="en-US" sz="2000" dirty="0" smtClean="0"/>
              <a:t>not many social </a:t>
            </a:r>
            <a:r>
              <a:rPr lang="en-US" sz="2000" dirty="0"/>
              <a:t>network for book lovers who enjoy to reading </a:t>
            </a:r>
            <a:r>
              <a:rPr lang="en-US" sz="2000" dirty="0" smtClean="0"/>
              <a:t>books, especially </a:t>
            </a:r>
            <a:r>
              <a:rPr lang="en-US" sz="2000" dirty="0" smtClean="0"/>
              <a:t>for Vietnamese</a:t>
            </a:r>
            <a:r>
              <a:rPr lang="en-US" sz="2000" dirty="0" smtClean="0"/>
              <a:t>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02" y="3068974"/>
            <a:ext cx="1760780" cy="159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17218" r="11085" b="22782"/>
          <a:stretch/>
        </p:blipFill>
        <p:spPr>
          <a:xfrm rot="20143998" flipH="1">
            <a:off x="8887648" y="4273053"/>
            <a:ext cx="2854215" cy="1683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5870575" y="6519863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AA610EE8-AE4A-4ABB-8BEB-7C8EA82FF221}" type="slidenum">
              <a:rPr lang="id-ID" altLang="en-US" sz="1100">
                <a:solidFill>
                  <a:schemeClr val="bg1"/>
                </a:solidFill>
                <a:latin typeface="Lato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pPr algn="ctr" eaLnBrk="1" hangingPunct="1"/>
              <a:t>9</a:t>
            </a:fld>
            <a:endParaRPr lang="id-ID" altLang="en-US" sz="1600">
              <a:solidFill>
                <a:schemeClr val="bg1"/>
              </a:solidFill>
              <a:latin typeface="Lato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88200" y="450850"/>
            <a:ext cx="4560888" cy="6437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42900" dist="38100" dir="13500000" algn="b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cxnSp>
        <p:nvCxnSpPr>
          <p:cNvPr id="23" name="Straight Connector 22"/>
          <p:cNvCxnSpPr/>
          <p:nvPr/>
        </p:nvCxnSpPr>
        <p:spPr>
          <a:xfrm>
            <a:off x="703167" y="6239496"/>
            <a:ext cx="5580063" cy="0"/>
          </a:xfrm>
          <a:prstGeom prst="line">
            <a:avLst/>
          </a:prstGeom>
          <a:ln w="158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Off-page Connector 9"/>
          <p:cNvSpPr/>
          <p:nvPr/>
        </p:nvSpPr>
        <p:spPr>
          <a:xfrm rot="16200000">
            <a:off x="820995" y="511701"/>
            <a:ext cx="334537" cy="570192"/>
          </a:xfrm>
          <a:prstGeom prst="flowChartOffpage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5292" y="450850"/>
            <a:ext cx="3148619" cy="574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2. The Idea - 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rPr>
              <a:t>アイデア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825" y="1409401"/>
            <a:ext cx="5512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Build a book social </a:t>
            </a:r>
            <a:r>
              <a:rPr lang="en-US" sz="2000" dirty="0" smtClean="0"/>
              <a:t>network that allows:</a:t>
            </a:r>
            <a:endParaRPr lang="en-US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ook lovers </a:t>
            </a:r>
            <a:r>
              <a:rPr lang="en-US" dirty="0"/>
              <a:t>and </a:t>
            </a:r>
            <a:r>
              <a:rPr lang="en-US" dirty="0" smtClean="0"/>
              <a:t>authors join together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Sharing, recommending, reviewing great books for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54" y="1882500"/>
            <a:ext cx="3983979" cy="39839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7751" r="31874" b="13448"/>
          <a:stretch/>
        </p:blipFill>
        <p:spPr>
          <a:xfrm rot="19732448">
            <a:off x="8925303" y="443997"/>
            <a:ext cx="1086678" cy="16812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4139875"/>
            <a:ext cx="5397405" cy="17266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moa Color Tuwek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2DA7E0"/>
      </a:accent1>
      <a:accent2>
        <a:srgbClr val="16A085"/>
      </a:accent2>
      <a:accent3>
        <a:srgbClr val="144F7A"/>
      </a:accent3>
      <a:accent4>
        <a:srgbClr val="F39C10"/>
      </a:accent4>
      <a:accent5>
        <a:srgbClr val="C0392B"/>
      </a:accent5>
      <a:accent6>
        <a:srgbClr val="4B2C50"/>
      </a:accent6>
      <a:hlink>
        <a:srgbClr val="0000BF"/>
      </a:hlink>
      <a:folHlink>
        <a:srgbClr val="5F006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3089</TotalTime>
  <Words>1482</Words>
  <Application>Microsoft Office PowerPoint</Application>
  <PresentationFormat>Custom</PresentationFormat>
  <Paragraphs>262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Dedi Juniadi</dc:creator>
  <cp:lastModifiedBy>Huyen</cp:lastModifiedBy>
  <cp:revision>295</cp:revision>
  <dcterms:created xsi:type="dcterms:W3CDTF">2015-01-27T05:57:28Z</dcterms:created>
  <dcterms:modified xsi:type="dcterms:W3CDTF">2016-12-14T02:09:40Z</dcterms:modified>
</cp:coreProperties>
</file>