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2" r:id="rId5"/>
    <p:sldId id="364" r:id="rId6"/>
    <p:sldId id="365" r:id="rId7"/>
    <p:sldId id="263" r:id="rId8"/>
    <p:sldId id="261" r:id="rId9"/>
    <p:sldId id="264" r:id="rId10"/>
    <p:sldId id="279" r:id="rId11"/>
    <p:sldId id="297" r:id="rId12"/>
    <p:sldId id="299" r:id="rId13"/>
    <p:sldId id="298" r:id="rId14"/>
    <p:sldId id="350" r:id="rId15"/>
    <p:sldId id="353" r:id="rId16"/>
    <p:sldId id="274" r:id="rId17"/>
    <p:sldId id="275" r:id="rId18"/>
    <p:sldId id="272" r:id="rId19"/>
    <p:sldId id="273" r:id="rId20"/>
    <p:sldId id="366" r:id="rId21"/>
    <p:sldId id="276" r:id="rId22"/>
    <p:sldId id="282" r:id="rId23"/>
    <p:sldId id="281" r:id="rId24"/>
    <p:sldId id="283" r:id="rId25"/>
    <p:sldId id="286" r:id="rId26"/>
    <p:sldId id="367" r:id="rId27"/>
    <p:sldId id="284" r:id="rId28"/>
    <p:sldId id="287" r:id="rId29"/>
    <p:sldId id="288" r:id="rId30"/>
    <p:sldId id="289" r:id="rId31"/>
    <p:sldId id="368" r:id="rId32"/>
    <p:sldId id="291" r:id="rId33"/>
    <p:sldId id="369" r:id="rId34"/>
    <p:sldId id="371" r:id="rId35"/>
    <p:sldId id="306" r:id="rId36"/>
    <p:sldId id="304" r:id="rId37"/>
    <p:sldId id="305" r:id="rId38"/>
    <p:sldId id="307" r:id="rId39"/>
    <p:sldId id="308" r:id="rId40"/>
    <p:sldId id="336" r:id="rId41"/>
    <p:sldId id="334" r:id="rId42"/>
    <p:sldId id="370" r:id="rId43"/>
    <p:sldId id="335" r:id="rId44"/>
    <p:sldId id="337" r:id="rId45"/>
    <p:sldId id="345" r:id="rId46"/>
    <p:sldId id="362" r:id="rId47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33BAA-BB3F-44D7-9907-93FA852D8FD2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8C3E2-D79B-4291-A4E7-9472BBFA77C9}">
      <dgm:prSet phldrT="[Text]"/>
      <dgm:spPr/>
      <dgm:t>
        <a:bodyPr/>
        <a:lstStyle/>
        <a:p>
          <a:r>
            <a:rPr lang="en-US" dirty="0"/>
            <a:t>Software Process Model</a:t>
          </a:r>
        </a:p>
      </dgm:t>
    </dgm:pt>
    <dgm:pt modelId="{EEE609F0-5E87-4955-A2D5-1EFEA31B51DC}" type="parTrans" cxnId="{6F23A838-77C4-4C2A-8572-2EE236A4F33E}">
      <dgm:prSet/>
      <dgm:spPr/>
      <dgm:t>
        <a:bodyPr/>
        <a:lstStyle/>
        <a:p>
          <a:endParaRPr lang="en-US"/>
        </a:p>
      </dgm:t>
    </dgm:pt>
    <dgm:pt modelId="{293D668F-C431-4F9D-ABFA-0E620EAA035D}" type="sibTrans" cxnId="{6F23A838-77C4-4C2A-8572-2EE236A4F33E}">
      <dgm:prSet/>
      <dgm:spPr/>
      <dgm:t>
        <a:bodyPr/>
        <a:lstStyle/>
        <a:p>
          <a:endParaRPr lang="en-US"/>
        </a:p>
      </dgm:t>
    </dgm:pt>
    <dgm:pt modelId="{657F7E6C-1BF6-412D-A77C-5D3FE36C3D7A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ソフトウェアプロセスモデル </a:t>
          </a:r>
          <a:endParaRPr lang="en-US" sz="1600" b="1" dirty="0"/>
        </a:p>
      </dgm:t>
    </dgm:pt>
    <dgm:pt modelId="{4FC58301-0CEC-4FCF-A0EF-7D488B4C36B9}" type="parTrans" cxnId="{939EB71C-660B-4CA1-9A1F-0FFBC98B98F6}">
      <dgm:prSet/>
      <dgm:spPr/>
      <dgm:t>
        <a:bodyPr/>
        <a:lstStyle/>
        <a:p>
          <a:endParaRPr lang="en-US"/>
        </a:p>
      </dgm:t>
    </dgm:pt>
    <dgm:pt modelId="{E4C54929-702E-49B1-B376-0B5E295DAF28}" type="sibTrans" cxnId="{939EB71C-660B-4CA1-9A1F-0FFBC98B98F6}">
      <dgm:prSet/>
      <dgm:spPr/>
      <dgm:t>
        <a:bodyPr/>
        <a:lstStyle/>
        <a:p>
          <a:endParaRPr lang="en-US"/>
        </a:p>
      </dgm:t>
    </dgm:pt>
    <dgm:pt modelId="{015BC02F-B269-4C09-8366-43658EF68C8D}">
      <dgm:prSet phldrT="[Text]"/>
      <dgm:spPr/>
      <dgm:t>
        <a:bodyPr/>
        <a:lstStyle/>
        <a:p>
          <a:r>
            <a:rPr lang="en-US" dirty="0"/>
            <a:t>Project Organization</a:t>
          </a:r>
        </a:p>
      </dgm:t>
    </dgm:pt>
    <dgm:pt modelId="{58F27F63-D8BB-4EB1-9ADA-9C719909BE79}" type="parTrans" cxnId="{17E87CD5-75B4-47F1-9874-6ABFDE09BCBF}">
      <dgm:prSet/>
      <dgm:spPr/>
      <dgm:t>
        <a:bodyPr/>
        <a:lstStyle/>
        <a:p>
          <a:endParaRPr lang="en-US"/>
        </a:p>
      </dgm:t>
    </dgm:pt>
    <dgm:pt modelId="{B8227E53-E252-416D-B1EC-0382744F1C71}" type="sibTrans" cxnId="{17E87CD5-75B4-47F1-9874-6ABFDE09BCBF}">
      <dgm:prSet/>
      <dgm:spPr/>
      <dgm:t>
        <a:bodyPr/>
        <a:lstStyle/>
        <a:p>
          <a:endParaRPr lang="en-US"/>
        </a:p>
      </dgm:t>
    </dgm:pt>
    <dgm:pt modelId="{E930D32C-7D9C-43EF-A93E-923A8DE4913B}">
      <dgm:prSet phldrT="[Text]" custT="1"/>
      <dgm:spPr/>
      <dgm:t>
        <a:bodyPr/>
        <a:lstStyle/>
        <a:p>
          <a:pPr algn="ctr"/>
          <a:r>
            <a:rPr lang="ja-JP" altLang="en-US" sz="1800" b="1" dirty="0"/>
            <a:t>  プロジェクト組織</a:t>
          </a:r>
          <a:endParaRPr lang="en-US" sz="1800" b="1" dirty="0"/>
        </a:p>
      </dgm:t>
    </dgm:pt>
    <dgm:pt modelId="{CC71795C-44BB-499C-B10F-DB8F78917C2C}" type="parTrans" cxnId="{A6063EB1-9EE7-49F7-AD84-B880947B4671}">
      <dgm:prSet/>
      <dgm:spPr/>
      <dgm:t>
        <a:bodyPr/>
        <a:lstStyle/>
        <a:p>
          <a:endParaRPr lang="en-US"/>
        </a:p>
      </dgm:t>
    </dgm:pt>
    <dgm:pt modelId="{B0BA1D7E-48E0-4E92-A53B-B5BDFB342938}" type="sibTrans" cxnId="{A6063EB1-9EE7-49F7-AD84-B880947B4671}">
      <dgm:prSet/>
      <dgm:spPr/>
      <dgm:t>
        <a:bodyPr/>
        <a:lstStyle/>
        <a:p>
          <a:endParaRPr lang="en-US"/>
        </a:p>
      </dgm:t>
    </dgm:pt>
    <dgm:pt modelId="{B495AD4C-3A91-482A-8151-0EB3DE09F837}">
      <dgm:prSet phldrT="[Text]"/>
      <dgm:spPr/>
      <dgm:t>
        <a:bodyPr/>
        <a:lstStyle/>
        <a:p>
          <a:r>
            <a:rPr lang="en-US" dirty="0"/>
            <a:t>Project Schedule</a:t>
          </a:r>
        </a:p>
      </dgm:t>
    </dgm:pt>
    <dgm:pt modelId="{5EE583F1-12FF-4E74-8794-04464D55BE4C}" type="parTrans" cxnId="{7DFCB43B-85EE-451E-8222-1F5C48868E79}">
      <dgm:prSet/>
      <dgm:spPr/>
      <dgm:t>
        <a:bodyPr/>
        <a:lstStyle/>
        <a:p>
          <a:endParaRPr lang="en-US"/>
        </a:p>
      </dgm:t>
    </dgm:pt>
    <dgm:pt modelId="{CECB18A1-3E48-41EE-A4DC-C3FA981BFFF5}" type="sibTrans" cxnId="{7DFCB43B-85EE-451E-8222-1F5C48868E79}">
      <dgm:prSet/>
      <dgm:spPr/>
      <dgm:t>
        <a:bodyPr/>
        <a:lstStyle/>
        <a:p>
          <a:endParaRPr lang="en-US"/>
        </a:p>
      </dgm:t>
    </dgm:pt>
    <dgm:pt modelId="{D9661755-3025-47D4-9690-1838B4625D11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プロジェクト計画</a:t>
          </a:r>
          <a:endParaRPr lang="en-US" sz="1600" b="1" dirty="0"/>
        </a:p>
      </dgm:t>
    </dgm:pt>
    <dgm:pt modelId="{8420C2C7-9264-4674-81C3-6BA542F676DB}" type="parTrans" cxnId="{5963A7C0-B8A0-4D19-A9E0-6BDBF9057B1C}">
      <dgm:prSet/>
      <dgm:spPr/>
      <dgm:t>
        <a:bodyPr/>
        <a:lstStyle/>
        <a:p>
          <a:endParaRPr lang="en-US"/>
        </a:p>
      </dgm:t>
    </dgm:pt>
    <dgm:pt modelId="{6019FE48-44F7-48E9-8D7E-CFE0C3C1E290}" type="sibTrans" cxnId="{5963A7C0-B8A0-4D19-A9E0-6BDBF9057B1C}">
      <dgm:prSet/>
      <dgm:spPr/>
      <dgm:t>
        <a:bodyPr/>
        <a:lstStyle/>
        <a:p>
          <a:endParaRPr lang="en-US"/>
        </a:p>
      </dgm:t>
    </dgm:pt>
    <dgm:pt modelId="{11C3F654-E4AE-41E1-896F-C0924B7E3ECB}">
      <dgm:prSet phldrT="[Text]"/>
      <dgm:spPr/>
      <dgm:t>
        <a:bodyPr/>
        <a:lstStyle/>
        <a:p>
          <a:r>
            <a:rPr lang="en-US" dirty="0"/>
            <a:t>Objectives &amp; deliverables</a:t>
          </a:r>
        </a:p>
      </dgm:t>
    </dgm:pt>
    <dgm:pt modelId="{F35A00CB-0416-4BD9-80BE-D4658BE0FE4B}" type="parTrans" cxnId="{FFCD9C03-7348-4BE5-99D3-40390F5CDC92}">
      <dgm:prSet/>
      <dgm:spPr/>
      <dgm:t>
        <a:bodyPr/>
        <a:lstStyle/>
        <a:p>
          <a:endParaRPr lang="en-US"/>
        </a:p>
      </dgm:t>
    </dgm:pt>
    <dgm:pt modelId="{79840744-FC0E-4D36-8472-6E1E5DB7972F}" type="sibTrans" cxnId="{FFCD9C03-7348-4BE5-99D3-40390F5CDC92}">
      <dgm:prSet/>
      <dgm:spPr/>
      <dgm:t>
        <a:bodyPr/>
        <a:lstStyle/>
        <a:p>
          <a:endParaRPr lang="en-US"/>
        </a:p>
      </dgm:t>
    </dgm:pt>
    <dgm:pt modelId="{C29BA0CF-AA83-4D10-96D1-42DFE648A8A8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目標と成果物</a:t>
          </a:r>
          <a:endParaRPr lang="en-US" sz="1600" b="1" dirty="0"/>
        </a:p>
      </dgm:t>
    </dgm:pt>
    <dgm:pt modelId="{3A19C733-6850-48F7-B694-6A96FF829F88}" type="parTrans" cxnId="{FD6314E6-4561-4B6F-A7CD-57DC88327942}">
      <dgm:prSet/>
      <dgm:spPr/>
      <dgm:t>
        <a:bodyPr/>
        <a:lstStyle/>
        <a:p>
          <a:endParaRPr lang="en-US"/>
        </a:p>
      </dgm:t>
    </dgm:pt>
    <dgm:pt modelId="{3E2EB967-A740-4759-AF62-0E2DE78A80BF}" type="sibTrans" cxnId="{FD6314E6-4561-4B6F-A7CD-57DC88327942}">
      <dgm:prSet/>
      <dgm:spPr/>
      <dgm:t>
        <a:bodyPr/>
        <a:lstStyle/>
        <a:p>
          <a:endParaRPr lang="en-US"/>
        </a:p>
      </dgm:t>
    </dgm:pt>
    <dgm:pt modelId="{2FB94B56-89DF-429C-BC62-4FAB72550489}">
      <dgm:prSet phldrT="[Text]"/>
      <dgm:spPr/>
      <dgm:t>
        <a:bodyPr/>
        <a:lstStyle/>
        <a:p>
          <a:r>
            <a:rPr lang="en-US" dirty="0"/>
            <a:t>Tools &amp; Infrastructure</a:t>
          </a:r>
        </a:p>
      </dgm:t>
    </dgm:pt>
    <dgm:pt modelId="{1F6248E3-19A1-449E-BB33-4048A9341C74}" type="parTrans" cxnId="{BC486FF5-BC9C-49BB-82EA-0523824401EB}">
      <dgm:prSet/>
      <dgm:spPr/>
      <dgm:t>
        <a:bodyPr/>
        <a:lstStyle/>
        <a:p>
          <a:endParaRPr lang="en-US"/>
        </a:p>
      </dgm:t>
    </dgm:pt>
    <dgm:pt modelId="{220C5C73-271C-49E3-9440-BA7D5A444FD5}" type="sibTrans" cxnId="{BC486FF5-BC9C-49BB-82EA-0523824401EB}">
      <dgm:prSet/>
      <dgm:spPr/>
      <dgm:t>
        <a:bodyPr/>
        <a:lstStyle/>
        <a:p>
          <a:endParaRPr lang="en-US"/>
        </a:p>
      </dgm:t>
    </dgm:pt>
    <dgm:pt modelId="{AFA7F66D-E24C-49CB-92CD-46EC6DA9FA67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ツールと インフラストラクチャ</a:t>
          </a:r>
          <a:endParaRPr lang="en-US" sz="1600" b="1" dirty="0"/>
        </a:p>
      </dgm:t>
    </dgm:pt>
    <dgm:pt modelId="{3D0CA3EF-19D5-43AB-A843-BE1E6E59B989}" type="parTrans" cxnId="{614DE40E-2F5A-4D2E-96DD-D0B83EF97DAA}">
      <dgm:prSet/>
      <dgm:spPr/>
      <dgm:t>
        <a:bodyPr/>
        <a:lstStyle/>
        <a:p>
          <a:endParaRPr lang="en-US"/>
        </a:p>
      </dgm:t>
    </dgm:pt>
    <dgm:pt modelId="{B81F1DB4-C17A-4B35-8BEB-40032E5D8449}" type="sibTrans" cxnId="{614DE40E-2F5A-4D2E-96DD-D0B83EF97DAA}">
      <dgm:prSet/>
      <dgm:spPr/>
      <dgm:t>
        <a:bodyPr/>
        <a:lstStyle/>
        <a:p>
          <a:endParaRPr lang="en-US"/>
        </a:p>
      </dgm:t>
    </dgm:pt>
    <dgm:pt modelId="{97FCC36C-AADC-48A4-8068-4F5A31FCFDE5}">
      <dgm:prSet phldrT="[Text]"/>
      <dgm:spPr/>
      <dgm:t>
        <a:bodyPr/>
        <a:lstStyle/>
        <a:p>
          <a:r>
            <a:rPr lang="en-US" dirty="0"/>
            <a:t>Risks  management</a:t>
          </a:r>
        </a:p>
      </dgm:t>
    </dgm:pt>
    <dgm:pt modelId="{65B92361-5B90-4E20-906E-B4DA2E17D48B}" type="parTrans" cxnId="{400C1CEE-EF69-4388-8592-1ADA30BDA43B}">
      <dgm:prSet/>
      <dgm:spPr/>
      <dgm:t>
        <a:bodyPr/>
        <a:lstStyle/>
        <a:p>
          <a:endParaRPr lang="en-US"/>
        </a:p>
      </dgm:t>
    </dgm:pt>
    <dgm:pt modelId="{CFDD6A08-72C1-43C9-B136-B2A52C0CB058}" type="sibTrans" cxnId="{400C1CEE-EF69-4388-8592-1ADA30BDA43B}">
      <dgm:prSet/>
      <dgm:spPr/>
      <dgm:t>
        <a:bodyPr/>
        <a:lstStyle/>
        <a:p>
          <a:endParaRPr lang="en-US"/>
        </a:p>
      </dgm:t>
    </dgm:pt>
    <dgm:pt modelId="{F4D9CF9C-0D54-441C-A8F9-DF86A2F50BCA}">
      <dgm:prSet phldrT="[Text]" custT="1"/>
      <dgm:spPr/>
      <dgm:t>
        <a:bodyPr/>
        <a:lstStyle/>
        <a:p>
          <a:pPr algn="ctr"/>
          <a:r>
            <a:rPr lang="ja-JP" altLang="en-US" sz="1800" b="1" dirty="0"/>
            <a:t>  リスク管理</a:t>
          </a:r>
          <a:endParaRPr lang="en-US" sz="1800" b="1" dirty="0"/>
        </a:p>
      </dgm:t>
    </dgm:pt>
    <dgm:pt modelId="{5EC67DFC-39E3-4794-B2EA-B5407D37E33E}" type="parTrans" cxnId="{930B34C3-C914-442F-96BB-B04102FB2C35}">
      <dgm:prSet/>
      <dgm:spPr/>
      <dgm:t>
        <a:bodyPr/>
        <a:lstStyle/>
        <a:p>
          <a:endParaRPr lang="en-US"/>
        </a:p>
      </dgm:t>
    </dgm:pt>
    <dgm:pt modelId="{C09AEDCD-9B1D-4EC7-B0E7-476A588F0F83}" type="sibTrans" cxnId="{930B34C3-C914-442F-96BB-B04102FB2C35}">
      <dgm:prSet/>
      <dgm:spPr/>
      <dgm:t>
        <a:bodyPr/>
        <a:lstStyle/>
        <a:p>
          <a:endParaRPr lang="en-US"/>
        </a:p>
      </dgm:t>
    </dgm:pt>
    <dgm:pt modelId="{59D3674F-19A8-4ED3-A050-2DC90B0FF2A1}">
      <dgm:prSet phldrT="[Text]"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29F78D5F-A4A6-4867-A7A1-BBD209723187}" type="parTrans" cxnId="{AA2F1CFD-3088-4D79-A3AA-22A5504A0C38}">
      <dgm:prSet/>
      <dgm:spPr/>
      <dgm:t>
        <a:bodyPr/>
        <a:lstStyle/>
        <a:p>
          <a:endParaRPr lang="en-US"/>
        </a:p>
      </dgm:t>
    </dgm:pt>
    <dgm:pt modelId="{165BF166-E71B-4073-B334-FB987CC1CF5B}" type="sibTrans" cxnId="{AA2F1CFD-3088-4D79-A3AA-22A5504A0C38}">
      <dgm:prSet/>
      <dgm:spPr/>
      <dgm:t>
        <a:bodyPr/>
        <a:lstStyle/>
        <a:p>
          <a:endParaRPr lang="en-US"/>
        </a:p>
      </dgm:t>
    </dgm:pt>
    <dgm:pt modelId="{A5B71684-455B-4840-98FE-4436E8C2A96B}">
      <dgm:prSet phldrT="[Text]" custT="1"/>
      <dgm:spPr/>
      <dgm:t>
        <a:bodyPr/>
        <a:lstStyle/>
        <a:p>
          <a:pPr algn="ctr"/>
          <a:r>
            <a:rPr lang="ja-JP" altLang="en-US" sz="1800" b="1" dirty="0"/>
            <a:t>  コンフィグレーション管理</a:t>
          </a:r>
          <a:endParaRPr lang="en-US" sz="1800" b="1" dirty="0"/>
        </a:p>
      </dgm:t>
    </dgm:pt>
    <dgm:pt modelId="{056A5631-A4E5-4FDB-86FF-2B8FC878A5D8}" type="parTrans" cxnId="{D5573834-2503-487B-B84B-A28208B0A8B1}">
      <dgm:prSet/>
      <dgm:spPr/>
      <dgm:t>
        <a:bodyPr/>
        <a:lstStyle/>
        <a:p>
          <a:endParaRPr lang="en-US"/>
        </a:p>
      </dgm:t>
    </dgm:pt>
    <dgm:pt modelId="{3D6EDDF7-DE31-44F2-9A50-7BA8732D0EDE}" type="sibTrans" cxnId="{D5573834-2503-487B-B84B-A28208B0A8B1}">
      <dgm:prSet/>
      <dgm:spPr/>
      <dgm:t>
        <a:bodyPr/>
        <a:lstStyle/>
        <a:p>
          <a:endParaRPr lang="en-US"/>
        </a:p>
      </dgm:t>
    </dgm:pt>
    <dgm:pt modelId="{C46E249F-2DFD-4242-8BCA-F4CA80ED67AD}">
      <dgm:prSet phldrT="[Text]" custT="1"/>
      <dgm:spPr/>
      <dgm:t>
        <a:bodyPr/>
        <a:lstStyle/>
        <a:p>
          <a:pPr algn="ctr"/>
          <a:r>
            <a:rPr lang="ja-JP" altLang="en-US" sz="1800" b="1" dirty="0"/>
            <a:t>  コミュニケーション管理 </a:t>
          </a:r>
          <a:endParaRPr lang="en-US" sz="1800" b="1" dirty="0"/>
        </a:p>
      </dgm:t>
    </dgm:pt>
    <dgm:pt modelId="{BC51CA3F-3ED2-4155-AC74-1BF0DC0913E2}" type="parTrans" cxnId="{967BFF49-B0A1-4538-916F-AA91115862F1}">
      <dgm:prSet/>
      <dgm:spPr/>
      <dgm:t>
        <a:bodyPr/>
        <a:lstStyle/>
        <a:p>
          <a:endParaRPr lang="en-US"/>
        </a:p>
      </dgm:t>
    </dgm:pt>
    <dgm:pt modelId="{7AAF5781-A92D-4D35-9888-A6F860F418C2}" type="sibTrans" cxnId="{967BFF49-B0A1-4538-916F-AA91115862F1}">
      <dgm:prSet/>
      <dgm:spPr/>
      <dgm:t>
        <a:bodyPr/>
        <a:lstStyle/>
        <a:p>
          <a:endParaRPr lang="en-US"/>
        </a:p>
      </dgm:t>
    </dgm:pt>
    <dgm:pt modelId="{B90E3B55-BBD3-4CF2-AD49-A1018AE65719}">
      <dgm:prSet phldrT="[Text]"/>
      <dgm:spPr/>
      <dgm:t>
        <a:bodyPr/>
        <a:lstStyle/>
        <a:p>
          <a:r>
            <a:rPr lang="en-US" dirty="0"/>
            <a:t>Communication management</a:t>
          </a:r>
        </a:p>
      </dgm:t>
    </dgm:pt>
    <dgm:pt modelId="{D1EE1E95-9887-48A1-AEFA-6B5E8E4F33D6}" type="parTrans" cxnId="{AE0EC898-DBA5-4192-8C31-0DF2CB90426A}">
      <dgm:prSet/>
      <dgm:spPr/>
      <dgm:t>
        <a:bodyPr/>
        <a:lstStyle/>
        <a:p>
          <a:endParaRPr lang="en-US"/>
        </a:p>
      </dgm:t>
    </dgm:pt>
    <dgm:pt modelId="{1A4FAA6D-A481-48FB-9299-3983059FD134}" type="sibTrans" cxnId="{AE0EC898-DBA5-4192-8C31-0DF2CB90426A}">
      <dgm:prSet/>
      <dgm:spPr/>
      <dgm:t>
        <a:bodyPr/>
        <a:lstStyle/>
        <a:p>
          <a:endParaRPr lang="en-US"/>
        </a:p>
      </dgm:t>
    </dgm:pt>
    <dgm:pt modelId="{5FFF0D19-3CA7-4DBB-8CDA-80847AF43881}" type="pres">
      <dgm:prSet presAssocID="{8FD33BAA-BB3F-44D7-9907-93FA852D8FD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7B1909-DB81-4FA2-924B-982391ED3EDA}" type="pres">
      <dgm:prSet presAssocID="{14A8C3E2-D79B-4291-A4E7-9472BBFA77C9}" presName="composite" presStyleCnt="0"/>
      <dgm:spPr/>
    </dgm:pt>
    <dgm:pt modelId="{B10DE079-E547-4DC3-B8AA-43E255B9BCAD}" type="pres">
      <dgm:prSet presAssocID="{14A8C3E2-D79B-4291-A4E7-9472BBFA77C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F5B3C-DE1A-4E52-9BD9-565FA71CEF69}" type="pres">
      <dgm:prSet presAssocID="{14A8C3E2-D79B-4291-A4E7-9472BBFA77C9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0A417-6A51-4F07-A9F1-F3A4313EEC74}" type="pres">
      <dgm:prSet presAssocID="{14A8C3E2-D79B-4291-A4E7-9472BBFA77C9}" presName="Accent" presStyleLbl="parChTrans1D1" presStyleIdx="0" presStyleCnt="8"/>
      <dgm:spPr/>
    </dgm:pt>
    <dgm:pt modelId="{145E4D7A-52C2-4148-9546-477AFFBD6061}" type="pres">
      <dgm:prSet presAssocID="{293D668F-C431-4F9D-ABFA-0E620EAA035D}" presName="sibTrans" presStyleCnt="0"/>
      <dgm:spPr/>
    </dgm:pt>
    <dgm:pt modelId="{ABF8CAB0-BF70-4E53-86AB-2799C121AB67}" type="pres">
      <dgm:prSet presAssocID="{015BC02F-B269-4C09-8366-43658EF68C8D}" presName="composite" presStyleCnt="0"/>
      <dgm:spPr/>
    </dgm:pt>
    <dgm:pt modelId="{CC2D8963-55F5-49F6-A711-747FB07660E1}" type="pres">
      <dgm:prSet presAssocID="{015BC02F-B269-4C09-8366-43658EF68C8D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D4596-1895-4B1B-BCFC-DFAFF77DC243}" type="pres">
      <dgm:prSet presAssocID="{015BC02F-B269-4C09-8366-43658EF68C8D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7AD0-9CBC-47DC-A1BE-9E91DAC6B4C0}" type="pres">
      <dgm:prSet presAssocID="{015BC02F-B269-4C09-8366-43658EF68C8D}" presName="Accent" presStyleLbl="parChTrans1D1" presStyleIdx="1" presStyleCnt="8"/>
      <dgm:spPr/>
    </dgm:pt>
    <dgm:pt modelId="{70532108-060B-45C7-81F8-0B9BE3D15A9E}" type="pres">
      <dgm:prSet presAssocID="{B8227E53-E252-416D-B1EC-0382744F1C71}" presName="sibTrans" presStyleCnt="0"/>
      <dgm:spPr/>
    </dgm:pt>
    <dgm:pt modelId="{29BD1B0B-9C32-4646-BF8B-4D588910286E}" type="pres">
      <dgm:prSet presAssocID="{B495AD4C-3A91-482A-8151-0EB3DE09F837}" presName="composite" presStyleCnt="0"/>
      <dgm:spPr/>
    </dgm:pt>
    <dgm:pt modelId="{EC1FCDE6-84F2-4365-977F-928CBBE3CED2}" type="pres">
      <dgm:prSet presAssocID="{B495AD4C-3A91-482A-8151-0EB3DE09F837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5F49-FF75-488A-9EF9-5111212F7C4A}" type="pres">
      <dgm:prSet presAssocID="{B495AD4C-3A91-482A-8151-0EB3DE09F837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5206C-D54A-45E0-BDAB-B83B7D2D4353}" type="pres">
      <dgm:prSet presAssocID="{B495AD4C-3A91-482A-8151-0EB3DE09F837}" presName="Accent" presStyleLbl="parChTrans1D1" presStyleIdx="2" presStyleCnt="8"/>
      <dgm:spPr/>
    </dgm:pt>
    <dgm:pt modelId="{AF8FC9BB-F37F-40F1-BF10-133C405340BD}" type="pres">
      <dgm:prSet presAssocID="{CECB18A1-3E48-41EE-A4DC-C3FA981BFFF5}" presName="sibTrans" presStyleCnt="0"/>
      <dgm:spPr/>
    </dgm:pt>
    <dgm:pt modelId="{CEC918A0-4596-4EAB-8900-43BB2EEC8895}" type="pres">
      <dgm:prSet presAssocID="{11C3F654-E4AE-41E1-896F-C0924B7E3ECB}" presName="composite" presStyleCnt="0"/>
      <dgm:spPr/>
    </dgm:pt>
    <dgm:pt modelId="{D3246BF5-1EBB-431D-BDAB-F87C61370685}" type="pres">
      <dgm:prSet presAssocID="{11C3F654-E4AE-41E1-896F-C0924B7E3ECB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EC0DE-FCDF-4FC7-8C23-60D30F001C8A}" type="pres">
      <dgm:prSet presAssocID="{11C3F654-E4AE-41E1-896F-C0924B7E3ECB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B5603-423F-4881-A45E-58B96BEC26BF}" type="pres">
      <dgm:prSet presAssocID="{11C3F654-E4AE-41E1-896F-C0924B7E3ECB}" presName="Accent" presStyleLbl="parChTrans1D1" presStyleIdx="3" presStyleCnt="8" custLinFactNeighborX="-6848" custLinFactNeighborY="-73622"/>
      <dgm:spPr/>
    </dgm:pt>
    <dgm:pt modelId="{39FE7B2D-180C-43A6-886C-2C1E1BBAD600}" type="pres">
      <dgm:prSet presAssocID="{79840744-FC0E-4D36-8472-6E1E5DB7972F}" presName="sibTrans" presStyleCnt="0"/>
      <dgm:spPr/>
    </dgm:pt>
    <dgm:pt modelId="{E0C9504A-3CE4-412B-AAA9-AF6327037A8A}" type="pres">
      <dgm:prSet presAssocID="{2FB94B56-89DF-429C-BC62-4FAB72550489}" presName="composite" presStyleCnt="0"/>
      <dgm:spPr/>
    </dgm:pt>
    <dgm:pt modelId="{2AFDB208-70FF-4598-A7FA-405DB268233B}" type="pres">
      <dgm:prSet presAssocID="{2FB94B56-89DF-429C-BC62-4FAB72550489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60B2E-7BA5-4534-BB95-25754F9AF9DC}" type="pres">
      <dgm:prSet presAssocID="{2FB94B56-89DF-429C-BC62-4FAB72550489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13059-98C1-4D71-9BF6-6A237BDC2AAA}" type="pres">
      <dgm:prSet presAssocID="{2FB94B56-89DF-429C-BC62-4FAB72550489}" presName="Accent" presStyleLbl="parChTrans1D1" presStyleIdx="4" presStyleCnt="8"/>
      <dgm:spPr/>
    </dgm:pt>
    <dgm:pt modelId="{5232E9DD-93B2-4450-B60D-1DD6800670D9}" type="pres">
      <dgm:prSet presAssocID="{220C5C73-271C-49E3-9440-BA7D5A444FD5}" presName="sibTrans" presStyleCnt="0"/>
      <dgm:spPr/>
    </dgm:pt>
    <dgm:pt modelId="{CEAA0434-5695-4C65-BD1B-25AFA2225776}" type="pres">
      <dgm:prSet presAssocID="{97FCC36C-AADC-48A4-8068-4F5A31FCFDE5}" presName="composite" presStyleCnt="0"/>
      <dgm:spPr/>
    </dgm:pt>
    <dgm:pt modelId="{461C851B-DFA2-424A-9C95-789C665F52FF}" type="pres">
      <dgm:prSet presAssocID="{97FCC36C-AADC-48A4-8068-4F5A31FCFDE5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73518-C56E-4E80-B73C-4790B67CF4AE}" type="pres">
      <dgm:prSet presAssocID="{97FCC36C-AADC-48A4-8068-4F5A31FCFDE5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733D7-6723-4B08-865D-F418ED3F8C99}" type="pres">
      <dgm:prSet presAssocID="{97FCC36C-AADC-48A4-8068-4F5A31FCFDE5}" presName="Accent" presStyleLbl="parChTrans1D1" presStyleIdx="5" presStyleCnt="8"/>
      <dgm:spPr/>
    </dgm:pt>
    <dgm:pt modelId="{D5A44425-8D8C-493F-ABC1-96FAB34A9FC0}" type="pres">
      <dgm:prSet presAssocID="{CFDD6A08-72C1-43C9-B136-B2A52C0CB058}" presName="sibTrans" presStyleCnt="0"/>
      <dgm:spPr/>
    </dgm:pt>
    <dgm:pt modelId="{C09CBFC5-1E86-419A-9F47-F43AC591F9F5}" type="pres">
      <dgm:prSet presAssocID="{59D3674F-19A8-4ED3-A050-2DC90B0FF2A1}" presName="composite" presStyleCnt="0"/>
      <dgm:spPr/>
    </dgm:pt>
    <dgm:pt modelId="{199F4E03-77B5-49F7-A2D7-1BD890608CC3}" type="pres">
      <dgm:prSet presAssocID="{59D3674F-19A8-4ED3-A050-2DC90B0FF2A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1F456-7FDC-4508-8A5B-4050C051FB04}" type="pres">
      <dgm:prSet presAssocID="{59D3674F-19A8-4ED3-A050-2DC90B0FF2A1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E2A16-0E53-4A30-92EC-F576A9D34118}" type="pres">
      <dgm:prSet presAssocID="{59D3674F-19A8-4ED3-A050-2DC90B0FF2A1}" presName="Accent" presStyleLbl="parChTrans1D1" presStyleIdx="6" presStyleCnt="8"/>
      <dgm:spPr/>
    </dgm:pt>
    <dgm:pt modelId="{52FF2847-6CB1-4776-8700-9C8349C343BC}" type="pres">
      <dgm:prSet presAssocID="{165BF166-E71B-4073-B334-FB987CC1CF5B}" presName="sibTrans" presStyleCnt="0"/>
      <dgm:spPr/>
    </dgm:pt>
    <dgm:pt modelId="{BF42AB72-5053-4BE8-A44E-15B88AE39626}" type="pres">
      <dgm:prSet presAssocID="{B90E3B55-BBD3-4CF2-AD49-A1018AE65719}" presName="composite" presStyleCnt="0"/>
      <dgm:spPr/>
    </dgm:pt>
    <dgm:pt modelId="{274A1F92-7002-4BA8-96C7-C9B1DF527E64}" type="pres">
      <dgm:prSet presAssocID="{B90E3B55-BBD3-4CF2-AD49-A1018AE65719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8BB59-ACD4-483C-A259-52AC0D6F9EA9}" type="pres">
      <dgm:prSet presAssocID="{B90E3B55-BBD3-4CF2-AD49-A1018AE65719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01D14-7368-4138-AE6B-23F0B145B08A}" type="pres">
      <dgm:prSet presAssocID="{B90E3B55-BBD3-4CF2-AD49-A1018AE65719}" presName="Accent" presStyleLbl="parChTrans1D1" presStyleIdx="7" presStyleCnt="8"/>
      <dgm:spPr/>
    </dgm:pt>
  </dgm:ptLst>
  <dgm:cxnLst>
    <dgm:cxn modelId="{980D5FCA-B411-440F-9F91-ED6CFB981B75}" type="presOf" srcId="{AFA7F66D-E24C-49CB-92CD-46EC6DA9FA67}" destId="{2AFDB208-70FF-4598-A7FA-405DB268233B}" srcOrd="0" destOrd="0" presId="urn:microsoft.com/office/officeart/2011/layout/TabList"/>
    <dgm:cxn modelId="{3AB91785-52E7-4FED-A954-F416D6267B8D}" type="presOf" srcId="{14A8C3E2-D79B-4291-A4E7-9472BBFA77C9}" destId="{957F5B3C-DE1A-4E52-9BD9-565FA71CEF69}" srcOrd="0" destOrd="0" presId="urn:microsoft.com/office/officeart/2011/layout/TabList"/>
    <dgm:cxn modelId="{930B34C3-C914-442F-96BB-B04102FB2C35}" srcId="{97FCC36C-AADC-48A4-8068-4F5A31FCFDE5}" destId="{F4D9CF9C-0D54-441C-A8F9-DF86A2F50BCA}" srcOrd="0" destOrd="0" parTransId="{5EC67DFC-39E3-4794-B2EA-B5407D37E33E}" sibTransId="{C09AEDCD-9B1D-4EC7-B0E7-476A588F0F83}"/>
    <dgm:cxn modelId="{8DD118DC-69A8-47EA-893A-24694AC4693A}" type="presOf" srcId="{B495AD4C-3A91-482A-8151-0EB3DE09F837}" destId="{B1535F49-FF75-488A-9EF9-5111212F7C4A}" srcOrd="0" destOrd="0" presId="urn:microsoft.com/office/officeart/2011/layout/TabList"/>
    <dgm:cxn modelId="{5963A7C0-B8A0-4D19-A9E0-6BDBF9057B1C}" srcId="{B495AD4C-3A91-482A-8151-0EB3DE09F837}" destId="{D9661755-3025-47D4-9690-1838B4625D11}" srcOrd="0" destOrd="0" parTransId="{8420C2C7-9264-4674-81C3-6BA542F676DB}" sibTransId="{6019FE48-44F7-48E9-8D7E-CFE0C3C1E290}"/>
    <dgm:cxn modelId="{7DFCB43B-85EE-451E-8222-1F5C48868E79}" srcId="{8FD33BAA-BB3F-44D7-9907-93FA852D8FD2}" destId="{B495AD4C-3A91-482A-8151-0EB3DE09F837}" srcOrd="2" destOrd="0" parTransId="{5EE583F1-12FF-4E74-8794-04464D55BE4C}" sibTransId="{CECB18A1-3E48-41EE-A4DC-C3FA981BFFF5}"/>
    <dgm:cxn modelId="{AA2F1CFD-3088-4D79-A3AA-22A5504A0C38}" srcId="{8FD33BAA-BB3F-44D7-9907-93FA852D8FD2}" destId="{59D3674F-19A8-4ED3-A050-2DC90B0FF2A1}" srcOrd="6" destOrd="0" parTransId="{29F78D5F-A4A6-4867-A7A1-BBD209723187}" sibTransId="{165BF166-E71B-4073-B334-FB987CC1CF5B}"/>
    <dgm:cxn modelId="{6F23A838-77C4-4C2A-8572-2EE236A4F33E}" srcId="{8FD33BAA-BB3F-44D7-9907-93FA852D8FD2}" destId="{14A8C3E2-D79B-4291-A4E7-9472BBFA77C9}" srcOrd="0" destOrd="0" parTransId="{EEE609F0-5E87-4955-A2D5-1EFEA31B51DC}" sibTransId="{293D668F-C431-4F9D-ABFA-0E620EAA035D}"/>
    <dgm:cxn modelId="{FD6314E6-4561-4B6F-A7CD-57DC88327942}" srcId="{11C3F654-E4AE-41E1-896F-C0924B7E3ECB}" destId="{C29BA0CF-AA83-4D10-96D1-42DFE648A8A8}" srcOrd="0" destOrd="0" parTransId="{3A19C733-6850-48F7-B694-6A96FF829F88}" sibTransId="{3E2EB967-A740-4759-AF62-0E2DE78A80BF}"/>
    <dgm:cxn modelId="{BC486FF5-BC9C-49BB-82EA-0523824401EB}" srcId="{8FD33BAA-BB3F-44D7-9907-93FA852D8FD2}" destId="{2FB94B56-89DF-429C-BC62-4FAB72550489}" srcOrd="4" destOrd="0" parTransId="{1F6248E3-19A1-449E-BB33-4048A9341C74}" sibTransId="{220C5C73-271C-49E3-9440-BA7D5A444FD5}"/>
    <dgm:cxn modelId="{A6063EB1-9EE7-49F7-AD84-B880947B4671}" srcId="{015BC02F-B269-4C09-8366-43658EF68C8D}" destId="{E930D32C-7D9C-43EF-A93E-923A8DE4913B}" srcOrd="0" destOrd="0" parTransId="{CC71795C-44BB-499C-B10F-DB8F78917C2C}" sibTransId="{B0BA1D7E-48E0-4E92-A53B-B5BDFB342938}"/>
    <dgm:cxn modelId="{967BFF49-B0A1-4538-916F-AA91115862F1}" srcId="{B90E3B55-BBD3-4CF2-AD49-A1018AE65719}" destId="{C46E249F-2DFD-4242-8BCA-F4CA80ED67AD}" srcOrd="0" destOrd="0" parTransId="{BC51CA3F-3ED2-4155-AC74-1BF0DC0913E2}" sibTransId="{7AAF5781-A92D-4D35-9888-A6F860F418C2}"/>
    <dgm:cxn modelId="{3EE111BB-9EC7-4033-B766-A687DA5921D1}" type="presOf" srcId="{657F7E6C-1BF6-412D-A77C-5D3FE36C3D7A}" destId="{B10DE079-E547-4DC3-B8AA-43E255B9BCAD}" srcOrd="0" destOrd="0" presId="urn:microsoft.com/office/officeart/2011/layout/TabList"/>
    <dgm:cxn modelId="{42A6D4EF-3C14-4BBF-AD55-F24C6C007DAB}" type="presOf" srcId="{C29BA0CF-AA83-4D10-96D1-42DFE648A8A8}" destId="{D3246BF5-1EBB-431D-BDAB-F87C61370685}" srcOrd="0" destOrd="0" presId="urn:microsoft.com/office/officeart/2011/layout/TabList"/>
    <dgm:cxn modelId="{E807325A-084A-43AB-98E0-9D6B2F0CA05F}" type="presOf" srcId="{F4D9CF9C-0D54-441C-A8F9-DF86A2F50BCA}" destId="{461C851B-DFA2-424A-9C95-789C665F52FF}" srcOrd="0" destOrd="0" presId="urn:microsoft.com/office/officeart/2011/layout/TabList"/>
    <dgm:cxn modelId="{AE0EC898-DBA5-4192-8C31-0DF2CB90426A}" srcId="{8FD33BAA-BB3F-44D7-9907-93FA852D8FD2}" destId="{B90E3B55-BBD3-4CF2-AD49-A1018AE65719}" srcOrd="7" destOrd="0" parTransId="{D1EE1E95-9887-48A1-AEFA-6B5E8E4F33D6}" sibTransId="{1A4FAA6D-A481-48FB-9299-3983059FD134}"/>
    <dgm:cxn modelId="{BF1075DA-2238-4435-AE91-A28FF30176F4}" type="presOf" srcId="{C46E249F-2DFD-4242-8BCA-F4CA80ED67AD}" destId="{274A1F92-7002-4BA8-96C7-C9B1DF527E64}" srcOrd="0" destOrd="0" presId="urn:microsoft.com/office/officeart/2011/layout/TabList"/>
    <dgm:cxn modelId="{339C7113-BB53-4CDA-837F-7AF37D8C187C}" type="presOf" srcId="{2FB94B56-89DF-429C-BC62-4FAB72550489}" destId="{37560B2E-7BA5-4534-BB95-25754F9AF9DC}" srcOrd="0" destOrd="0" presId="urn:microsoft.com/office/officeart/2011/layout/TabList"/>
    <dgm:cxn modelId="{939EB71C-660B-4CA1-9A1F-0FFBC98B98F6}" srcId="{14A8C3E2-D79B-4291-A4E7-9472BBFA77C9}" destId="{657F7E6C-1BF6-412D-A77C-5D3FE36C3D7A}" srcOrd="0" destOrd="0" parTransId="{4FC58301-0CEC-4FCF-A0EF-7D488B4C36B9}" sibTransId="{E4C54929-702E-49B1-B376-0B5E295DAF28}"/>
    <dgm:cxn modelId="{D5573834-2503-487B-B84B-A28208B0A8B1}" srcId="{59D3674F-19A8-4ED3-A050-2DC90B0FF2A1}" destId="{A5B71684-455B-4840-98FE-4436E8C2A96B}" srcOrd="0" destOrd="0" parTransId="{056A5631-A4E5-4FDB-86FF-2B8FC878A5D8}" sibTransId="{3D6EDDF7-DE31-44F2-9A50-7BA8732D0EDE}"/>
    <dgm:cxn modelId="{91CD80C7-8843-429C-A586-50F4E0F2832F}" type="presOf" srcId="{8FD33BAA-BB3F-44D7-9907-93FA852D8FD2}" destId="{5FFF0D19-3CA7-4DBB-8CDA-80847AF43881}" srcOrd="0" destOrd="0" presId="urn:microsoft.com/office/officeart/2011/layout/TabList"/>
    <dgm:cxn modelId="{8D02A907-5D84-40D9-84A3-772B3FE670D2}" type="presOf" srcId="{59D3674F-19A8-4ED3-A050-2DC90B0FF2A1}" destId="{E431F456-7FDC-4508-8A5B-4050C051FB04}" srcOrd="0" destOrd="0" presId="urn:microsoft.com/office/officeart/2011/layout/TabList"/>
    <dgm:cxn modelId="{400C1CEE-EF69-4388-8592-1ADA30BDA43B}" srcId="{8FD33BAA-BB3F-44D7-9907-93FA852D8FD2}" destId="{97FCC36C-AADC-48A4-8068-4F5A31FCFDE5}" srcOrd="5" destOrd="0" parTransId="{65B92361-5B90-4E20-906E-B4DA2E17D48B}" sibTransId="{CFDD6A08-72C1-43C9-B136-B2A52C0CB058}"/>
    <dgm:cxn modelId="{255B26D9-34AA-459C-875F-3F292C703E04}" type="presOf" srcId="{A5B71684-455B-4840-98FE-4436E8C2A96B}" destId="{199F4E03-77B5-49F7-A2D7-1BD890608CC3}" srcOrd="0" destOrd="0" presId="urn:microsoft.com/office/officeart/2011/layout/TabList"/>
    <dgm:cxn modelId="{F402B2F3-8E3B-4D86-82AD-46D6B0CD6B62}" type="presOf" srcId="{97FCC36C-AADC-48A4-8068-4F5A31FCFDE5}" destId="{FB073518-C56E-4E80-B73C-4790B67CF4AE}" srcOrd="0" destOrd="0" presId="urn:microsoft.com/office/officeart/2011/layout/TabList"/>
    <dgm:cxn modelId="{57A463F5-1538-4C1F-9651-A5DD67BB0E9F}" type="presOf" srcId="{11C3F654-E4AE-41E1-896F-C0924B7E3ECB}" destId="{15AEC0DE-FCDF-4FC7-8C23-60D30F001C8A}" srcOrd="0" destOrd="0" presId="urn:microsoft.com/office/officeart/2011/layout/TabList"/>
    <dgm:cxn modelId="{E73BD9C9-5631-4780-80AB-4EDDCBD1DB74}" type="presOf" srcId="{D9661755-3025-47D4-9690-1838B4625D11}" destId="{EC1FCDE6-84F2-4365-977F-928CBBE3CED2}" srcOrd="0" destOrd="0" presId="urn:microsoft.com/office/officeart/2011/layout/TabList"/>
    <dgm:cxn modelId="{FFCD9C03-7348-4BE5-99D3-40390F5CDC92}" srcId="{8FD33BAA-BB3F-44D7-9907-93FA852D8FD2}" destId="{11C3F654-E4AE-41E1-896F-C0924B7E3ECB}" srcOrd="3" destOrd="0" parTransId="{F35A00CB-0416-4BD9-80BE-D4658BE0FE4B}" sibTransId="{79840744-FC0E-4D36-8472-6E1E5DB7972F}"/>
    <dgm:cxn modelId="{80C0A938-BED3-4DEB-9F49-50A19140C054}" type="presOf" srcId="{B90E3B55-BBD3-4CF2-AD49-A1018AE65719}" destId="{F7E8BB59-ACD4-483C-A259-52AC0D6F9EA9}" srcOrd="0" destOrd="0" presId="urn:microsoft.com/office/officeart/2011/layout/TabList"/>
    <dgm:cxn modelId="{17E87CD5-75B4-47F1-9874-6ABFDE09BCBF}" srcId="{8FD33BAA-BB3F-44D7-9907-93FA852D8FD2}" destId="{015BC02F-B269-4C09-8366-43658EF68C8D}" srcOrd="1" destOrd="0" parTransId="{58F27F63-D8BB-4EB1-9ADA-9C719909BE79}" sibTransId="{B8227E53-E252-416D-B1EC-0382744F1C71}"/>
    <dgm:cxn modelId="{614DE40E-2F5A-4D2E-96DD-D0B83EF97DAA}" srcId="{2FB94B56-89DF-429C-BC62-4FAB72550489}" destId="{AFA7F66D-E24C-49CB-92CD-46EC6DA9FA67}" srcOrd="0" destOrd="0" parTransId="{3D0CA3EF-19D5-43AB-A843-BE1E6E59B989}" sibTransId="{B81F1DB4-C17A-4B35-8BEB-40032E5D8449}"/>
    <dgm:cxn modelId="{EB6633B8-1DFB-469B-BFF0-105D87C62B5B}" type="presOf" srcId="{015BC02F-B269-4C09-8366-43658EF68C8D}" destId="{CCAD4596-1895-4B1B-BCFC-DFAFF77DC243}" srcOrd="0" destOrd="0" presId="urn:microsoft.com/office/officeart/2011/layout/TabList"/>
    <dgm:cxn modelId="{6FFC8EE4-87E4-45B8-90BC-1F533A220901}" type="presOf" srcId="{E930D32C-7D9C-43EF-A93E-923A8DE4913B}" destId="{CC2D8963-55F5-49F6-A711-747FB07660E1}" srcOrd="0" destOrd="0" presId="urn:microsoft.com/office/officeart/2011/layout/TabList"/>
    <dgm:cxn modelId="{EA0C015C-E6EA-4556-8D50-7AA532B4DA20}" type="presParOf" srcId="{5FFF0D19-3CA7-4DBB-8CDA-80847AF43881}" destId="{BE7B1909-DB81-4FA2-924B-982391ED3EDA}" srcOrd="0" destOrd="0" presId="urn:microsoft.com/office/officeart/2011/layout/TabList"/>
    <dgm:cxn modelId="{72107AF5-67DE-4011-A8BC-8E72AA6B5AD1}" type="presParOf" srcId="{BE7B1909-DB81-4FA2-924B-982391ED3EDA}" destId="{B10DE079-E547-4DC3-B8AA-43E255B9BCAD}" srcOrd="0" destOrd="0" presId="urn:microsoft.com/office/officeart/2011/layout/TabList"/>
    <dgm:cxn modelId="{BA9A75F3-CED2-49CA-9642-637C0B32E7EC}" type="presParOf" srcId="{BE7B1909-DB81-4FA2-924B-982391ED3EDA}" destId="{957F5B3C-DE1A-4E52-9BD9-565FA71CEF69}" srcOrd="1" destOrd="0" presId="urn:microsoft.com/office/officeart/2011/layout/TabList"/>
    <dgm:cxn modelId="{26168CC6-7806-4D67-AF27-749209D27A7C}" type="presParOf" srcId="{BE7B1909-DB81-4FA2-924B-982391ED3EDA}" destId="{70B0A417-6A51-4F07-A9F1-F3A4313EEC74}" srcOrd="2" destOrd="0" presId="urn:microsoft.com/office/officeart/2011/layout/TabList"/>
    <dgm:cxn modelId="{BD01E69A-C64F-4A07-9EC8-85E12B395E61}" type="presParOf" srcId="{5FFF0D19-3CA7-4DBB-8CDA-80847AF43881}" destId="{145E4D7A-52C2-4148-9546-477AFFBD6061}" srcOrd="1" destOrd="0" presId="urn:microsoft.com/office/officeart/2011/layout/TabList"/>
    <dgm:cxn modelId="{C9D7DF9D-5259-435A-A122-91CDE51B2C11}" type="presParOf" srcId="{5FFF0D19-3CA7-4DBB-8CDA-80847AF43881}" destId="{ABF8CAB0-BF70-4E53-86AB-2799C121AB67}" srcOrd="2" destOrd="0" presId="urn:microsoft.com/office/officeart/2011/layout/TabList"/>
    <dgm:cxn modelId="{8F087713-811D-4997-A20D-2A029123FF4A}" type="presParOf" srcId="{ABF8CAB0-BF70-4E53-86AB-2799C121AB67}" destId="{CC2D8963-55F5-49F6-A711-747FB07660E1}" srcOrd="0" destOrd="0" presId="urn:microsoft.com/office/officeart/2011/layout/TabList"/>
    <dgm:cxn modelId="{BF7ED115-2544-4C79-9329-D75C3FF6BC1A}" type="presParOf" srcId="{ABF8CAB0-BF70-4E53-86AB-2799C121AB67}" destId="{CCAD4596-1895-4B1B-BCFC-DFAFF77DC243}" srcOrd="1" destOrd="0" presId="urn:microsoft.com/office/officeart/2011/layout/TabList"/>
    <dgm:cxn modelId="{CCA5CE32-3081-4471-9631-6CBDA21FAFF6}" type="presParOf" srcId="{ABF8CAB0-BF70-4E53-86AB-2799C121AB67}" destId="{FF8D7AD0-9CBC-47DC-A1BE-9E91DAC6B4C0}" srcOrd="2" destOrd="0" presId="urn:microsoft.com/office/officeart/2011/layout/TabList"/>
    <dgm:cxn modelId="{398CDDB8-4640-48C2-A70A-6CC906D26767}" type="presParOf" srcId="{5FFF0D19-3CA7-4DBB-8CDA-80847AF43881}" destId="{70532108-060B-45C7-81F8-0B9BE3D15A9E}" srcOrd="3" destOrd="0" presId="urn:microsoft.com/office/officeart/2011/layout/TabList"/>
    <dgm:cxn modelId="{2E3668B7-5B69-4180-AFFD-9EB9C3296747}" type="presParOf" srcId="{5FFF0D19-3CA7-4DBB-8CDA-80847AF43881}" destId="{29BD1B0B-9C32-4646-BF8B-4D588910286E}" srcOrd="4" destOrd="0" presId="urn:microsoft.com/office/officeart/2011/layout/TabList"/>
    <dgm:cxn modelId="{B98DD059-9DC9-4B7F-9BB6-FD4C2837CC39}" type="presParOf" srcId="{29BD1B0B-9C32-4646-BF8B-4D588910286E}" destId="{EC1FCDE6-84F2-4365-977F-928CBBE3CED2}" srcOrd="0" destOrd="0" presId="urn:microsoft.com/office/officeart/2011/layout/TabList"/>
    <dgm:cxn modelId="{0463C26B-853B-4BFD-8470-CA03EED2F8B0}" type="presParOf" srcId="{29BD1B0B-9C32-4646-BF8B-4D588910286E}" destId="{B1535F49-FF75-488A-9EF9-5111212F7C4A}" srcOrd="1" destOrd="0" presId="urn:microsoft.com/office/officeart/2011/layout/TabList"/>
    <dgm:cxn modelId="{EBF1C1B5-B430-4EF7-85C1-FA5BB6F6448F}" type="presParOf" srcId="{29BD1B0B-9C32-4646-BF8B-4D588910286E}" destId="{3685206C-D54A-45E0-BDAB-B83B7D2D4353}" srcOrd="2" destOrd="0" presId="urn:microsoft.com/office/officeart/2011/layout/TabList"/>
    <dgm:cxn modelId="{3386222C-B7F4-4102-913E-CA61E14D2E04}" type="presParOf" srcId="{5FFF0D19-3CA7-4DBB-8CDA-80847AF43881}" destId="{AF8FC9BB-F37F-40F1-BF10-133C405340BD}" srcOrd="5" destOrd="0" presId="urn:microsoft.com/office/officeart/2011/layout/TabList"/>
    <dgm:cxn modelId="{F4CEEB34-0C28-4D15-9116-5216E318EC1C}" type="presParOf" srcId="{5FFF0D19-3CA7-4DBB-8CDA-80847AF43881}" destId="{CEC918A0-4596-4EAB-8900-43BB2EEC8895}" srcOrd="6" destOrd="0" presId="urn:microsoft.com/office/officeart/2011/layout/TabList"/>
    <dgm:cxn modelId="{F43FC302-DA89-4809-A79B-12D5556BE733}" type="presParOf" srcId="{CEC918A0-4596-4EAB-8900-43BB2EEC8895}" destId="{D3246BF5-1EBB-431D-BDAB-F87C61370685}" srcOrd="0" destOrd="0" presId="urn:microsoft.com/office/officeart/2011/layout/TabList"/>
    <dgm:cxn modelId="{D14FC58B-A2AD-453B-AE4F-134B8F397A55}" type="presParOf" srcId="{CEC918A0-4596-4EAB-8900-43BB2EEC8895}" destId="{15AEC0DE-FCDF-4FC7-8C23-60D30F001C8A}" srcOrd="1" destOrd="0" presId="urn:microsoft.com/office/officeart/2011/layout/TabList"/>
    <dgm:cxn modelId="{E286E9DB-7E8C-4ED2-B1EB-3A6F5B320C3D}" type="presParOf" srcId="{CEC918A0-4596-4EAB-8900-43BB2EEC8895}" destId="{00FB5603-423F-4881-A45E-58B96BEC26BF}" srcOrd="2" destOrd="0" presId="urn:microsoft.com/office/officeart/2011/layout/TabList"/>
    <dgm:cxn modelId="{72CE85D5-15C8-4A1B-8358-6BE895D8AE21}" type="presParOf" srcId="{5FFF0D19-3CA7-4DBB-8CDA-80847AF43881}" destId="{39FE7B2D-180C-43A6-886C-2C1E1BBAD600}" srcOrd="7" destOrd="0" presId="urn:microsoft.com/office/officeart/2011/layout/TabList"/>
    <dgm:cxn modelId="{C233F27D-F513-4AA2-AEC7-FA70CEC3D0B4}" type="presParOf" srcId="{5FFF0D19-3CA7-4DBB-8CDA-80847AF43881}" destId="{E0C9504A-3CE4-412B-AAA9-AF6327037A8A}" srcOrd="8" destOrd="0" presId="urn:microsoft.com/office/officeart/2011/layout/TabList"/>
    <dgm:cxn modelId="{E9796341-AE2D-4780-8CC8-B0285BB0A365}" type="presParOf" srcId="{E0C9504A-3CE4-412B-AAA9-AF6327037A8A}" destId="{2AFDB208-70FF-4598-A7FA-405DB268233B}" srcOrd="0" destOrd="0" presId="urn:microsoft.com/office/officeart/2011/layout/TabList"/>
    <dgm:cxn modelId="{1F30032A-64E9-4931-8C76-CCD63432620F}" type="presParOf" srcId="{E0C9504A-3CE4-412B-AAA9-AF6327037A8A}" destId="{37560B2E-7BA5-4534-BB95-25754F9AF9DC}" srcOrd="1" destOrd="0" presId="urn:microsoft.com/office/officeart/2011/layout/TabList"/>
    <dgm:cxn modelId="{93765666-BDA8-4EC6-AE41-C76EA3681DA7}" type="presParOf" srcId="{E0C9504A-3CE4-412B-AAA9-AF6327037A8A}" destId="{FAF13059-98C1-4D71-9BF6-6A237BDC2AAA}" srcOrd="2" destOrd="0" presId="urn:microsoft.com/office/officeart/2011/layout/TabList"/>
    <dgm:cxn modelId="{FA2D11FA-8B9E-4DDB-856C-B8DA1B4D548D}" type="presParOf" srcId="{5FFF0D19-3CA7-4DBB-8CDA-80847AF43881}" destId="{5232E9DD-93B2-4450-B60D-1DD6800670D9}" srcOrd="9" destOrd="0" presId="urn:microsoft.com/office/officeart/2011/layout/TabList"/>
    <dgm:cxn modelId="{AA8221DA-B021-41A2-942F-E2948DB1F4FF}" type="presParOf" srcId="{5FFF0D19-3CA7-4DBB-8CDA-80847AF43881}" destId="{CEAA0434-5695-4C65-BD1B-25AFA2225776}" srcOrd="10" destOrd="0" presId="urn:microsoft.com/office/officeart/2011/layout/TabList"/>
    <dgm:cxn modelId="{F2A60258-CE21-4CF9-B41A-4E9E9D02E196}" type="presParOf" srcId="{CEAA0434-5695-4C65-BD1B-25AFA2225776}" destId="{461C851B-DFA2-424A-9C95-789C665F52FF}" srcOrd="0" destOrd="0" presId="urn:microsoft.com/office/officeart/2011/layout/TabList"/>
    <dgm:cxn modelId="{2AA2B11F-A7CF-4193-B473-5F138825834F}" type="presParOf" srcId="{CEAA0434-5695-4C65-BD1B-25AFA2225776}" destId="{FB073518-C56E-4E80-B73C-4790B67CF4AE}" srcOrd="1" destOrd="0" presId="urn:microsoft.com/office/officeart/2011/layout/TabList"/>
    <dgm:cxn modelId="{41D5A262-8A6C-4EF9-AABF-3C8D8E034AC1}" type="presParOf" srcId="{CEAA0434-5695-4C65-BD1B-25AFA2225776}" destId="{5B4733D7-6723-4B08-865D-F418ED3F8C99}" srcOrd="2" destOrd="0" presId="urn:microsoft.com/office/officeart/2011/layout/TabList"/>
    <dgm:cxn modelId="{D3550F89-131E-4B17-8D1A-6BD5B328A870}" type="presParOf" srcId="{5FFF0D19-3CA7-4DBB-8CDA-80847AF43881}" destId="{D5A44425-8D8C-493F-ABC1-96FAB34A9FC0}" srcOrd="11" destOrd="0" presId="urn:microsoft.com/office/officeart/2011/layout/TabList"/>
    <dgm:cxn modelId="{E9D8C6A4-5299-4BD6-AD50-F488C745566D}" type="presParOf" srcId="{5FFF0D19-3CA7-4DBB-8CDA-80847AF43881}" destId="{C09CBFC5-1E86-419A-9F47-F43AC591F9F5}" srcOrd="12" destOrd="0" presId="urn:microsoft.com/office/officeart/2011/layout/TabList"/>
    <dgm:cxn modelId="{B5EC799E-4C61-4E3F-9081-F8FD6B575525}" type="presParOf" srcId="{C09CBFC5-1E86-419A-9F47-F43AC591F9F5}" destId="{199F4E03-77B5-49F7-A2D7-1BD890608CC3}" srcOrd="0" destOrd="0" presId="urn:microsoft.com/office/officeart/2011/layout/TabList"/>
    <dgm:cxn modelId="{240CA828-E029-43A3-BBE1-78C69CC8500A}" type="presParOf" srcId="{C09CBFC5-1E86-419A-9F47-F43AC591F9F5}" destId="{E431F456-7FDC-4508-8A5B-4050C051FB04}" srcOrd="1" destOrd="0" presId="urn:microsoft.com/office/officeart/2011/layout/TabList"/>
    <dgm:cxn modelId="{8210D58B-A42B-4CD0-8D16-B4FFE00780B0}" type="presParOf" srcId="{C09CBFC5-1E86-419A-9F47-F43AC591F9F5}" destId="{4ECE2A16-0E53-4A30-92EC-F576A9D34118}" srcOrd="2" destOrd="0" presId="urn:microsoft.com/office/officeart/2011/layout/TabList"/>
    <dgm:cxn modelId="{AAFA0BE6-D310-487D-802E-B24E161002B3}" type="presParOf" srcId="{5FFF0D19-3CA7-4DBB-8CDA-80847AF43881}" destId="{52FF2847-6CB1-4776-8700-9C8349C343BC}" srcOrd="13" destOrd="0" presId="urn:microsoft.com/office/officeart/2011/layout/TabList"/>
    <dgm:cxn modelId="{1F2D0D8F-8EFF-46E8-A5DC-8FE96798B36A}" type="presParOf" srcId="{5FFF0D19-3CA7-4DBB-8CDA-80847AF43881}" destId="{BF42AB72-5053-4BE8-A44E-15B88AE39626}" srcOrd="14" destOrd="0" presId="urn:microsoft.com/office/officeart/2011/layout/TabList"/>
    <dgm:cxn modelId="{07E5141C-8293-4994-B03E-5711397A605C}" type="presParOf" srcId="{BF42AB72-5053-4BE8-A44E-15B88AE39626}" destId="{274A1F92-7002-4BA8-96C7-C9B1DF527E64}" srcOrd="0" destOrd="0" presId="urn:microsoft.com/office/officeart/2011/layout/TabList"/>
    <dgm:cxn modelId="{93FB9BEC-6111-4497-8DB9-38AAD9BE3B3F}" type="presParOf" srcId="{BF42AB72-5053-4BE8-A44E-15B88AE39626}" destId="{F7E8BB59-ACD4-483C-A259-52AC0D6F9EA9}" srcOrd="1" destOrd="0" presId="urn:microsoft.com/office/officeart/2011/layout/TabList"/>
    <dgm:cxn modelId="{41555164-D0FC-4905-9BD0-0B6E8B4F1DD0}" type="presParOf" srcId="{BF42AB72-5053-4BE8-A44E-15B88AE39626}" destId="{4E001D14-7368-4138-AE6B-23F0B145B08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01D14-7368-4138-AE6B-23F0B145B08A}">
      <dsp:nvSpPr>
        <dsp:cNvPr id="0" name=""/>
        <dsp:cNvSpPr/>
      </dsp:nvSpPr>
      <dsp:spPr>
        <a:xfrm>
          <a:off x="0" y="4556286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E2A16-0E53-4A30-92EC-F576A9D34118}">
      <dsp:nvSpPr>
        <dsp:cNvPr id="0" name=""/>
        <dsp:cNvSpPr/>
      </dsp:nvSpPr>
      <dsp:spPr>
        <a:xfrm>
          <a:off x="0" y="3983684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33D7-6723-4B08-865D-F418ED3F8C99}">
      <dsp:nvSpPr>
        <dsp:cNvPr id="0" name=""/>
        <dsp:cNvSpPr/>
      </dsp:nvSpPr>
      <dsp:spPr>
        <a:xfrm>
          <a:off x="0" y="3411081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13059-98C1-4D71-9BF6-6A237BDC2AAA}">
      <dsp:nvSpPr>
        <dsp:cNvPr id="0" name=""/>
        <dsp:cNvSpPr/>
      </dsp:nvSpPr>
      <dsp:spPr>
        <a:xfrm>
          <a:off x="0" y="2838478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5603-423F-4881-A45E-58B96BEC26BF}">
      <dsp:nvSpPr>
        <dsp:cNvPr id="0" name=""/>
        <dsp:cNvSpPr/>
      </dsp:nvSpPr>
      <dsp:spPr>
        <a:xfrm>
          <a:off x="0" y="2239372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206C-D54A-45E0-BDAB-B83B7D2D4353}">
      <dsp:nvSpPr>
        <dsp:cNvPr id="0" name=""/>
        <dsp:cNvSpPr/>
      </dsp:nvSpPr>
      <dsp:spPr>
        <a:xfrm>
          <a:off x="0" y="1693273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D7AD0-9CBC-47DC-A1BE-9E91DAC6B4C0}">
      <dsp:nvSpPr>
        <dsp:cNvPr id="0" name=""/>
        <dsp:cNvSpPr/>
      </dsp:nvSpPr>
      <dsp:spPr>
        <a:xfrm>
          <a:off x="0" y="1120670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0A417-6A51-4F07-A9F1-F3A4313EEC74}">
      <dsp:nvSpPr>
        <dsp:cNvPr id="0" name=""/>
        <dsp:cNvSpPr/>
      </dsp:nvSpPr>
      <dsp:spPr>
        <a:xfrm>
          <a:off x="0" y="548067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E079-E547-4DC3-B8AA-43E255B9BCAD}">
      <dsp:nvSpPr>
        <dsp:cNvPr id="0" name=""/>
        <dsp:cNvSpPr/>
      </dsp:nvSpPr>
      <dsp:spPr>
        <a:xfrm>
          <a:off x="2152329" y="2732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ソフトウェアプロセスモデル </a:t>
          </a:r>
          <a:endParaRPr lang="en-US" sz="1600" b="1" kern="1200" dirty="0"/>
        </a:p>
      </dsp:txBody>
      <dsp:txXfrm>
        <a:off x="2152329" y="2732"/>
        <a:ext cx="6125862" cy="545335"/>
      </dsp:txXfrm>
    </dsp:sp>
    <dsp:sp modelId="{957F5B3C-DE1A-4E52-9BD9-565FA71CEF69}">
      <dsp:nvSpPr>
        <dsp:cNvPr id="0" name=""/>
        <dsp:cNvSpPr/>
      </dsp:nvSpPr>
      <dsp:spPr>
        <a:xfrm>
          <a:off x="0" y="2732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Software Process Model</a:t>
          </a:r>
        </a:p>
      </dsp:txBody>
      <dsp:txXfrm>
        <a:off x="26626" y="29358"/>
        <a:ext cx="2099077" cy="518709"/>
      </dsp:txXfrm>
    </dsp:sp>
    <dsp:sp modelId="{CC2D8963-55F5-49F6-A711-747FB07660E1}">
      <dsp:nvSpPr>
        <dsp:cNvPr id="0" name=""/>
        <dsp:cNvSpPr/>
      </dsp:nvSpPr>
      <dsp:spPr>
        <a:xfrm>
          <a:off x="2152329" y="575334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プロジェクト組織</a:t>
          </a:r>
          <a:endParaRPr lang="en-US" sz="1800" b="1" kern="1200" dirty="0"/>
        </a:p>
      </dsp:txBody>
      <dsp:txXfrm>
        <a:off x="2152329" y="575334"/>
        <a:ext cx="6125862" cy="545335"/>
      </dsp:txXfrm>
    </dsp:sp>
    <dsp:sp modelId="{CCAD4596-1895-4B1B-BCFC-DFAFF77DC243}">
      <dsp:nvSpPr>
        <dsp:cNvPr id="0" name=""/>
        <dsp:cNvSpPr/>
      </dsp:nvSpPr>
      <dsp:spPr>
        <a:xfrm>
          <a:off x="0" y="575334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Project Organization</a:t>
          </a:r>
        </a:p>
      </dsp:txBody>
      <dsp:txXfrm>
        <a:off x="26626" y="601960"/>
        <a:ext cx="2099077" cy="518709"/>
      </dsp:txXfrm>
    </dsp:sp>
    <dsp:sp modelId="{EC1FCDE6-84F2-4365-977F-928CBBE3CED2}">
      <dsp:nvSpPr>
        <dsp:cNvPr id="0" name=""/>
        <dsp:cNvSpPr/>
      </dsp:nvSpPr>
      <dsp:spPr>
        <a:xfrm>
          <a:off x="2152329" y="1147937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プロジェクト計画</a:t>
          </a:r>
          <a:endParaRPr lang="en-US" sz="1600" b="1" kern="1200" dirty="0"/>
        </a:p>
      </dsp:txBody>
      <dsp:txXfrm>
        <a:off x="2152329" y="1147937"/>
        <a:ext cx="6125862" cy="545335"/>
      </dsp:txXfrm>
    </dsp:sp>
    <dsp:sp modelId="{B1535F49-FF75-488A-9EF9-5111212F7C4A}">
      <dsp:nvSpPr>
        <dsp:cNvPr id="0" name=""/>
        <dsp:cNvSpPr/>
      </dsp:nvSpPr>
      <dsp:spPr>
        <a:xfrm>
          <a:off x="0" y="1147937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Project Schedule</a:t>
          </a:r>
        </a:p>
      </dsp:txBody>
      <dsp:txXfrm>
        <a:off x="26626" y="1174563"/>
        <a:ext cx="2099077" cy="518709"/>
      </dsp:txXfrm>
    </dsp:sp>
    <dsp:sp modelId="{D3246BF5-1EBB-431D-BDAB-F87C61370685}">
      <dsp:nvSpPr>
        <dsp:cNvPr id="0" name=""/>
        <dsp:cNvSpPr/>
      </dsp:nvSpPr>
      <dsp:spPr>
        <a:xfrm>
          <a:off x="2152329" y="1720540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目標と成果物</a:t>
          </a:r>
          <a:endParaRPr lang="en-US" sz="1600" b="1" kern="1200" dirty="0"/>
        </a:p>
      </dsp:txBody>
      <dsp:txXfrm>
        <a:off x="2152329" y="1720540"/>
        <a:ext cx="6125862" cy="545335"/>
      </dsp:txXfrm>
    </dsp:sp>
    <dsp:sp modelId="{15AEC0DE-FCDF-4FC7-8C23-60D30F001C8A}">
      <dsp:nvSpPr>
        <dsp:cNvPr id="0" name=""/>
        <dsp:cNvSpPr/>
      </dsp:nvSpPr>
      <dsp:spPr>
        <a:xfrm>
          <a:off x="0" y="1720540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Objectives &amp; deliverables</a:t>
          </a:r>
        </a:p>
      </dsp:txBody>
      <dsp:txXfrm>
        <a:off x="26626" y="1747166"/>
        <a:ext cx="2099077" cy="518709"/>
      </dsp:txXfrm>
    </dsp:sp>
    <dsp:sp modelId="{2AFDB208-70FF-4598-A7FA-405DB268233B}">
      <dsp:nvSpPr>
        <dsp:cNvPr id="0" name=""/>
        <dsp:cNvSpPr/>
      </dsp:nvSpPr>
      <dsp:spPr>
        <a:xfrm>
          <a:off x="2152329" y="2293142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ツールと インフラストラクチャ</a:t>
          </a:r>
          <a:endParaRPr lang="en-US" sz="1600" b="1" kern="1200" dirty="0"/>
        </a:p>
      </dsp:txBody>
      <dsp:txXfrm>
        <a:off x="2152329" y="2293142"/>
        <a:ext cx="6125862" cy="545335"/>
      </dsp:txXfrm>
    </dsp:sp>
    <dsp:sp modelId="{37560B2E-7BA5-4534-BB95-25754F9AF9DC}">
      <dsp:nvSpPr>
        <dsp:cNvPr id="0" name=""/>
        <dsp:cNvSpPr/>
      </dsp:nvSpPr>
      <dsp:spPr>
        <a:xfrm>
          <a:off x="0" y="2293142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 &amp; Infrastructure</a:t>
          </a:r>
        </a:p>
      </dsp:txBody>
      <dsp:txXfrm>
        <a:off x="26626" y="2319768"/>
        <a:ext cx="2099077" cy="518709"/>
      </dsp:txXfrm>
    </dsp:sp>
    <dsp:sp modelId="{461C851B-DFA2-424A-9C95-789C665F52FF}">
      <dsp:nvSpPr>
        <dsp:cNvPr id="0" name=""/>
        <dsp:cNvSpPr/>
      </dsp:nvSpPr>
      <dsp:spPr>
        <a:xfrm>
          <a:off x="2152329" y="2865745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リスク管理</a:t>
          </a:r>
          <a:endParaRPr lang="en-US" sz="1800" b="1" kern="1200" dirty="0"/>
        </a:p>
      </dsp:txBody>
      <dsp:txXfrm>
        <a:off x="2152329" y="2865745"/>
        <a:ext cx="6125862" cy="545335"/>
      </dsp:txXfrm>
    </dsp:sp>
    <dsp:sp modelId="{FB073518-C56E-4E80-B73C-4790B67CF4AE}">
      <dsp:nvSpPr>
        <dsp:cNvPr id="0" name=""/>
        <dsp:cNvSpPr/>
      </dsp:nvSpPr>
      <dsp:spPr>
        <a:xfrm>
          <a:off x="0" y="2865745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Risks  management</a:t>
          </a:r>
        </a:p>
      </dsp:txBody>
      <dsp:txXfrm>
        <a:off x="26626" y="2892371"/>
        <a:ext cx="2099077" cy="518709"/>
      </dsp:txXfrm>
    </dsp:sp>
    <dsp:sp modelId="{199F4E03-77B5-49F7-A2D7-1BD890608CC3}">
      <dsp:nvSpPr>
        <dsp:cNvPr id="0" name=""/>
        <dsp:cNvSpPr/>
      </dsp:nvSpPr>
      <dsp:spPr>
        <a:xfrm>
          <a:off x="2152329" y="3438348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コンフィグレーション管理</a:t>
          </a:r>
          <a:endParaRPr lang="en-US" sz="1800" b="1" kern="1200" dirty="0"/>
        </a:p>
      </dsp:txBody>
      <dsp:txXfrm>
        <a:off x="2152329" y="3438348"/>
        <a:ext cx="6125862" cy="545335"/>
      </dsp:txXfrm>
    </dsp:sp>
    <dsp:sp modelId="{E431F456-7FDC-4508-8A5B-4050C051FB04}">
      <dsp:nvSpPr>
        <dsp:cNvPr id="0" name=""/>
        <dsp:cNvSpPr/>
      </dsp:nvSpPr>
      <dsp:spPr>
        <a:xfrm>
          <a:off x="0" y="3438348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Configuration management</a:t>
          </a:r>
        </a:p>
      </dsp:txBody>
      <dsp:txXfrm>
        <a:off x="26626" y="3464974"/>
        <a:ext cx="2099077" cy="518709"/>
      </dsp:txXfrm>
    </dsp:sp>
    <dsp:sp modelId="{274A1F92-7002-4BA8-96C7-C9B1DF527E64}">
      <dsp:nvSpPr>
        <dsp:cNvPr id="0" name=""/>
        <dsp:cNvSpPr/>
      </dsp:nvSpPr>
      <dsp:spPr>
        <a:xfrm>
          <a:off x="2152329" y="4010951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コミュニケーション管理 </a:t>
          </a:r>
          <a:endParaRPr lang="en-US" sz="1800" b="1" kern="1200" dirty="0"/>
        </a:p>
      </dsp:txBody>
      <dsp:txXfrm>
        <a:off x="2152329" y="4010951"/>
        <a:ext cx="6125862" cy="545335"/>
      </dsp:txXfrm>
    </dsp:sp>
    <dsp:sp modelId="{F7E8BB59-ACD4-483C-A259-52AC0D6F9EA9}">
      <dsp:nvSpPr>
        <dsp:cNvPr id="0" name=""/>
        <dsp:cNvSpPr/>
      </dsp:nvSpPr>
      <dsp:spPr>
        <a:xfrm>
          <a:off x="0" y="4010951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Communication management</a:t>
          </a:r>
        </a:p>
      </dsp:txBody>
      <dsp:txXfrm>
        <a:off x="26626" y="4037577"/>
        <a:ext cx="2099077" cy="518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30C986-D414-497A-82F9-CAAA5B718324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98671EE-4ACD-46BB-B3BF-4EBA7029BB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7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B7FE27-ABBD-48A2-97E2-A5ED021DC48C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4113C6-4DF5-4742-BA2D-C964CA7E83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99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20C104E-E236-4A30-9060-E8B542F7ACB8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85B0648-6B7E-4941-A91E-750314A1F8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3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5079D43-86E1-49E1-B6C7-3AACB9AAEB8E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5AA3AC-6BEC-4838-A7BC-60107FC7B6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0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2E3EC54-20A9-469E-8A5E-97291FB6D379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A37DF0C-4A31-4C72-B0FE-B431D38894D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6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8F5BDFF-6AA5-4318-BAC0-AA137BC8A008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DCDBFB-B84B-4125-93AB-E1C1F6B79C4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1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98BC13-1794-4750-9EEE-3CCA49DBD82A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29172BC-F0AA-4B63-912A-9F92B985BF9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A20629-1E4A-4AAA-B474-1E273418C4DE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073E0B8-BF2B-4EE1-A5C2-B80662653A9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2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07312C0-719F-4E77-9D98-10AC40653336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3813AAF-A056-4170-B55B-60CAB7BB42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9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79A05B-7686-42A2-82D2-28B19825638D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A9C735-632E-4A94-86D8-DF9E2C16BE7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6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678A71A-6526-48E5-A7B3-EE50C28A2F33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C7D4D6B-E9B0-4B81-BD25-99F3EBDFC52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16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 userDrawn="1"/>
        </p:nvGrpSpPr>
        <p:grpSpPr bwMode="auto">
          <a:xfrm>
            <a:off x="4841875" y="6426200"/>
            <a:ext cx="2482850" cy="431800"/>
            <a:chOff x="4842118" y="6426000"/>
            <a:chExt cx="2481943" cy="432000"/>
          </a:xfrm>
        </p:grpSpPr>
        <p:sp>
          <p:nvSpPr>
            <p:cNvPr id="1027" name="TextBox 8"/>
            <p:cNvSpPr txBox="1">
              <a:spLocks noChangeArrowheads="1"/>
            </p:cNvSpPr>
            <p:nvPr userDrawn="1"/>
          </p:nvSpPr>
          <p:spPr bwMode="auto">
            <a:xfrm>
              <a:off x="4842118" y="6452235"/>
              <a:ext cx="2481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>
                  <a:solidFill>
                    <a:srgbClr val="7F7F7F"/>
                  </a:solidFill>
                  <a:latin typeface="Lato" panose="020B0604020202020204" pitchFamily="34" charset="0"/>
                  <a:cs typeface="Arial" panose="020B0604020202020204" pitchFamily="34" charset="0"/>
                </a:rPr>
                <a:t>&lt;           &gt;</a:t>
              </a:r>
              <a:endParaRPr lang="id-ID" altLang="en-US" sz="2000">
                <a:solidFill>
                  <a:srgbClr val="7F7F7F"/>
                </a:solidFill>
                <a:latin typeface="Lato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8" name="Group 13"/>
            <p:cNvGrpSpPr>
              <a:grpSpLocks/>
            </p:cNvGrpSpPr>
            <p:nvPr userDrawn="1"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5917574" y="3588629"/>
                <a:ext cx="359702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5953280" y="3623041"/>
                <a:ext cx="29093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9920288" y="1050925"/>
            <a:ext cx="584200" cy="769938"/>
          </a:xfrm>
          <a:custGeom>
            <a:avLst/>
            <a:gdLst>
              <a:gd name="T0" fmla="*/ 310745 w 141"/>
              <a:gd name="T1" fmla="*/ 12485 h 185"/>
              <a:gd name="T2" fmla="*/ 285885 w 141"/>
              <a:gd name="T3" fmla="*/ 0 h 185"/>
              <a:gd name="T4" fmla="*/ 451616 w 141"/>
              <a:gd name="T5" fmla="*/ 474448 h 185"/>
              <a:gd name="T6" fmla="*/ 0 w 141"/>
              <a:gd name="T7" fmla="*/ 674216 h 185"/>
              <a:gd name="T8" fmla="*/ 24860 w 141"/>
              <a:gd name="T9" fmla="*/ 686701 h 185"/>
              <a:gd name="T10" fmla="*/ 505478 w 141"/>
              <a:gd name="T11" fmla="*/ 495257 h 185"/>
              <a:gd name="T12" fmla="*/ 310745 w 141"/>
              <a:gd name="T13" fmla="*/ 12485 h 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169" name="Group 168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70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1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2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3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4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5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58995" y="2211808"/>
            <a:ext cx="11587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PRESENTATION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6693" y="3618332"/>
            <a:ext cx="531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卒業論文プレゼンテーション</a:t>
            </a:r>
            <a:endParaRPr lang="id-ID" sz="32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30225" y="3956050"/>
            <a:ext cx="1012825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555750" y="3956050"/>
            <a:ext cx="0" cy="111125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321469" y="3380581"/>
            <a:ext cx="544512" cy="120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2809220" y="3035300"/>
            <a:ext cx="65674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dirty="0">
                <a:solidFill>
                  <a:schemeClr val="accent2"/>
                </a:solidFill>
                <a:latin typeface="Lato Light" pitchFamily="34" charset="0"/>
                <a:cs typeface="Roboto" panose="02000000000000000000" pitchFamily="2" charset="0"/>
              </a:rPr>
              <a:t>PROJECT MANAGEMENT</a:t>
            </a: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-1" y="0"/>
            <a:ext cx="12192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383076081"/>
              </p:ext>
            </p:extLst>
          </p:nvPr>
        </p:nvGraphicFramePr>
        <p:xfrm>
          <a:off x="1740451" y="1112911"/>
          <a:ext cx="8278192" cy="455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Content Placeholder 7"/>
          <p:cNvSpPr txBox="1">
            <a:spLocks/>
          </p:cNvSpPr>
          <p:nvPr/>
        </p:nvSpPr>
        <p:spPr bwMode="auto">
          <a:xfrm>
            <a:off x="2812256" y="0"/>
            <a:ext cx="6567487" cy="73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Lato Light" pitchFamily="34" charset="0"/>
                <a:cs typeface="Roboto" panose="02000000000000000000" pitchFamily="2" charset="0"/>
              </a:rPr>
              <a:t>PROJECT MANAGEMENT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6" name="Flowchart: Off-page Connector 65"/>
          <p:cNvSpPr/>
          <p:nvPr/>
        </p:nvSpPr>
        <p:spPr>
          <a:xfrm rot="16200000">
            <a:off x="314692" y="5572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05935" y="109984"/>
            <a:ext cx="796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1. Software Process Model - </a:t>
            </a:r>
            <a:r>
              <a:rPr lang="ja-JP" altLang="en-US" sz="2400" b="1" dirty="0"/>
              <a:t>ソフトウェアプロセスモデル 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021613"/>
            <a:ext cx="7518399" cy="498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Off-page Connector 36"/>
          <p:cNvSpPr/>
          <p:nvPr/>
        </p:nvSpPr>
        <p:spPr>
          <a:xfrm rot="16200000">
            <a:off x="316601" y="5512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07844" y="109384"/>
            <a:ext cx="585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2. Project Organization -</a:t>
            </a:r>
            <a:r>
              <a:rPr lang="ja-JP" altLang="en-US" sz="2400" b="1" dirty="0"/>
              <a:t>プロジェクト組織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185862"/>
            <a:ext cx="8301008" cy="4643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14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Flowchart: Off-page Connector 44"/>
          <p:cNvSpPr/>
          <p:nvPr/>
        </p:nvSpPr>
        <p:spPr>
          <a:xfrm rot="16200000">
            <a:off x="291999" y="8538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83242" y="139644"/>
            <a:ext cx="531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3. Project Schedule - </a:t>
            </a:r>
            <a:r>
              <a:rPr lang="ja-JP" altLang="en-US" sz="2400" b="1" dirty="0"/>
              <a:t>プロジェクト計画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" y="909073"/>
            <a:ext cx="11696700" cy="48351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15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0" y="1062035"/>
            <a:ext cx="11741536" cy="46021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0"/>
          <p:cNvGrpSpPr>
            <a:grpSpLocks/>
          </p:cNvGrpSpPr>
          <p:nvPr/>
        </p:nvGrpSpPr>
        <p:grpSpPr bwMode="auto">
          <a:xfrm>
            <a:off x="4841875" y="6426200"/>
            <a:ext cx="2482850" cy="431800"/>
            <a:chOff x="4842118" y="6426000"/>
            <a:chExt cx="2481943" cy="432000"/>
          </a:xfrm>
        </p:grpSpPr>
        <p:sp>
          <p:nvSpPr>
            <p:cNvPr id="22" name="TextBox 21"/>
            <p:cNvSpPr txBox="1"/>
            <p:nvPr/>
          </p:nvSpPr>
          <p:spPr>
            <a:xfrm>
              <a:off x="4842118" y="6453001"/>
              <a:ext cx="2481943" cy="3684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&lt;           &gt;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807" name="Group 22"/>
            <p:cNvGrpSpPr>
              <a:grpSpLocks/>
            </p:cNvGrpSpPr>
            <p:nvPr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917574" y="3588629"/>
                <a:ext cx="359702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53280" y="3623041"/>
                <a:ext cx="29093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  <p:sp>
        <p:nvSpPr>
          <p:cNvPr id="33799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12DD611-42D2-4CD1-8BED-F83115C04EA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16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9986" y="138254"/>
            <a:ext cx="8579879" cy="461665"/>
            <a:chOff x="3182762" y="1748565"/>
            <a:chExt cx="8579879" cy="461665"/>
          </a:xfrm>
        </p:grpSpPr>
        <p:sp>
          <p:nvSpPr>
            <p:cNvPr id="19" name="Flowchart: Off-page Connector 1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91832" y="1748565"/>
              <a:ext cx="7870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5. Tools &amp; Infrastructure - </a:t>
              </a:r>
              <a:r>
                <a:rPr lang="ja-JP" altLang="en-US" sz="2400" b="1" dirty="0"/>
                <a:t>ツールと インフラストラクチャ</a:t>
              </a:r>
              <a:endParaRPr lang="en-US" sz="24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0178" y="80527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178" y="1318197"/>
            <a:ext cx="360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project management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08344" y="3933368"/>
            <a:ext cx="1165533" cy="1234644"/>
            <a:chOff x="2991396" y="2676489"/>
            <a:chExt cx="1165533" cy="123464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121" y="2676489"/>
              <a:ext cx="594360" cy="59436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991396" y="3326358"/>
              <a:ext cx="1165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Word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28319" y="3889372"/>
            <a:ext cx="1165533" cy="1260824"/>
            <a:chOff x="4216766" y="2683386"/>
            <a:chExt cx="1165533" cy="126082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860" y="2683386"/>
              <a:ext cx="605388" cy="59436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16766" y="3359435"/>
              <a:ext cx="1165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Excel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9534" y="3926904"/>
            <a:ext cx="1422899" cy="1221835"/>
            <a:chOff x="1556252" y="2676489"/>
            <a:chExt cx="1422899" cy="122183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1" y="2676489"/>
              <a:ext cx="605389" cy="59436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252" y="3313549"/>
              <a:ext cx="1422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PowerPoint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3597" y="1859521"/>
            <a:ext cx="1158199" cy="1355335"/>
            <a:chOff x="316082" y="2660404"/>
            <a:chExt cx="1158199" cy="135533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35" y="2660404"/>
              <a:ext cx="672032" cy="67203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16082" y="3430964"/>
              <a:ext cx="1158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Project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24179" y="1859892"/>
            <a:ext cx="772969" cy="1150316"/>
            <a:chOff x="3211249" y="4358830"/>
            <a:chExt cx="772969" cy="115031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482" y="4358830"/>
              <a:ext cx="768096" cy="76809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211249" y="5170592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GitHub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97495" y="3883974"/>
            <a:ext cx="1158200" cy="1280971"/>
            <a:chOff x="303855" y="4371390"/>
            <a:chExt cx="1158200" cy="128097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35" y="4371390"/>
              <a:ext cx="640080" cy="64008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03855" y="5067586"/>
              <a:ext cx="115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Visio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8687" y="1981055"/>
            <a:ext cx="1142616" cy="1247077"/>
            <a:chOff x="6261484" y="2709306"/>
            <a:chExt cx="1142616" cy="124707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049" y="2709306"/>
              <a:ext cx="574817" cy="5943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261484" y="3371608"/>
              <a:ext cx="1142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Visual Studio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33564" y="1965171"/>
            <a:ext cx="1261318" cy="1271517"/>
            <a:chOff x="7425052" y="2693422"/>
            <a:chExt cx="1261318" cy="1271517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627" y="2693422"/>
              <a:ext cx="594360" cy="59436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425052" y="3380164"/>
              <a:ext cx="1261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Google Chrome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11734" y="3989829"/>
            <a:ext cx="652743" cy="920098"/>
            <a:chOff x="7859647" y="4484206"/>
            <a:chExt cx="652743" cy="920098"/>
          </a:xfrm>
        </p:grpSpPr>
        <p:pic>
          <p:nvPicPr>
            <p:cNvPr id="57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614" y="4484206"/>
              <a:ext cx="510985" cy="50292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859647" y="506575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Astah</a:t>
              </a:r>
              <a:endParaRPr lang="en-US" sz="16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457143" y="1979139"/>
            <a:ext cx="1156781" cy="1248993"/>
            <a:chOff x="8897066" y="2707390"/>
            <a:chExt cx="1156781" cy="124899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997" y="2707390"/>
              <a:ext cx="594360" cy="59436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8897066" y="3371608"/>
              <a:ext cx="1156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Robo</a:t>
              </a:r>
              <a:r>
                <a:rPr lang="en-US" sz="1600" dirty="0"/>
                <a:t> mongo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6001303" y="1510124"/>
            <a:ext cx="0" cy="3441202"/>
          </a:xfrm>
          <a:prstGeom prst="line">
            <a:avLst/>
          </a:prstGeom>
          <a:ln w="12700">
            <a:solidFill>
              <a:srgbClr val="049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074" y="1318197"/>
            <a:ext cx="2563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developing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7211" y="3323652"/>
            <a:ext cx="248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document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0074" y="3320514"/>
            <a:ext cx="215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design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92" y="3926904"/>
            <a:ext cx="606490" cy="59436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133651" y="4589995"/>
            <a:ext cx="1086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Photoshop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7151" r="19854" b="4324"/>
          <a:stretch/>
        </p:blipFill>
        <p:spPr>
          <a:xfrm>
            <a:off x="7566139" y="3912606"/>
            <a:ext cx="646851" cy="6587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467161" y="4596293"/>
            <a:ext cx="886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Brackets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FC1465D-8562-451E-9578-48098763B44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03200" y="142079"/>
            <a:ext cx="5373360" cy="461665"/>
            <a:chOff x="3182762" y="1748565"/>
            <a:chExt cx="5373360" cy="461665"/>
          </a:xfrm>
        </p:grpSpPr>
        <p:sp>
          <p:nvSpPr>
            <p:cNvPr id="46" name="Flowchart: Off-page Connector 4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1832" y="1748565"/>
              <a:ext cx="4664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6. Risks  management -</a:t>
              </a:r>
              <a:r>
                <a:rPr lang="ja-JP" altLang="en-US" sz="2400" b="1" dirty="0"/>
                <a:t>リスク管理</a:t>
              </a:r>
              <a:endParaRPr lang="en-US" sz="24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687"/>
            <a:ext cx="12192000" cy="373528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642146" y="5168777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リスク管理 </a:t>
            </a:r>
            <a:r>
              <a:rPr lang="en-US" altLang="ja-JP" dirty="0"/>
              <a:t>- </a:t>
            </a:r>
            <a:r>
              <a:rPr lang="en-US" dirty="0"/>
              <a:t>Risks  management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66F319C-9752-4F2F-B5FF-BBD96394EB6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2229" y="156593"/>
            <a:ext cx="8697282" cy="461665"/>
            <a:chOff x="3182762" y="1748565"/>
            <a:chExt cx="8697282" cy="461665"/>
          </a:xfrm>
        </p:grpSpPr>
        <p:sp>
          <p:nvSpPr>
            <p:cNvPr id="22" name="Flowchart: Off-page Connector 2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832" y="1748565"/>
              <a:ext cx="7988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7.  Configuration management - </a:t>
              </a:r>
              <a:r>
                <a:rPr lang="ja-JP" altLang="en-US" sz="2400" b="1" dirty="0"/>
                <a:t>コンフィグレーション管理</a:t>
              </a:r>
              <a:endParaRPr lang="en-US" sz="24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85400" y="4933660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 of project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7611" y="493366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Naming conventions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0" y="1096962"/>
            <a:ext cx="249555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44" y="2146752"/>
            <a:ext cx="6119813" cy="22490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C06218CF-3380-4B97-AAC4-23A49FA6F38F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423" y="129068"/>
            <a:ext cx="8740756" cy="461665"/>
            <a:chOff x="3182762" y="1748565"/>
            <a:chExt cx="8740756" cy="461665"/>
          </a:xfrm>
        </p:grpSpPr>
        <p:sp>
          <p:nvSpPr>
            <p:cNvPr id="15" name="Flowchart: Off-page Connector 1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1832" y="1748565"/>
              <a:ext cx="803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8. Communication management  - </a:t>
              </a:r>
              <a:r>
                <a:rPr lang="ja-JP" altLang="en-US" sz="2400" b="1" dirty="0"/>
                <a:t>コミュニケーション管理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91058" y="2098842"/>
            <a:ext cx="1193612" cy="461665"/>
            <a:chOff x="1622336" y="2179300"/>
            <a:chExt cx="1193612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913137" y="217930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Time: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336" y="2248617"/>
              <a:ext cx="329184" cy="32918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421588" y="4165157"/>
            <a:ext cx="1533173" cy="461665"/>
            <a:chOff x="1609885" y="2990305"/>
            <a:chExt cx="1533173" cy="4616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885" y="3061432"/>
              <a:ext cx="329184" cy="32918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74634" y="2990305"/>
              <a:ext cx="12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Location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10846" y="2036065"/>
            <a:ext cx="2524082" cy="461665"/>
            <a:chOff x="1622771" y="4184515"/>
            <a:chExt cx="2524082" cy="46166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71" y="4262977"/>
              <a:ext cx="330414" cy="33041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39069" y="4184515"/>
              <a:ext cx="220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Communication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10846" y="4168454"/>
            <a:ext cx="2688988" cy="461665"/>
            <a:chOff x="2364542" y="4844790"/>
            <a:chExt cx="2688988" cy="46166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542" y="4886600"/>
              <a:ext cx="329184" cy="32918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89870" y="4844790"/>
              <a:ext cx="2363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Meeting minutes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30612" y="2649751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hours/day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30612" y="2991770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days/week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9" y="2626387"/>
            <a:ext cx="45720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15" y="4504966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32" y="4789652"/>
            <a:ext cx="365760" cy="365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98" y="2480038"/>
            <a:ext cx="640080" cy="6400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38" y="2605817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76" y="2626387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67" y="4692345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56" y="2576192"/>
            <a:ext cx="548640" cy="548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6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2158275" y="112017"/>
            <a:ext cx="7845287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BOOKAHOLIC SOCIAL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3" y="1816100"/>
            <a:ext cx="0" cy="150971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10800000">
            <a:off x="5949950" y="1673225"/>
            <a:ext cx="263525" cy="1555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6024563" y="3325813"/>
            <a:ext cx="112712" cy="112712"/>
          </a:xfrm>
          <a:prstGeom prst="ellipse">
            <a:avLst/>
          </a:prstGeom>
          <a:solidFill>
            <a:schemeClr val="tx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00688" y="3387725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81713" y="34337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4563" y="4699000"/>
            <a:ext cx="112712" cy="11271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37275" y="4759325"/>
            <a:ext cx="52546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6081713" y="4811713"/>
            <a:ext cx="0" cy="20462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>
            <a:grpSpLocks noChangeAspect="1"/>
          </p:cNvGrpSpPr>
          <p:nvPr/>
        </p:nvGrpSpPr>
        <p:grpSpPr bwMode="auto">
          <a:xfrm rot="5400000">
            <a:off x="6776244" y="4169569"/>
            <a:ext cx="947737" cy="1184275"/>
            <a:chOff x="6583680" y="2110154"/>
            <a:chExt cx="337625" cy="421950"/>
          </a:xfrm>
        </p:grpSpPr>
        <p:sp>
          <p:nvSpPr>
            <p:cNvPr id="15" name="Flowchart: Off-page Connector 14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-5400000">
            <a:off x="4442619" y="2793206"/>
            <a:ext cx="947738" cy="1184275"/>
            <a:chOff x="6583680" y="2110154"/>
            <a:chExt cx="337625" cy="421950"/>
          </a:xfrm>
        </p:grpSpPr>
        <p:sp>
          <p:nvSpPr>
            <p:cNvPr id="18" name="Flowchart: Off-page Connector 17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22585" y="4576613"/>
            <a:ext cx="484703" cy="370186"/>
            <a:chOff x="-84138" y="4763"/>
            <a:chExt cx="7424738" cy="5670550"/>
          </a:xfrm>
          <a:solidFill>
            <a:schemeClr val="tx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976313" y="2827338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Meet the team</a:t>
            </a:r>
            <a:endParaRPr lang="id-ID" sz="1800" dirty="0">
              <a:solidFill>
                <a:schemeClr val="accent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400" dirty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Bookaholic Social Network</a:t>
            </a:r>
            <a:endParaRPr lang="id-ID" sz="1400" dirty="0">
              <a:solidFill>
                <a:schemeClr val="accent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932738" y="4221163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latin typeface="Lato" panose="020F0502020204030203" pitchFamily="34" charset="0"/>
                <a:ea typeface="Roboto" panose="02000000000000000000" pitchFamily="2" charset="0"/>
              </a:rPr>
              <a:t>1. Introduction</a:t>
            </a:r>
            <a:r>
              <a:rPr lang="en-US" altLang="ja-JP" sz="1800" dirty="0"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latin typeface="Lato" panose="020F0502020204030203" pitchFamily="34" charset="0"/>
                <a:ea typeface="Roboto" panose="02000000000000000000" pitchFamily="2" charset="0"/>
              </a:rPr>
              <a:t>導入</a:t>
            </a:r>
            <a:endParaRPr lang="id-ID" sz="1600" i="1" dirty="0"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Fusce som libero topi sombrero bikinan meksiko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when an unknown printer took a galley of type and scrambled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4688226" y="3174206"/>
            <a:ext cx="420688" cy="415925"/>
          </a:xfrm>
          <a:custGeom>
            <a:avLst/>
            <a:gdLst>
              <a:gd name="T0" fmla="*/ 407164 w 906"/>
              <a:gd name="T1" fmla="*/ 368707 h 896"/>
              <a:gd name="T2" fmla="*/ 286316 w 906"/>
              <a:gd name="T3" fmla="*/ 320817 h 896"/>
              <a:gd name="T4" fmla="*/ 336050 w 906"/>
              <a:gd name="T5" fmla="*/ 214343 h 896"/>
              <a:gd name="T6" fmla="*/ 303049 w 906"/>
              <a:gd name="T7" fmla="*/ 44170 h 896"/>
              <a:gd name="T8" fmla="*/ 210554 w 906"/>
              <a:gd name="T9" fmla="*/ 0 h 896"/>
              <a:gd name="T10" fmla="*/ 118059 w 906"/>
              <a:gd name="T11" fmla="*/ 44170 h 896"/>
              <a:gd name="T12" fmla="*/ 85058 w 906"/>
              <a:gd name="T13" fmla="*/ 214343 h 896"/>
              <a:gd name="T14" fmla="*/ 134792 w 906"/>
              <a:gd name="T15" fmla="*/ 320817 h 896"/>
              <a:gd name="T16" fmla="*/ 13944 w 906"/>
              <a:gd name="T17" fmla="*/ 368707 h 896"/>
              <a:gd name="T18" fmla="*/ 3254 w 906"/>
              <a:gd name="T19" fmla="*/ 397999 h 896"/>
              <a:gd name="T20" fmla="*/ 28353 w 906"/>
              <a:gd name="T21" fmla="*/ 416597 h 896"/>
              <a:gd name="T22" fmla="*/ 392755 w 906"/>
              <a:gd name="T23" fmla="*/ 416597 h 896"/>
              <a:gd name="T24" fmla="*/ 417854 w 906"/>
              <a:gd name="T25" fmla="*/ 397999 h 896"/>
              <a:gd name="T26" fmla="*/ 407164 w 906"/>
              <a:gd name="T27" fmla="*/ 368707 h 896"/>
              <a:gd name="T28" fmla="*/ 265865 w 906"/>
              <a:gd name="T29" fmla="*/ 304544 h 896"/>
              <a:gd name="T30" fmla="*/ 261682 w 906"/>
              <a:gd name="T31" fmla="*/ 310123 h 896"/>
              <a:gd name="T32" fmla="*/ 159426 w 906"/>
              <a:gd name="T33" fmla="*/ 310123 h 896"/>
              <a:gd name="T34" fmla="*/ 155243 w 906"/>
              <a:gd name="T35" fmla="*/ 304544 h 896"/>
              <a:gd name="T36" fmla="*/ 108763 w 906"/>
              <a:gd name="T37" fmla="*/ 139951 h 896"/>
              <a:gd name="T38" fmla="*/ 210554 w 906"/>
              <a:gd name="T39" fmla="*/ 26037 h 896"/>
              <a:gd name="T40" fmla="*/ 312345 w 906"/>
              <a:gd name="T41" fmla="*/ 139951 h 896"/>
              <a:gd name="T42" fmla="*/ 265865 w 906"/>
              <a:gd name="T43" fmla="*/ 304544 h 896"/>
              <a:gd name="T44" fmla="*/ 28353 w 906"/>
              <a:gd name="T45" fmla="*/ 390560 h 896"/>
              <a:gd name="T46" fmla="*/ 139905 w 906"/>
              <a:gd name="T47" fmla="*/ 346389 h 896"/>
              <a:gd name="T48" fmla="*/ 172440 w 906"/>
              <a:gd name="T49" fmla="*/ 339415 h 896"/>
              <a:gd name="T50" fmla="*/ 210554 w 906"/>
              <a:gd name="T51" fmla="*/ 351504 h 896"/>
              <a:gd name="T52" fmla="*/ 248668 w 906"/>
              <a:gd name="T53" fmla="*/ 339415 h 896"/>
              <a:gd name="T54" fmla="*/ 281203 w 906"/>
              <a:gd name="T55" fmla="*/ 346389 h 896"/>
              <a:gd name="T56" fmla="*/ 392755 w 906"/>
              <a:gd name="T57" fmla="*/ 390560 h 896"/>
              <a:gd name="T58" fmla="*/ 28353 w 906"/>
              <a:gd name="T59" fmla="*/ 390560 h 89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1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1195388" y="4470228"/>
            <a:ext cx="3524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1555750" y="4490866"/>
            <a:ext cx="0" cy="5764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323850" y="3921125"/>
            <a:ext cx="546100" cy="1196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1472647" y="3049666"/>
            <a:ext cx="91360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3"/>
                </a:solidFill>
              </a:rPr>
              <a:t>Software Requirements Specification</a:t>
            </a:r>
            <a:endParaRPr lang="en-US" altLang="en-US" sz="4400" dirty="0">
              <a:solidFill>
                <a:schemeClr val="accent3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009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FE5FE14-0038-4D81-9B25-80D2D19D911B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Flowchart: Off-page Connector 6"/>
          <p:cNvSpPr/>
          <p:nvPr/>
        </p:nvSpPr>
        <p:spPr>
          <a:xfrm rot="16200000">
            <a:off x="3244147" y="1852817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3244146" y="2613362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Off-page Connector 13"/>
          <p:cNvSpPr/>
          <p:nvPr/>
        </p:nvSpPr>
        <p:spPr>
          <a:xfrm rot="16200000">
            <a:off x="3244144" y="3338042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Off-page Connector 16"/>
          <p:cNvSpPr/>
          <p:nvPr/>
        </p:nvSpPr>
        <p:spPr>
          <a:xfrm rot="16200000">
            <a:off x="3236609" y="4098588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15" y="1927102"/>
            <a:ext cx="486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1. Business Process - </a:t>
            </a:r>
            <a:r>
              <a:rPr lang="ja-JP" altLang="en-US" sz="2400" b="1" dirty="0">
                <a:solidFill>
                  <a:schemeClr val="accent3"/>
                </a:solidFill>
              </a:rPr>
              <a:t>ビジネスプロセ 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3314" y="2682421"/>
            <a:ext cx="4945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2. System Users - </a:t>
            </a:r>
            <a:r>
              <a:rPr lang="ja-JP" altLang="en-US" sz="2400" b="1" dirty="0">
                <a:solidFill>
                  <a:schemeClr val="accent3"/>
                </a:solidFill>
              </a:rPr>
              <a:t>システムのユーザ 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3313" y="3437740"/>
            <a:ext cx="522168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3. Functional Requirements -  </a:t>
            </a:r>
            <a:r>
              <a:rPr lang="ja-JP" altLang="en-US" sz="2400" b="1" dirty="0">
                <a:solidFill>
                  <a:schemeClr val="accent3"/>
                </a:solidFill>
              </a:rPr>
              <a:t>機能要求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3312" y="4193058"/>
            <a:ext cx="622516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4. Non-Functional Requirements - </a:t>
            </a:r>
            <a:r>
              <a:rPr lang="ja-JP" altLang="en-US" sz="2400" b="1" dirty="0">
                <a:solidFill>
                  <a:schemeClr val="accent3"/>
                </a:solidFill>
              </a:rPr>
              <a:t>非機能要求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974A09C-7678-4819-95BA-C3A9EE282F85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9031" y="129630"/>
            <a:ext cx="5949031" cy="461665"/>
            <a:chOff x="3182762" y="1748565"/>
            <a:chExt cx="5949031" cy="461665"/>
          </a:xfrm>
        </p:grpSpPr>
        <p:sp>
          <p:nvSpPr>
            <p:cNvPr id="85" name="Flowchart: Off-page Connector 8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91832" y="1748565"/>
              <a:ext cx="523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Business Process - </a:t>
              </a:r>
              <a:r>
                <a:rPr lang="ja-JP" altLang="en-US" sz="2400" b="1" dirty="0"/>
                <a:t>ビジネスプロセ </a:t>
              </a:r>
              <a:endParaRPr lang="en-US" sz="2400" b="1"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0C75FE65-E473-4CD6-B2C1-05A1F98A879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8390" y="129630"/>
            <a:ext cx="5654976" cy="461665"/>
            <a:chOff x="3182762" y="1748565"/>
            <a:chExt cx="5654976" cy="461665"/>
          </a:xfrm>
        </p:grpSpPr>
        <p:sp>
          <p:nvSpPr>
            <p:cNvPr id="7" name="Flowchart: Off-page Connector 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1832" y="1748565"/>
              <a:ext cx="4945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System Users - </a:t>
              </a:r>
              <a:r>
                <a:rPr lang="ja-JP" altLang="en-US" sz="2400" b="1" dirty="0"/>
                <a:t>システムのユーザ </a:t>
              </a:r>
              <a:endParaRPr lang="en-US" sz="24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0" y="2136983"/>
            <a:ext cx="2090593" cy="2090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07" y="2722064"/>
            <a:ext cx="1536773" cy="1536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9878" y="4478514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2883" y="447851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92" y="2722064"/>
            <a:ext cx="1536773" cy="15367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0413" y="4478514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A438372-DB26-4246-AEA8-6C949426B6ED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57306" y="144144"/>
            <a:ext cx="5930756" cy="461665"/>
            <a:chOff x="3182762" y="1748565"/>
            <a:chExt cx="5930756" cy="461665"/>
          </a:xfrm>
        </p:grpSpPr>
        <p:sp>
          <p:nvSpPr>
            <p:cNvPr id="74" name="Flowchart: Off-page Connector 73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91832" y="1748565"/>
              <a:ext cx="522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Functional Requirements -  </a:t>
              </a:r>
              <a:r>
                <a:rPr lang="ja-JP" altLang="en-US" sz="2400" b="1" dirty="0"/>
                <a:t>機能要求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305550" y="5429306"/>
            <a:ext cx="385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ユースケース図 </a:t>
            </a:r>
            <a:r>
              <a:rPr lang="en-US" altLang="ja-JP" dirty="0"/>
              <a:t>– User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7" y="706937"/>
            <a:ext cx="4664549" cy="60605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6F36D651-5C10-4E4F-95DA-550D1445A56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25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15" y="129629"/>
            <a:ext cx="6934236" cy="461665"/>
            <a:chOff x="3182762" y="1748565"/>
            <a:chExt cx="6934236" cy="461665"/>
          </a:xfrm>
        </p:grpSpPr>
        <p:sp>
          <p:nvSpPr>
            <p:cNvPr id="46" name="Flowchart: Off-page Connector 4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1832" y="1748565"/>
              <a:ext cx="6225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Non-Functional Requirements - </a:t>
              </a:r>
              <a:r>
                <a:rPr lang="ja-JP" altLang="en-US" sz="2400" b="1" dirty="0"/>
                <a:t>非機能要求 </a:t>
              </a:r>
              <a:endParaRPr lang="en-US" sz="24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33648" y="1578504"/>
            <a:ext cx="206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68584" y="2144564"/>
            <a:ext cx="272869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Language is Vietnamese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64818" y="3144893"/>
            <a:ext cx="143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68584" y="3743145"/>
            <a:ext cx="587686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Take advantages of MongoDB in scaling size of the Project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9056" y="-7016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91" name="Straight Connector 190"/>
          <p:cNvCxnSpPr>
            <a:cxnSpLocks/>
          </p:cNvCxnSpPr>
          <p:nvPr/>
        </p:nvCxnSpPr>
        <p:spPr>
          <a:xfrm flipV="1">
            <a:off x="1411288" y="5067300"/>
            <a:ext cx="4652962" cy="96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320677" y="4465636"/>
            <a:ext cx="546100" cy="1203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1472647" y="3049666"/>
            <a:ext cx="9136037" cy="9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4"/>
                </a:solidFill>
              </a:rPr>
              <a:t>Software Design Description</a:t>
            </a:r>
            <a:endParaRPr lang="en-US" altLang="en-US" sz="4400" dirty="0">
              <a:solidFill>
                <a:schemeClr val="accent4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79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5474DFB8-B633-464C-9198-59FC602FE1B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26773" y="1849023"/>
            <a:ext cx="7199308" cy="461665"/>
            <a:chOff x="3182762" y="1748565"/>
            <a:chExt cx="7199308" cy="461665"/>
          </a:xfrm>
        </p:grpSpPr>
        <p:sp>
          <p:nvSpPr>
            <p:cNvPr id="36" name="Flowchart: Off-page Connector 3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91829" y="1748565"/>
              <a:ext cx="6490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1. Technology &amp; Reason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テクノロジーと理由 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6772" y="2609568"/>
            <a:ext cx="7581977" cy="461665"/>
            <a:chOff x="3182762" y="1748565"/>
            <a:chExt cx="7581977" cy="461665"/>
          </a:xfrm>
        </p:grpSpPr>
        <p:sp>
          <p:nvSpPr>
            <p:cNvPr id="39" name="Flowchart: Off-page Connector 3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832" y="1748565"/>
              <a:ext cx="6872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2. Architecture Representation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アーキテクチャ表現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6770" y="3334248"/>
            <a:ext cx="6019050" cy="461665"/>
            <a:chOff x="3182762" y="1748565"/>
            <a:chExt cx="6019050" cy="461665"/>
          </a:xfrm>
        </p:grpSpPr>
        <p:sp>
          <p:nvSpPr>
            <p:cNvPr id="42" name="Flowchart: Off-page Connector 4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3. Database Design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データベース設計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6769" y="4080280"/>
            <a:ext cx="4346284" cy="461665"/>
            <a:chOff x="3182762" y="1748565"/>
            <a:chExt cx="4346284" cy="461665"/>
          </a:xfrm>
        </p:grpSpPr>
        <p:sp>
          <p:nvSpPr>
            <p:cNvPr id="45" name="Flowchart: Off-page Connector 4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4. Detail Design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詳細設計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B67DD09-27EA-491B-BBE7-9F5FE4AD21D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193110" y="118606"/>
            <a:ext cx="7199308" cy="461665"/>
            <a:chOff x="3182762" y="1748565"/>
            <a:chExt cx="7199308" cy="461665"/>
          </a:xfrm>
        </p:grpSpPr>
        <p:sp>
          <p:nvSpPr>
            <p:cNvPr id="198" name="Flowchart: Off-page Connector 197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91832" y="1748565"/>
              <a:ext cx="6490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Technology &amp; Reason - </a:t>
              </a:r>
              <a:r>
                <a:rPr lang="ja-JP" altLang="en-US" sz="2400" b="1" dirty="0"/>
                <a:t>テクノロジーと理由 </a:t>
              </a:r>
              <a:endParaRPr lang="en-US" sz="2400" b="1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99728" y="1145118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Technology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071596" y="2840608"/>
            <a:ext cx="19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ASP.NET MVC 5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267429" y="284014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MongoDB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4892" y="3271999"/>
            <a:ext cx="212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 Technology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215423" y="5040563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Bootstrap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876766" y="504056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3" y="1524383"/>
            <a:ext cx="2194586" cy="164594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38" y="2089298"/>
            <a:ext cx="2362560" cy="640475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67" y="4056294"/>
            <a:ext cx="1817987" cy="98597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6" y="3914748"/>
            <a:ext cx="2073876" cy="11210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6162102-9A71-42EA-B102-5C156D90D42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3200" y="132323"/>
            <a:ext cx="7878533" cy="461665"/>
            <a:chOff x="3182762" y="1748565"/>
            <a:chExt cx="7878533" cy="461665"/>
          </a:xfrm>
        </p:grpSpPr>
        <p:sp>
          <p:nvSpPr>
            <p:cNvPr id="9" name="Flowchart: Off-page Connector 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1832" y="1748565"/>
              <a:ext cx="7169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Architecture Representation - </a:t>
              </a:r>
              <a:r>
                <a:rPr lang="ja-JP" altLang="en-US" sz="2400" b="1" dirty="0"/>
                <a:t>アーキテクチャ表現</a:t>
              </a:r>
              <a:endParaRPr lang="en-US" sz="2400" b="1"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7" name="Straight Connector 16"/>
          <p:cNvCxnSpPr>
            <a:endCxn id="54" idx="2"/>
          </p:cNvCxnSpPr>
          <p:nvPr/>
        </p:nvCxnSpPr>
        <p:spPr>
          <a:xfrm flipH="1">
            <a:off x="6096000" y="5416550"/>
            <a:ext cx="0" cy="1441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0" y="0"/>
            <a:ext cx="0" cy="12493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38850" y="1265238"/>
            <a:ext cx="114300" cy="11271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975" y="132556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138588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8850" y="2651125"/>
            <a:ext cx="114300" cy="112713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3150" y="271303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7606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38850" y="4025900"/>
            <a:ext cx="114300" cy="112713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14975" y="408781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414813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38850" y="5411788"/>
            <a:ext cx="114300" cy="11430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53150" y="548798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 bwMode="auto">
          <a:xfrm rot="5400000">
            <a:off x="6776244" y="2123281"/>
            <a:ext cx="947738" cy="1184275"/>
            <a:chOff x="6583680" y="2110154"/>
            <a:chExt cx="337625" cy="421950"/>
          </a:xfrm>
        </p:grpSpPr>
        <p:sp>
          <p:nvSpPr>
            <p:cNvPr id="21" name="Flowchart: Off-page Connector 20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 rot="-5400000">
            <a:off x="4442619" y="732631"/>
            <a:ext cx="947738" cy="1184275"/>
            <a:chOff x="6583680" y="2110154"/>
            <a:chExt cx="337625" cy="421950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563757" y="765175"/>
            <a:ext cx="2658993" cy="100171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2. Project Management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プロジェクト管理</a:t>
            </a:r>
            <a:endParaRPr lang="id-ID" sz="1600" i="1" dirty="0">
              <a:solidFill>
                <a:schemeClr val="accent2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2738" y="2173288"/>
            <a:ext cx="3954462" cy="100171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3. Software Requirement Specifition</a:t>
            </a:r>
            <a:endParaRPr lang="en-US" sz="1800" dirty="0">
              <a:solidFill>
                <a:schemeClr val="accent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ソフトウェア要求仕様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 bwMode="auto">
          <a:xfrm rot="5400000">
            <a:off x="6776244" y="4893469"/>
            <a:ext cx="947737" cy="1184275"/>
            <a:chOff x="6583680" y="2110154"/>
            <a:chExt cx="337625" cy="421950"/>
          </a:xfrm>
        </p:grpSpPr>
        <p:sp>
          <p:nvSpPr>
            <p:cNvPr id="29" name="Flowchart: Off-page Connector 28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 bwMode="auto">
          <a:xfrm rot="-5400000">
            <a:off x="4442619" y="3488531"/>
            <a:ext cx="947738" cy="1184275"/>
            <a:chOff x="6583680" y="2110154"/>
            <a:chExt cx="337625" cy="421950"/>
          </a:xfrm>
        </p:grpSpPr>
        <p:sp>
          <p:nvSpPr>
            <p:cNvPr id="32" name="Flowchart: Off-page Connector 31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781879" y="3522663"/>
            <a:ext cx="3440872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4. Software Design Description</a:t>
            </a:r>
            <a:r>
              <a:rPr lang="en-US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ソフトウェア設計説明書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932738" y="4945063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5. Quality Control</a:t>
            </a:r>
            <a:endParaRPr lang="en-US" sz="1800" dirty="0">
              <a:solidFill>
                <a:schemeClr val="accent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品質管理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69630" y="1091009"/>
            <a:ext cx="432806" cy="432478"/>
            <a:chOff x="9525" y="-1587"/>
            <a:chExt cx="2097088" cy="2095500"/>
          </a:xfrm>
          <a:solidFill>
            <a:schemeClr val="accent2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854825" y="2309813"/>
            <a:ext cx="788988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dirty="0">
                <a:solidFill>
                  <a:schemeClr val="accent3"/>
                </a:solidFill>
                <a:latin typeface="FontAwesome" pitchFamily="2" charset="0"/>
              </a:rPr>
              <a:t></a:t>
            </a:r>
            <a:endParaRPr lang="id-ID" sz="440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722037" y="3901902"/>
            <a:ext cx="332709" cy="332442"/>
            <a:chOff x="6350" y="4763"/>
            <a:chExt cx="1978025" cy="1976437"/>
          </a:xfrm>
          <a:solidFill>
            <a:schemeClr val="accent4"/>
          </a:solidFill>
        </p:grpSpPr>
        <p:sp>
          <p:nvSpPr>
            <p:cNvPr id="43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53" name="Freeform 15"/>
          <p:cNvSpPr>
            <a:spLocks noChangeAspect="1" noEditPoints="1"/>
          </p:cNvSpPr>
          <p:nvPr/>
        </p:nvSpPr>
        <p:spPr bwMode="auto">
          <a:xfrm>
            <a:off x="6964363" y="5214938"/>
            <a:ext cx="665162" cy="508000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26" grpId="0"/>
      <p:bldP spid="27" grpId="0"/>
      <p:bldP spid="34" grpId="0"/>
      <p:bldP spid="35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8E6920B-8268-4656-A04C-8798B324EE8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30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6500" y="115377"/>
            <a:ext cx="6019050" cy="461665"/>
            <a:chOff x="3182762" y="1748565"/>
            <a:chExt cx="6019050" cy="461665"/>
          </a:xfrm>
        </p:grpSpPr>
        <p:sp>
          <p:nvSpPr>
            <p:cNvPr id="50" name="Flowchart: Off-page Connector 4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Database Design - </a:t>
              </a:r>
              <a:r>
                <a:rPr lang="ja-JP" altLang="en-US" sz="2400" b="1" dirty="0"/>
                <a:t>データベース設計</a:t>
              </a:r>
              <a:endParaRPr lang="en-US" sz="24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916643" y="5814071"/>
            <a:ext cx="27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エンティティ関係図</a:t>
            </a:r>
            <a:endParaRPr lang="en-US" altLang="ja-JP" dirty="0"/>
          </a:p>
          <a:p>
            <a:pPr algn="ctr"/>
            <a:r>
              <a:rPr lang="en-US" altLang="ja-JP" dirty="0"/>
              <a:t>Entity Relationship Diagram</a:t>
            </a:r>
          </a:p>
        </p:txBody>
      </p:sp>
    </p:spTree>
  </p:cSld>
  <p:clrMapOvr>
    <a:masterClrMapping/>
  </p:clrMapOvr>
  <p:transition spd="slow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8E6920B-8268-4656-A04C-8798B324EE8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6500" y="115377"/>
            <a:ext cx="6019050" cy="461665"/>
            <a:chOff x="3182762" y="1748565"/>
            <a:chExt cx="6019050" cy="461665"/>
          </a:xfrm>
        </p:grpSpPr>
        <p:sp>
          <p:nvSpPr>
            <p:cNvPr id="50" name="Flowchart: Off-page Connector 4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Database Design - </a:t>
              </a:r>
              <a:r>
                <a:rPr lang="ja-JP" altLang="en-US" sz="2400" b="1" dirty="0"/>
                <a:t>データベース設計</a:t>
              </a:r>
              <a:endParaRPr lang="en-US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96044" y="5814071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MongoDB</a:t>
            </a:r>
            <a:r>
              <a:rPr lang="ja-JP" altLang="en-US" dirty="0"/>
              <a:t>のデータベース設計</a:t>
            </a:r>
            <a:endParaRPr lang="en-US" altLang="ja-JP" dirty="0"/>
          </a:p>
          <a:p>
            <a:pPr algn="ctr"/>
            <a:r>
              <a:rPr lang="en-US" altLang="ja-JP" dirty="0"/>
              <a:t>MongoDB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257842174"/>
      </p:ext>
    </p:extLst>
  </p:cSld>
  <p:clrMapOvr>
    <a:masterClrMapping/>
  </p:clrMapOvr>
  <p:transition spd="slow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199409" y="5430742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BSN</a:t>
            </a:r>
            <a:r>
              <a:rPr lang="ja-JP" altLang="en-US" dirty="0"/>
              <a:t>の画面の流れ </a:t>
            </a:r>
            <a:endParaRPr lang="en-US" altLang="ja-JP" dirty="0"/>
          </a:p>
          <a:p>
            <a:pPr algn="ctr"/>
            <a:r>
              <a:rPr lang="en-US" dirty="0"/>
              <a:t>BSN Screen Flow</a:t>
            </a:r>
            <a:endParaRPr lang="ja-JP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4878" y="5541655"/>
            <a:ext cx="538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ホームページの画面設計</a:t>
            </a:r>
            <a:r>
              <a:rPr lang="en-US" altLang="ja-JP" dirty="0"/>
              <a:t> – Homepage Screen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310" y="926908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 Design - </a:t>
            </a:r>
            <a:r>
              <a:rPr lang="ja-JP" altLang="en-US" b="1" dirty="0"/>
              <a:t>画面設計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00" y="1417058"/>
            <a:ext cx="7804923" cy="38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05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7310" y="926908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 Design - </a:t>
            </a:r>
            <a:r>
              <a:rPr lang="ja-JP" altLang="en-US" b="1" dirty="0"/>
              <a:t>画面設計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05" y="1296240"/>
            <a:ext cx="6530409" cy="4114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5469" y="5588871"/>
            <a:ext cx="681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ホームページの画面設計</a:t>
            </a:r>
            <a:r>
              <a:rPr lang="en-US" altLang="ja-JP" dirty="0"/>
              <a:t>HTML – Homepage Screen Design by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903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30225" y="5616575"/>
            <a:ext cx="1012825" cy="0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320675" y="5000625"/>
            <a:ext cx="546100" cy="1203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5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Quality Control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549275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 rot="16200000">
            <a:off x="5157787" y="-150812"/>
            <a:ext cx="1874837" cy="12193588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60419" name="Group 113"/>
          <p:cNvGrpSpPr>
            <a:grpSpLocks/>
          </p:cNvGrpSpPr>
          <p:nvPr/>
        </p:nvGrpSpPr>
        <p:grpSpPr bwMode="auto">
          <a:xfrm>
            <a:off x="4840288" y="6410325"/>
            <a:ext cx="2481262" cy="431800"/>
            <a:chOff x="4842118" y="6426000"/>
            <a:chExt cx="2481943" cy="432000"/>
          </a:xfrm>
        </p:grpSpPr>
        <p:sp>
          <p:nvSpPr>
            <p:cNvPr id="115" name="TextBox 114"/>
            <p:cNvSpPr txBox="1"/>
            <p:nvPr/>
          </p:nvSpPr>
          <p:spPr>
            <a:xfrm>
              <a:off x="4842118" y="6453001"/>
              <a:ext cx="2481943" cy="3684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&lt;           &gt;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484" name="Group 115"/>
            <p:cNvGrpSpPr>
              <a:grpSpLocks/>
            </p:cNvGrpSpPr>
            <p:nvPr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916797" y="3588629"/>
                <a:ext cx="361256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52526" y="3623041"/>
                <a:ext cx="29244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  <p:sp>
        <p:nvSpPr>
          <p:cNvPr id="60420" name="TextBox 118"/>
          <p:cNvSpPr txBox="1">
            <a:spLocks noChangeArrowheads="1"/>
          </p:cNvSpPr>
          <p:nvPr/>
        </p:nvSpPr>
        <p:spPr bwMode="auto">
          <a:xfrm>
            <a:off x="5867400" y="6488113"/>
            <a:ext cx="4349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  <a:r>
              <a:rPr lang="id-ID" altLang="en-US" sz="1100" dirty="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108713" y="881664"/>
            <a:ext cx="2127022" cy="830997"/>
            <a:chOff x="3182762" y="1748565"/>
            <a:chExt cx="2127022" cy="830997"/>
          </a:xfrm>
        </p:grpSpPr>
        <p:sp>
          <p:nvSpPr>
            <p:cNvPr id="120" name="Flowchart: Off-page Connector 11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91832" y="1748565"/>
              <a:ext cx="1417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/>
                  </a:solidFill>
                </a:rPr>
                <a:t>1. Review</a:t>
              </a:r>
            </a:p>
            <a:p>
              <a:r>
                <a:rPr lang="ja-JP" altLang="en-US" sz="2400" b="1" dirty="0">
                  <a:solidFill>
                    <a:schemeClr val="accent5"/>
                  </a:solidFill>
                </a:rPr>
                <a:t>レビュー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830244" y="881664"/>
            <a:ext cx="2482312" cy="830997"/>
            <a:chOff x="3182762" y="1748565"/>
            <a:chExt cx="2482312" cy="830997"/>
          </a:xfrm>
        </p:grpSpPr>
        <p:sp>
          <p:nvSpPr>
            <p:cNvPr id="123" name="Flowchart: Off-page Connector 122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91832" y="1748565"/>
              <a:ext cx="17732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/>
                  </a:solidFill>
                </a:rPr>
                <a:t>2. Testing</a:t>
              </a:r>
            </a:p>
            <a:p>
              <a:r>
                <a:rPr lang="ja-JP" altLang="en-US" sz="2400" b="1" dirty="0">
                  <a:solidFill>
                    <a:schemeClr val="accent5"/>
                  </a:solidFill>
                </a:rPr>
                <a:t>テスティング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817783" y="1867659"/>
            <a:ext cx="376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1.1. Project Plan - </a:t>
            </a:r>
            <a:r>
              <a:rPr lang="ja-JP" altLang="en-US" b="1" dirty="0"/>
              <a:t>プロジェクト計画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17783" y="2336805"/>
            <a:ext cx="20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1.2. SRS - </a:t>
            </a:r>
            <a:r>
              <a:rPr lang="ja-JP" altLang="en-US" b="1" dirty="0"/>
              <a:t>要求仕様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9637" y="280595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1.3. Design - </a:t>
            </a:r>
            <a:r>
              <a:rPr lang="ja-JP" altLang="en-US" b="1" dirty="0"/>
              <a:t>設計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799637" y="328680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1.3. Code - </a:t>
            </a:r>
            <a:r>
              <a:rPr lang="ja-JP" altLang="en-US" b="1" dirty="0"/>
              <a:t>コーディング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90256" y="3739848"/>
            <a:ext cx="28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1.4. Test Document - </a:t>
            </a:r>
            <a:r>
              <a:rPr lang="ja-JP" altLang="en-US" b="1" dirty="0"/>
              <a:t>テスト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06511" y="1836881"/>
            <a:ext cx="353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2.1. Test Process - </a:t>
            </a:r>
            <a:r>
              <a:rPr lang="ja-JP" altLang="en-US" b="1" dirty="0"/>
              <a:t>テストプロセス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06511" y="2337671"/>
            <a:ext cx="34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2.2. Test Report - </a:t>
            </a:r>
            <a:r>
              <a:rPr lang="ja-JP" altLang="en-US" b="1" dirty="0"/>
              <a:t>テストレポート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A58D032-9D07-4845-A634-2F4C05920E61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0" y="839543"/>
            <a:ext cx="3590564" cy="461665"/>
            <a:chOff x="3182762" y="1748565"/>
            <a:chExt cx="3590564" cy="461665"/>
          </a:xfrm>
        </p:grpSpPr>
        <p:sp>
          <p:nvSpPr>
            <p:cNvPr id="82" name="Flowchart: Off-page Connector 8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91832" y="1748565"/>
              <a:ext cx="288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Review - </a:t>
              </a:r>
              <a:r>
                <a:rPr lang="ja-JP" altLang="en-US" sz="2400" b="1" dirty="0"/>
                <a:t>レビュー</a:t>
              </a:r>
            </a:p>
          </p:txBody>
        </p:sp>
      </p:grpSp>
      <p:sp>
        <p:nvSpPr>
          <p:cNvPr id="87" name="TextBox 5"/>
          <p:cNvSpPr txBox="1"/>
          <p:nvPr/>
        </p:nvSpPr>
        <p:spPr>
          <a:xfrm>
            <a:off x="5251072" y="5873410"/>
            <a:ext cx="197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Times New Roman" pitchFamily="18" charset="0"/>
              </a:rPr>
              <a:t>V-model process</a:t>
            </a:r>
          </a:p>
        </p:txBody>
      </p:sp>
      <p:pic>
        <p:nvPicPr>
          <p:cNvPr id="98" name="Picture 9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4998" r="2213" b="7149"/>
          <a:stretch/>
        </p:blipFill>
        <p:spPr bwMode="auto">
          <a:xfrm>
            <a:off x="2571749" y="1585028"/>
            <a:ext cx="6972301" cy="40918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E96EC838-5A8F-4249-8779-567E8ED3E1A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839543"/>
            <a:ext cx="3590564" cy="461665"/>
            <a:chOff x="3182762" y="1748565"/>
            <a:chExt cx="3590564" cy="461665"/>
          </a:xfrm>
        </p:grpSpPr>
        <p:sp>
          <p:nvSpPr>
            <p:cNvPr id="72" name="Flowchart: Off-page Connector 7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91832" y="1748565"/>
              <a:ext cx="288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Review - </a:t>
              </a:r>
              <a:r>
                <a:rPr lang="ja-JP" altLang="en-US" sz="2400" b="1" dirty="0"/>
                <a:t>レビュー</a:t>
              </a:r>
            </a:p>
          </p:txBody>
        </p:sp>
      </p:grpSp>
      <p:sp>
        <p:nvSpPr>
          <p:cNvPr id="74" name="TextBox 9"/>
          <p:cNvSpPr txBox="1"/>
          <p:nvPr/>
        </p:nvSpPr>
        <p:spPr>
          <a:xfrm>
            <a:off x="1606839" y="4168504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自己評価 </a:t>
            </a:r>
            <a:endParaRPr lang="en-US" altLang="ja-JP" sz="24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cs typeface="Times New Roman" panose="02020603050405020304" pitchFamily="18" charset="0"/>
              </a:rPr>
              <a:t>Self-review</a:t>
            </a:r>
          </a:p>
        </p:txBody>
      </p:sp>
      <p:sp>
        <p:nvSpPr>
          <p:cNvPr id="82" name="TextBox 5"/>
          <p:cNvSpPr txBox="1"/>
          <p:nvPr/>
        </p:nvSpPr>
        <p:spPr>
          <a:xfrm>
            <a:off x="4418976" y="4168503"/>
            <a:ext cx="236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ピアレビュー    </a:t>
            </a:r>
            <a:endParaRPr lang="en-US" altLang="ja-JP" sz="24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imSun" panose="02010600030101010101" pitchFamily="2" charset="-122"/>
                <a:cs typeface="Times New Roman" panose="02020603050405020304" pitchFamily="18" charset="0"/>
              </a:rPr>
              <a:t>Peer </a:t>
            </a:r>
            <a:r>
              <a:rPr lang="en-US" altLang="ja-JP" sz="2400" dirty="0">
                <a:cs typeface="Times New Roman" panose="02020603050405020304" pitchFamily="18" charset="0"/>
              </a:rPr>
              <a:t>review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93" name="TextBox 11"/>
          <p:cNvSpPr txBox="1"/>
          <p:nvPr/>
        </p:nvSpPr>
        <p:spPr>
          <a:xfrm>
            <a:off x="7193795" y="4073257"/>
            <a:ext cx="339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グループのレビュー   </a:t>
            </a:r>
            <a:r>
              <a:rPr lang="en-US" altLang="ja-JP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ja-JP" sz="2400" dirty="0">
                <a:ea typeface="SimSun" panose="02010600030101010101" pitchFamily="2" charset="-122"/>
                <a:cs typeface="Times New Roman" panose="02020603050405020304" pitchFamily="18" charset="0"/>
              </a:rPr>
              <a:t>Group </a:t>
            </a:r>
            <a:r>
              <a:rPr lang="en-US" altLang="ja-JP" sz="2400" dirty="0">
                <a:cs typeface="Times New Roman" panose="02020603050405020304" pitchFamily="18" charset="0"/>
              </a:rPr>
              <a:t>review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49" y="2658756"/>
            <a:ext cx="1172457" cy="11724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71" y="2615320"/>
            <a:ext cx="1220824" cy="122082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16" y="2660781"/>
            <a:ext cx="1170432" cy="11704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240D2D08-42F1-4D5A-95BE-E7A4A7132235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839543"/>
            <a:ext cx="4122057" cy="461665"/>
            <a:chOff x="3182762" y="1748565"/>
            <a:chExt cx="4122057" cy="461665"/>
          </a:xfrm>
        </p:grpSpPr>
        <p:sp>
          <p:nvSpPr>
            <p:cNvPr id="31" name="Flowchart: Off-page Connector 30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91832" y="1748565"/>
              <a:ext cx="3412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2. Testing - </a:t>
              </a:r>
              <a:r>
                <a:rPr lang="ja-JP" altLang="en-US" sz="2400" b="1" dirty="0"/>
                <a:t>テスティング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E193BAF6-7546-493F-B6EE-1784AD41728E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0"/>
            <a:ext cx="0" cy="12493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38850" y="1265238"/>
            <a:ext cx="114300" cy="11271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975" y="132556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138588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8850" y="2651125"/>
            <a:ext cx="114300" cy="112713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3150" y="271303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7606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 bwMode="auto">
          <a:xfrm rot="5400000">
            <a:off x="6776244" y="2123281"/>
            <a:ext cx="947738" cy="1184275"/>
            <a:chOff x="6583680" y="2110154"/>
            <a:chExt cx="337625" cy="421950"/>
          </a:xfrm>
        </p:grpSpPr>
        <p:sp>
          <p:nvSpPr>
            <p:cNvPr id="21" name="Flowchart: Off-page Connector 20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 rot="-5400000">
            <a:off x="4442619" y="732631"/>
            <a:ext cx="947738" cy="1184275"/>
            <a:chOff x="6583680" y="2110154"/>
            <a:chExt cx="337625" cy="421950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2292626" y="765175"/>
            <a:ext cx="1930124" cy="100171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6. Project Result</a:t>
            </a:r>
            <a:r>
              <a:rPr lang="en-US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プロジェクト結果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2738" y="2173288"/>
            <a:ext cx="3246437" cy="100171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7. Demo- </a:t>
            </a:r>
            <a:r>
              <a:rPr lang="ja-JP" alt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デモ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 flipH="1" flipV="1">
            <a:off x="5964238" y="5308600"/>
            <a:ext cx="263525" cy="1555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7" name="Content Placeholder 7"/>
          <p:cNvSpPr txBox="1">
            <a:spLocks/>
          </p:cNvSpPr>
          <p:nvPr/>
        </p:nvSpPr>
        <p:spPr>
          <a:xfrm>
            <a:off x="4025900" y="5389563"/>
            <a:ext cx="4125913" cy="65838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End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38850" y="4025900"/>
            <a:ext cx="114300" cy="112713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46" name="Straight Connector 45"/>
          <p:cNvCxnSpPr/>
          <p:nvPr/>
        </p:nvCxnSpPr>
        <p:spPr>
          <a:xfrm>
            <a:off x="5514975" y="408781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0" y="414813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>
            <a:grpSpLocks noChangeAspect="1"/>
          </p:cNvGrpSpPr>
          <p:nvPr/>
        </p:nvGrpSpPr>
        <p:grpSpPr bwMode="auto">
          <a:xfrm rot="-5400000">
            <a:off x="4442619" y="3488531"/>
            <a:ext cx="947738" cy="1184275"/>
            <a:chOff x="6583680" y="2110154"/>
            <a:chExt cx="337625" cy="421950"/>
          </a:xfrm>
        </p:grpSpPr>
        <p:sp>
          <p:nvSpPr>
            <p:cNvPr id="49" name="Flowchart: Off-page Connector 48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2888975" y="3522663"/>
            <a:ext cx="1333776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8. Q&amp;A</a:t>
            </a:r>
            <a:r>
              <a:rPr 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質問と回答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519613" y="1077913"/>
            <a:ext cx="684212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spcCol="1270" anchor="ctr"/>
          <a:lstStyle/>
          <a:p>
            <a:pPr algn="ctr" defTabSz="1955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600" dirty="0">
                <a:solidFill>
                  <a:schemeClr val="accent6"/>
                </a:solidFill>
                <a:latin typeface="FontAwesome" pitchFamily="2" charset="0"/>
              </a:rPr>
              <a:t></a:t>
            </a:r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668838" y="3889375"/>
            <a:ext cx="385762" cy="385763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83695" y="2518958"/>
            <a:ext cx="331427" cy="310747"/>
            <a:chOff x="7938" y="1588"/>
            <a:chExt cx="3867150" cy="3625850"/>
          </a:xfrm>
          <a:solidFill>
            <a:schemeClr val="accent2"/>
          </a:solidFill>
        </p:grpSpPr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6" grpId="0"/>
      <p:bldP spid="27" grpId="0"/>
      <p:bldP spid="36" grpId="0" animBg="1"/>
      <p:bldP spid="37" grpId="0"/>
      <p:bldP spid="45" grpId="0" animBg="1"/>
      <p:bldP spid="51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44513" y="6151563"/>
            <a:ext cx="1012825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4769" y="5376069"/>
            <a:ext cx="546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321469" y="5545931"/>
            <a:ext cx="544512" cy="12033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6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Project Result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1084263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C2B6A26-9A19-4E9A-8BCE-0A67CA25935A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0" y="839543"/>
            <a:ext cx="2843309" cy="461665"/>
            <a:chOff x="3182762" y="1748565"/>
            <a:chExt cx="2843309" cy="461665"/>
          </a:xfrm>
        </p:grpSpPr>
        <p:sp>
          <p:nvSpPr>
            <p:cNvPr id="366" name="Flowchart: Off-page Connector 36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91832" y="1748565"/>
              <a:ext cx="2134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Result - </a:t>
              </a:r>
              <a:r>
                <a:rPr lang="ja-JP" altLang="en-US" sz="2400" b="1" dirty="0"/>
                <a:t>結果</a:t>
              </a:r>
            </a:p>
          </p:txBody>
        </p:sp>
      </p:grpSp>
    </p:spTree>
  </p:cSld>
  <p:clrMapOvr>
    <a:masterClrMapping/>
  </p:clrMapOvr>
  <p:transition spd="slow">
    <p:checke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C2B6A26-9A19-4E9A-8BCE-0A67CA25935A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0" y="839543"/>
            <a:ext cx="2843309" cy="461665"/>
            <a:chOff x="3182762" y="1748565"/>
            <a:chExt cx="2843309" cy="461665"/>
          </a:xfrm>
        </p:grpSpPr>
        <p:sp>
          <p:nvSpPr>
            <p:cNvPr id="366" name="Flowchart: Off-page Connector 36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91832" y="1748565"/>
              <a:ext cx="2134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Result - </a:t>
              </a:r>
              <a:r>
                <a:rPr lang="ja-JP" altLang="en-US" sz="2400" b="1" dirty="0"/>
                <a:t>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808072"/>
      </p:ext>
    </p:extLst>
  </p:cSld>
  <p:clrMapOvr>
    <a:masterClrMapping/>
  </p:clrMapOvr>
  <p:transition spd="slow"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CE81CFA9-FFE9-4D69-BCCD-FAC8FBE22E9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839543"/>
            <a:ext cx="6268028" cy="461665"/>
            <a:chOff x="3182762" y="1748565"/>
            <a:chExt cx="6268028" cy="461665"/>
          </a:xfrm>
        </p:grpSpPr>
        <p:sp>
          <p:nvSpPr>
            <p:cNvPr id="25" name="Flowchart: Off-page Connector 2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91832" y="1748565"/>
              <a:ext cx="5558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Limitation &amp; Expectation  - </a:t>
              </a:r>
              <a:r>
                <a:rPr lang="ja-JP" altLang="en-US" sz="2400" b="1" dirty="0"/>
                <a:t>制限と期待 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077564" y="1952173"/>
            <a:ext cx="0" cy="3026653"/>
          </a:xfrm>
          <a:prstGeom prst="line">
            <a:avLst/>
          </a:prstGeom>
          <a:ln w="12700">
            <a:solidFill>
              <a:srgbClr val="049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3062" y="1952173"/>
            <a:ext cx="2581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Limitations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3861" y="1954338"/>
            <a:ext cx="28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Expectation in Future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070" y="3179533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Some screen cannot display well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9070" y="2730554"/>
            <a:ext cx="430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Website does not support Multilanguage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5077" y="2680316"/>
            <a:ext cx="26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Multilanguage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65077" y="3160322"/>
            <a:ext cx="368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view in Mobile and Tablet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951" y="3756014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provide account registration by Gmail or Facebook account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951" y="4529232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implement Full Text Searching.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77157" y="3637142"/>
            <a:ext cx="34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more interact functions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D2EB482B-4541-40A5-8F23-AA0B486C883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-4124" y="839543"/>
            <a:ext cx="4911182" cy="461665"/>
            <a:chOff x="3182762" y="1748565"/>
            <a:chExt cx="4911182" cy="461665"/>
          </a:xfrm>
        </p:grpSpPr>
        <p:sp>
          <p:nvSpPr>
            <p:cNvPr id="384" name="Flowchart: Off-page Connector 383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3891832" y="1748565"/>
              <a:ext cx="4202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Lessons Learnt - </a:t>
              </a:r>
              <a:r>
                <a:rPr lang="ja-JP" altLang="en-US" sz="2400" b="1" dirty="0"/>
                <a:t>学んだ教訓 </a:t>
              </a:r>
            </a:p>
          </p:txBody>
        </p:sp>
      </p:grpSp>
      <p:sp>
        <p:nvSpPr>
          <p:cNvPr id="398" name="Rectangle 397"/>
          <p:cNvSpPr/>
          <p:nvPr/>
        </p:nvSpPr>
        <p:spPr>
          <a:xfrm>
            <a:off x="1570272" y="2409211"/>
            <a:ext cx="8378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Working in group and working individual.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Putting knowledge into practice.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Manage time and make the plan.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Be open to get the better opinions from other member.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Limit and resolve conflicts between members.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44513" y="6684963"/>
            <a:ext cx="1012825" cy="0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4769" y="5376069"/>
            <a:ext cx="546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320675" y="6089650"/>
            <a:ext cx="546100" cy="12033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DEMO &amp; QA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1617663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5856288" y="1600200"/>
            <a:ext cx="584200" cy="769938"/>
          </a:xfrm>
          <a:custGeom>
            <a:avLst/>
            <a:gdLst>
              <a:gd name="T0" fmla="*/ 310745 w 141"/>
              <a:gd name="T1" fmla="*/ 12485 h 185"/>
              <a:gd name="T2" fmla="*/ 285885 w 141"/>
              <a:gd name="T3" fmla="*/ 0 h 185"/>
              <a:gd name="T4" fmla="*/ 451616 w 141"/>
              <a:gd name="T5" fmla="*/ 474448 h 185"/>
              <a:gd name="T6" fmla="*/ 0 w 141"/>
              <a:gd name="T7" fmla="*/ 674216 h 185"/>
              <a:gd name="T8" fmla="*/ 24860 w 141"/>
              <a:gd name="T9" fmla="*/ 686701 h 185"/>
              <a:gd name="T10" fmla="*/ 505478 w 141"/>
              <a:gd name="T11" fmla="*/ 495257 h 185"/>
              <a:gd name="T12" fmla="*/ 310745 w 141"/>
              <a:gd name="T13" fmla="*/ 12485 h 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15131" y="3919537"/>
            <a:ext cx="114665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Lato Hairline" pitchFamily="34" charset="0"/>
                <a:cs typeface="Roboto Light" pitchFamily="2" charset="0"/>
              </a:rPr>
              <a:t>BOOKAHOLIC </a:t>
            </a:r>
          </a:p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Lato Hairline" pitchFamily="34" charset="0"/>
                <a:cs typeface="Roboto Light" pitchFamily="2" charset="0"/>
              </a:rPr>
              <a:t>SOCIAL NETWORK</a:t>
            </a:r>
            <a:endParaRPr lang="id-ID" altLang="en-US" sz="6000" dirty="0">
              <a:solidFill>
                <a:schemeClr val="bg1"/>
              </a:solidFill>
              <a:latin typeface="Lato Hairline" pitchFamily="34" charset="0"/>
              <a:cs typeface="Roboto Light" pitchFamily="2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933700" y="3216275"/>
            <a:ext cx="6289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id-ID" altLang="en-US" sz="4000" b="1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t>THANKS FOR WATCHING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76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30225" y="3433763"/>
            <a:ext cx="10128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537075"/>
            <a:ext cx="0" cy="530225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2387" y="3754437"/>
            <a:ext cx="544512" cy="455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257174" y="2906713"/>
            <a:ext cx="544513" cy="10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555750" y="3433763"/>
            <a:ext cx="0" cy="1633537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3781425" y="3108325"/>
            <a:ext cx="456247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en-US" sz="4400">
                <a:solidFill>
                  <a:schemeClr val="accent1"/>
                </a:solidFill>
                <a:latin typeface="Lato Light" pitchFamily="34" charset="0"/>
                <a:cs typeface="Roboto" panose="02000000000000000000" pitchFamily="2" charset="0"/>
              </a:rPr>
              <a:t>MEET THE TEAM</a:t>
            </a:r>
            <a:endParaRPr lang="en-US" altLang="en-US" sz="4400">
              <a:solidFill>
                <a:schemeClr val="accent1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sp>
        <p:nvSpPr>
          <p:cNvPr id="188" name="Freeform 11"/>
          <p:cNvSpPr>
            <a:spLocks noChangeAspect="1" noEditPoints="1"/>
          </p:cNvSpPr>
          <p:nvPr/>
        </p:nvSpPr>
        <p:spPr bwMode="auto">
          <a:xfrm>
            <a:off x="5608638" y="2409825"/>
            <a:ext cx="909637" cy="900113"/>
          </a:xfrm>
          <a:custGeom>
            <a:avLst/>
            <a:gdLst>
              <a:gd name="T0" fmla="*/ 879621 w 906"/>
              <a:gd name="T1" fmla="*/ 796540 h 896"/>
              <a:gd name="T2" fmla="*/ 618546 w 906"/>
              <a:gd name="T3" fmla="*/ 693080 h 896"/>
              <a:gd name="T4" fmla="*/ 725989 w 906"/>
              <a:gd name="T5" fmla="*/ 463058 h 896"/>
              <a:gd name="T6" fmla="*/ 654695 w 906"/>
              <a:gd name="T7" fmla="*/ 95424 h 896"/>
              <a:gd name="T8" fmla="*/ 454873 w 906"/>
              <a:gd name="T9" fmla="*/ 0 h 896"/>
              <a:gd name="T10" fmla="*/ 255050 w 906"/>
              <a:gd name="T11" fmla="*/ 95424 h 896"/>
              <a:gd name="T12" fmla="*/ 183756 w 906"/>
              <a:gd name="T13" fmla="*/ 463058 h 896"/>
              <a:gd name="T14" fmla="*/ 291199 w 906"/>
              <a:gd name="T15" fmla="*/ 693080 h 896"/>
              <a:gd name="T16" fmla="*/ 30124 w 906"/>
              <a:gd name="T17" fmla="*/ 796540 h 896"/>
              <a:gd name="T18" fmla="*/ 7029 w 906"/>
              <a:gd name="T19" fmla="*/ 859821 h 896"/>
              <a:gd name="T20" fmla="*/ 61252 w 906"/>
              <a:gd name="T21" fmla="*/ 900000 h 896"/>
              <a:gd name="T22" fmla="*/ 848493 w 906"/>
              <a:gd name="T23" fmla="*/ 900000 h 896"/>
              <a:gd name="T24" fmla="*/ 902716 w 906"/>
              <a:gd name="T25" fmla="*/ 859821 h 896"/>
              <a:gd name="T26" fmla="*/ 879621 w 906"/>
              <a:gd name="T27" fmla="*/ 796540 h 896"/>
              <a:gd name="T28" fmla="*/ 574364 w 906"/>
              <a:gd name="T29" fmla="*/ 657924 h 896"/>
              <a:gd name="T30" fmla="*/ 565327 w 906"/>
              <a:gd name="T31" fmla="*/ 669978 h 896"/>
              <a:gd name="T32" fmla="*/ 344418 w 906"/>
              <a:gd name="T33" fmla="*/ 669978 h 896"/>
              <a:gd name="T34" fmla="*/ 335381 w 906"/>
              <a:gd name="T35" fmla="*/ 657924 h 896"/>
              <a:gd name="T36" fmla="*/ 234967 w 906"/>
              <a:gd name="T37" fmla="*/ 302344 h 896"/>
              <a:gd name="T38" fmla="*/ 454873 w 906"/>
              <a:gd name="T39" fmla="*/ 56250 h 896"/>
              <a:gd name="T40" fmla="*/ 674778 w 906"/>
              <a:gd name="T41" fmla="*/ 302344 h 896"/>
              <a:gd name="T42" fmla="*/ 574364 w 906"/>
              <a:gd name="T43" fmla="*/ 657924 h 896"/>
              <a:gd name="T44" fmla="*/ 61252 w 906"/>
              <a:gd name="T45" fmla="*/ 843750 h 896"/>
              <a:gd name="T46" fmla="*/ 302244 w 906"/>
              <a:gd name="T47" fmla="*/ 748326 h 896"/>
              <a:gd name="T48" fmla="*/ 372534 w 906"/>
              <a:gd name="T49" fmla="*/ 733259 h 896"/>
              <a:gd name="T50" fmla="*/ 454873 w 906"/>
              <a:gd name="T51" fmla="*/ 759375 h 896"/>
              <a:gd name="T52" fmla="*/ 537211 w 906"/>
              <a:gd name="T53" fmla="*/ 733259 h 896"/>
              <a:gd name="T54" fmla="*/ 607501 w 906"/>
              <a:gd name="T55" fmla="*/ 748326 h 896"/>
              <a:gd name="T56" fmla="*/ 848493 w 906"/>
              <a:gd name="T57" fmla="*/ 843750 h 896"/>
              <a:gd name="T58" fmla="*/ 61252 w 906"/>
              <a:gd name="T59" fmla="*/ 843750 h 89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3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4041775" y="236538"/>
            <a:ext cx="4125913" cy="81438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3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Meet the Team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0" name="Rounded Rectangle 10"/>
          <p:cNvSpPr/>
          <p:nvPr/>
        </p:nvSpPr>
        <p:spPr>
          <a:xfrm>
            <a:off x="622300" y="1070790"/>
            <a:ext cx="5194300" cy="1708888"/>
          </a:xfrm>
          <a:prstGeom prst="roundRect">
            <a:avLst>
              <a:gd name="adj" fmla="val 3067"/>
            </a:avLst>
          </a:prstGeom>
          <a:solidFill>
            <a:schemeClr val="accent2">
              <a:lumMod val="75000"/>
              <a:alpha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 Same Side Corner Rectangle 11"/>
          <p:cNvSpPr/>
          <p:nvPr/>
        </p:nvSpPr>
        <p:spPr>
          <a:xfrm rot="10800000">
            <a:off x="622300" y="1587860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6450" y="2239850"/>
            <a:ext cx="100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Instructor</a:t>
            </a:r>
          </a:p>
        </p:txBody>
      </p:sp>
      <p:sp>
        <p:nvSpPr>
          <p:cNvPr id="75" name="Rounded Rectangle 16"/>
          <p:cNvSpPr/>
          <p:nvPr/>
        </p:nvSpPr>
        <p:spPr>
          <a:xfrm>
            <a:off x="6303631" y="1051740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17"/>
          <p:cNvSpPr/>
          <p:nvPr/>
        </p:nvSpPr>
        <p:spPr>
          <a:xfrm rot="10800000">
            <a:off x="6303631" y="1568810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38" y="1233547"/>
            <a:ext cx="853621" cy="853621"/>
          </a:xfrm>
          <a:prstGeom prst="roundRect">
            <a:avLst>
              <a:gd name="adj" fmla="val 4114"/>
            </a:avLst>
          </a:prstGeom>
          <a:ln w="15875" cap="rnd">
            <a:solidFill>
              <a:schemeClr val="bg1">
                <a:lumMod val="65000"/>
              </a:schemeClr>
            </a:solidFill>
          </a:ln>
        </p:spPr>
      </p:pic>
      <p:sp>
        <p:nvSpPr>
          <p:cNvPr id="80" name="Rounded Rectangle 21"/>
          <p:cNvSpPr/>
          <p:nvPr/>
        </p:nvSpPr>
        <p:spPr>
          <a:xfrm>
            <a:off x="622525" y="2971329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 Same Side Corner Rectangle 22"/>
          <p:cNvSpPr/>
          <p:nvPr/>
        </p:nvSpPr>
        <p:spPr>
          <a:xfrm rot="10800000">
            <a:off x="622525" y="3488399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26"/>
          <p:cNvSpPr/>
          <p:nvPr/>
        </p:nvSpPr>
        <p:spPr>
          <a:xfrm>
            <a:off x="6303631" y="2975656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 Same Side Corner Rectangle 27"/>
          <p:cNvSpPr/>
          <p:nvPr/>
        </p:nvSpPr>
        <p:spPr>
          <a:xfrm rot="10800000">
            <a:off x="6303631" y="3492726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31"/>
          <p:cNvSpPr/>
          <p:nvPr/>
        </p:nvSpPr>
        <p:spPr>
          <a:xfrm>
            <a:off x="622525" y="4848775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ame Side Corner Rectangle 32"/>
          <p:cNvSpPr/>
          <p:nvPr/>
        </p:nvSpPr>
        <p:spPr>
          <a:xfrm rot="10800000">
            <a:off x="622525" y="5365845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41"/>
          <p:cNvSpPr/>
          <p:nvPr/>
        </p:nvSpPr>
        <p:spPr>
          <a:xfrm>
            <a:off x="6303631" y="4853102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 Same Side Corner Rectangle 42"/>
          <p:cNvSpPr/>
          <p:nvPr/>
        </p:nvSpPr>
        <p:spPr>
          <a:xfrm rot="10800000">
            <a:off x="6303631" y="5370172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t="9179" r="1279" b="57893"/>
          <a:stretch/>
        </p:blipFill>
        <p:spPr>
          <a:xfrm>
            <a:off x="6570366" y="1214906"/>
            <a:ext cx="867193" cy="844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86879" y="1279051"/>
            <a:ext cx="843455" cy="85991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6579552" y="3148166"/>
            <a:ext cx="843455" cy="85991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92591" y="3189717"/>
            <a:ext cx="843455" cy="85991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91061" y="4969981"/>
            <a:ext cx="843455" cy="8599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6564736" y="4969981"/>
            <a:ext cx="843455" cy="859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01371" y="1244752"/>
            <a:ext cx="225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NGUYEN VAN SANG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8942" y="1620351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8942" y="314483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VU HAI ĐANG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5621" y="5023777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THAI THI CAM VAN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9977" y="121081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PHAM THI HUYEN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8928" y="3144839"/>
            <a:ext cx="22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NGUYEN THI HAI YEN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8240" y="4969981"/>
            <a:ext cx="22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CHU MINH HAI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9976" y="1563865"/>
            <a:ext cx="35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Manager, Developer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8928" y="3568251"/>
            <a:ext cx="356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Designer, Test Leader, QA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8239" y="543310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Designer, Tester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6271" y="3617839"/>
            <a:ext cx="360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Leader, Developer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04996" y="5457637"/>
            <a:ext cx="310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 Leader, Developer</a:t>
            </a:r>
          </a:p>
        </p:txBody>
      </p:sp>
    </p:spTree>
    <p:extLst>
      <p:ext uri="{BB962C8B-B14F-4D97-AF65-F5344CB8AC3E}">
        <p14:creationId xmlns:p14="http://schemas.microsoft.com/office/powerpoint/2010/main" val="68101324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79811" y="-53182"/>
            <a:ext cx="12192000" cy="69643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4033042" y="141081"/>
            <a:ext cx="4125913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 dirty="0">
                <a:solidFill>
                  <a:schemeClr val="bg1"/>
                </a:solidFill>
                <a:latin typeface="Lato" panose="020B0604020202020204" pitchFamily="34" charset="0"/>
                <a:cs typeface="Roboto" panose="02000000000000000000" pitchFamily="2" charset="0"/>
              </a:rPr>
              <a:t>I. Introduction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015999" y="4507811"/>
            <a:ext cx="107203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id-ID" altLang="en-US" sz="1600" dirty="0">
              <a:solidFill>
                <a:schemeClr val="accent2"/>
              </a:solidFill>
              <a:latin typeface="Lat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3164353" y="2456644"/>
            <a:ext cx="4994602" cy="461665"/>
            <a:chOff x="3182762" y="1748565"/>
            <a:chExt cx="4994602" cy="461665"/>
          </a:xfrm>
        </p:grpSpPr>
        <p:sp>
          <p:nvSpPr>
            <p:cNvPr id="27" name="Flowchart: Off-page Connector 2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91832" y="1748565"/>
              <a:ext cx="4285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1. Current Situation - </a:t>
              </a:r>
              <a:r>
                <a:rPr lang="ja-JP" altLang="en-US" sz="2400" b="1" dirty="0">
                  <a:solidFill>
                    <a:schemeClr val="bg1"/>
                  </a:solidFill>
                </a:rPr>
                <a:t>現在状況 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64352" y="3141461"/>
            <a:ext cx="3703801" cy="461665"/>
            <a:chOff x="3182762" y="1748565"/>
            <a:chExt cx="3703801" cy="461665"/>
          </a:xfrm>
        </p:grpSpPr>
        <p:sp>
          <p:nvSpPr>
            <p:cNvPr id="30" name="Flowchart: Off-page Connector 2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91832" y="1748565"/>
              <a:ext cx="299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2. The Idea - </a:t>
              </a:r>
              <a:r>
                <a:rPr lang="ja-JP" altLang="en-US" sz="2400" b="1" dirty="0">
                  <a:solidFill>
                    <a:schemeClr val="bg1"/>
                  </a:solidFill>
                </a:rPr>
                <a:t>アイデア 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6385C89-A9EE-4E9F-A884-274A6A60D66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071" y="333030"/>
            <a:ext cx="428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Current Situation - </a:t>
            </a:r>
            <a:r>
              <a:rPr lang="ja-JP" altLang="en-US" sz="2400" b="1" dirty="0"/>
              <a:t>現在状況 </a:t>
            </a:r>
            <a:r>
              <a:rPr lang="en-US" sz="2400" b="1" dirty="0"/>
              <a:t> </a:t>
            </a:r>
          </a:p>
        </p:txBody>
      </p:sp>
      <p:sp>
        <p:nvSpPr>
          <p:cNvPr id="15" name="Flowchart: Off-page Connector 14"/>
          <p:cNvSpPr/>
          <p:nvPr/>
        </p:nvSpPr>
        <p:spPr>
          <a:xfrm rot="16200000">
            <a:off x="644418" y="299616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59" y="4240696"/>
            <a:ext cx="1685394" cy="1685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2" y="3102753"/>
            <a:ext cx="2632581" cy="1316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7" y="4240696"/>
            <a:ext cx="3993506" cy="1307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59" y="912407"/>
            <a:ext cx="3174603" cy="3174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6140856" y="1480234"/>
            <a:ext cx="6051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Nowadays, there are so many social </a:t>
            </a:r>
            <a:r>
              <a:rPr lang="en-US" sz="2000" dirty="0" smtClean="0"/>
              <a:t>networks such </a:t>
            </a:r>
            <a:r>
              <a:rPr lang="en-US" sz="2000" dirty="0"/>
              <a:t>as Facebook, </a:t>
            </a:r>
            <a:r>
              <a:rPr lang="en-US" sz="2000" dirty="0" err="1" smtClean="0"/>
              <a:t>Zalo</a:t>
            </a:r>
            <a:r>
              <a:rPr lang="en-US" sz="2000" dirty="0" smtClean="0"/>
              <a:t>, etc. But </a:t>
            </a:r>
            <a:r>
              <a:rPr lang="en-US" sz="2000" dirty="0"/>
              <a:t>there is </a:t>
            </a:r>
            <a:r>
              <a:rPr lang="en-US" sz="2000" dirty="0" smtClean="0"/>
              <a:t>not many social </a:t>
            </a:r>
            <a:r>
              <a:rPr lang="en-US" sz="2000" dirty="0"/>
              <a:t>network for book lovers who enjoy to reading </a:t>
            </a:r>
            <a:r>
              <a:rPr lang="en-US" sz="2000" dirty="0" smtClean="0"/>
              <a:t>books, especially </a:t>
            </a:r>
            <a:r>
              <a:rPr lang="en-US" sz="2000" dirty="0" smtClean="0"/>
              <a:t>for Vietnamese</a:t>
            </a:r>
            <a:r>
              <a:rPr lang="en-US" sz="2000" dirty="0" smtClean="0"/>
              <a:t>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02" y="3068974"/>
            <a:ext cx="1760780" cy="159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7218" r="11085" b="22782"/>
          <a:stretch/>
        </p:blipFill>
        <p:spPr>
          <a:xfrm rot="20143998" flipH="1">
            <a:off x="8887648" y="4273053"/>
            <a:ext cx="2854215" cy="1683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A610EE8-AE4A-4ABB-8BEB-7C8EA82FF221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8200" y="450850"/>
            <a:ext cx="4560888" cy="6437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42900" dist="38100" dir="13500000" algn="b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3167" y="6239496"/>
            <a:ext cx="5580063" cy="0"/>
          </a:xfrm>
          <a:prstGeom prst="line">
            <a:avLst/>
          </a:prstGeom>
          <a:ln w="158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Off-page Connector 9"/>
          <p:cNvSpPr/>
          <p:nvPr/>
        </p:nvSpPr>
        <p:spPr>
          <a:xfrm rot="16200000">
            <a:off x="820995" y="511701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292" y="450850"/>
            <a:ext cx="3148619" cy="574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2. The Idea - 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アイデア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825" y="1409401"/>
            <a:ext cx="5512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a book social </a:t>
            </a:r>
            <a:r>
              <a:rPr lang="en-US" sz="2000" dirty="0" smtClean="0"/>
              <a:t>network that allows:</a:t>
            </a:r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ook lovers </a:t>
            </a:r>
            <a:r>
              <a:rPr lang="en-US" dirty="0"/>
              <a:t>and </a:t>
            </a:r>
            <a:r>
              <a:rPr lang="en-US" dirty="0" smtClean="0"/>
              <a:t>authors join together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Sharing, recommending, reviewing great books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4" y="1882500"/>
            <a:ext cx="3983979" cy="39839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7751" r="31874" b="13448"/>
          <a:stretch/>
        </p:blipFill>
        <p:spPr>
          <a:xfrm rot="19732448">
            <a:off x="8925303" y="443997"/>
            <a:ext cx="1086678" cy="1681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4139875"/>
            <a:ext cx="5397405" cy="17266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moa Color Tuwek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2DA7E0"/>
      </a:accent1>
      <a:accent2>
        <a:srgbClr val="16A085"/>
      </a:accent2>
      <a:accent3>
        <a:srgbClr val="144F7A"/>
      </a:accent3>
      <a:accent4>
        <a:srgbClr val="F39C10"/>
      </a:accent4>
      <a:accent5>
        <a:srgbClr val="C0392B"/>
      </a:accent5>
      <a:accent6>
        <a:srgbClr val="4B2C50"/>
      </a:accent6>
      <a:hlink>
        <a:srgbClr val="0000BF"/>
      </a:hlink>
      <a:folHlink>
        <a:srgbClr val="5F006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</TotalTime>
  <Words>1220</Words>
  <Application>Microsoft Office PowerPoint</Application>
  <PresentationFormat>Custom</PresentationFormat>
  <Paragraphs>220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Huyen</cp:lastModifiedBy>
  <cp:revision>290</cp:revision>
  <dcterms:created xsi:type="dcterms:W3CDTF">2015-01-27T05:57:28Z</dcterms:created>
  <dcterms:modified xsi:type="dcterms:W3CDTF">2016-12-14T01:31:00Z</dcterms:modified>
</cp:coreProperties>
</file>