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4" r:id="rId11"/>
    <p:sldId id="277" r:id="rId12"/>
    <p:sldId id="276" r:id="rId13"/>
    <p:sldId id="278" r:id="rId14"/>
    <p:sldId id="275" r:id="rId15"/>
    <p:sldId id="266" r:id="rId16"/>
    <p:sldId id="265" r:id="rId17"/>
    <p:sldId id="274" r:id="rId18"/>
    <p:sldId id="26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b="0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b="0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b="0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 custLinFactNeighborY="147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400" b="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400" b="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400" b="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516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5164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6D30-A20E-40F8-9C7B-9EA267646672}">
      <dsp:nvSpPr>
        <dsp:cNvPr id="0" name=""/>
        <dsp:cNvSpPr/>
      </dsp:nvSpPr>
      <dsp:spPr>
        <a:xfrm>
          <a:off x="0" y="31000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006"/>
        <a:ext cx="10363200" cy="992250"/>
      </dsp:txXfrm>
    </dsp:sp>
    <dsp:sp modelId="{9DF00E2F-AB03-4A2B-8E6D-A48625443F6B}">
      <dsp:nvSpPr>
        <dsp:cNvPr id="0" name=""/>
        <dsp:cNvSpPr/>
      </dsp:nvSpPr>
      <dsp:spPr>
        <a:xfrm>
          <a:off x="518160" y="4432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70265"/>
        <a:ext cx="7202362" cy="479482"/>
      </dsp:txXfrm>
    </dsp:sp>
    <dsp:sp modelId="{68A2766C-7C34-4C35-887E-54B6FC4FB292}">
      <dsp:nvSpPr>
        <dsp:cNvPr id="0" name=""/>
        <dsp:cNvSpPr/>
      </dsp:nvSpPr>
      <dsp:spPr>
        <a:xfrm>
          <a:off x="0" y="166513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136"/>
        <a:ext cx="10363200" cy="992250"/>
      </dsp:txXfrm>
    </dsp:sp>
    <dsp:sp modelId="{D51B1303-EA43-4BF5-8680-F32E92C64BF3}">
      <dsp:nvSpPr>
        <dsp:cNvPr id="0" name=""/>
        <dsp:cNvSpPr/>
      </dsp:nvSpPr>
      <dsp:spPr>
        <a:xfrm>
          <a:off x="518160" y="139945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099" y="1425395"/>
        <a:ext cx="7202362" cy="479482"/>
      </dsp:txXfrm>
    </dsp:sp>
    <dsp:sp modelId="{78651DE0-4B2B-43D0-9506-AC7E997241E2}">
      <dsp:nvSpPr>
        <dsp:cNvPr id="0" name=""/>
        <dsp:cNvSpPr/>
      </dsp:nvSpPr>
      <dsp:spPr>
        <a:xfrm>
          <a:off x="0" y="3020267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20267"/>
        <a:ext cx="10363200" cy="992250"/>
      </dsp:txXfrm>
    </dsp:sp>
    <dsp:sp modelId="{ECA79339-7A35-4A1A-BD73-B1B2FC840DCA}">
      <dsp:nvSpPr>
        <dsp:cNvPr id="0" name=""/>
        <dsp:cNvSpPr/>
      </dsp:nvSpPr>
      <dsp:spPr>
        <a:xfrm>
          <a:off x="531036" y="2754587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975" y="2780526"/>
        <a:ext cx="720236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A495-0C66-4A22-A351-390CFFC79680}">
      <dsp:nvSpPr>
        <dsp:cNvPr id="0" name=""/>
        <dsp:cNvSpPr/>
      </dsp:nvSpPr>
      <dsp:spPr>
        <a:xfrm>
          <a:off x="-4076259" y="-625646"/>
          <a:ext cx="4857378" cy="4857378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6637-2F30-4874-8A90-97DD64D536DA}">
      <dsp:nvSpPr>
        <dsp:cNvPr id="0" name=""/>
        <dsp:cNvSpPr/>
      </dsp:nvSpPr>
      <dsp:spPr>
        <a:xfrm>
          <a:off x="342224" y="225308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25308"/>
        <a:ext cx="3897859" cy="450904"/>
      </dsp:txXfrm>
    </dsp:sp>
    <dsp:sp modelId="{7BFF0465-791D-4791-BA1F-466CB0FDCC10}">
      <dsp:nvSpPr>
        <dsp:cNvPr id="0" name=""/>
        <dsp:cNvSpPr/>
      </dsp:nvSpPr>
      <dsp:spPr>
        <a:xfrm>
          <a:off x="60408" y="168945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9DF6A524-D9D9-4A58-8F9E-19DFD14DEA19}">
      <dsp:nvSpPr>
        <dsp:cNvPr id="0" name=""/>
        <dsp:cNvSpPr/>
      </dsp:nvSpPr>
      <dsp:spPr>
        <a:xfrm>
          <a:off x="665329" y="901449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901449"/>
        <a:ext cx="3574754" cy="450904"/>
      </dsp:txXfrm>
    </dsp:sp>
    <dsp:sp modelId="{497B9AD0-3E4D-4A7E-B68E-226332B026B0}">
      <dsp:nvSpPr>
        <dsp:cNvPr id="0" name=""/>
        <dsp:cNvSpPr/>
      </dsp:nvSpPr>
      <dsp:spPr>
        <a:xfrm>
          <a:off x="383513" y="84508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2B15AA60-2467-495D-8871-06C600EDB43E}">
      <dsp:nvSpPr>
        <dsp:cNvPr id="0" name=""/>
        <dsp:cNvSpPr/>
      </dsp:nvSpPr>
      <dsp:spPr>
        <a:xfrm>
          <a:off x="764496" y="1577590"/>
          <a:ext cx="3475587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496" y="1577590"/>
        <a:ext cx="3475587" cy="450904"/>
      </dsp:txXfrm>
    </dsp:sp>
    <dsp:sp modelId="{8575CED9-5FEF-41EF-BE93-852B953BDBDC}">
      <dsp:nvSpPr>
        <dsp:cNvPr id="0" name=""/>
        <dsp:cNvSpPr/>
      </dsp:nvSpPr>
      <dsp:spPr>
        <a:xfrm>
          <a:off x="482681" y="152122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0FF2CFBC-CB9E-4995-86FB-3267A6372736}">
      <dsp:nvSpPr>
        <dsp:cNvPr id="0" name=""/>
        <dsp:cNvSpPr/>
      </dsp:nvSpPr>
      <dsp:spPr>
        <a:xfrm>
          <a:off x="665329" y="2253731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2253731"/>
        <a:ext cx="3574754" cy="450904"/>
      </dsp:txXfrm>
    </dsp:sp>
    <dsp:sp modelId="{947B1892-D03C-417C-819C-4518608CE2F1}">
      <dsp:nvSpPr>
        <dsp:cNvPr id="0" name=""/>
        <dsp:cNvSpPr/>
      </dsp:nvSpPr>
      <dsp:spPr>
        <a:xfrm>
          <a:off x="383513" y="2197367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123C2C93-EF1A-4AE1-983B-B83057050CFD}">
      <dsp:nvSpPr>
        <dsp:cNvPr id="0" name=""/>
        <dsp:cNvSpPr/>
      </dsp:nvSpPr>
      <dsp:spPr>
        <a:xfrm>
          <a:off x="342224" y="2929871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929871"/>
        <a:ext cx="3897859" cy="450904"/>
      </dsp:txXfrm>
    </dsp:sp>
    <dsp:sp modelId="{BD052CAD-EFB7-467E-A22D-57802D279BC6}">
      <dsp:nvSpPr>
        <dsp:cNvPr id="0" name=""/>
        <dsp:cNvSpPr/>
      </dsp:nvSpPr>
      <dsp:spPr>
        <a:xfrm>
          <a:off x="60408" y="2873508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723E-758A-4DCB-BF12-E43674B3B875}">
      <dsp:nvSpPr>
        <dsp:cNvPr id="0" name=""/>
        <dsp:cNvSpPr/>
      </dsp:nvSpPr>
      <dsp:spPr>
        <a:xfrm>
          <a:off x="-4470206" y="-685537"/>
          <a:ext cx="5325359" cy="5325359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2E2F0-A6A5-483E-98F9-044395DCEC81}">
      <dsp:nvSpPr>
        <dsp:cNvPr id="0" name=""/>
        <dsp:cNvSpPr/>
      </dsp:nvSpPr>
      <dsp:spPr>
        <a:xfrm>
          <a:off x="549970" y="395428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395428"/>
        <a:ext cx="3363270" cy="790857"/>
      </dsp:txXfrm>
    </dsp:sp>
    <dsp:sp modelId="{9E1C77A4-8D45-4BE7-BFBD-848809ECA6C2}">
      <dsp:nvSpPr>
        <dsp:cNvPr id="0" name=""/>
        <dsp:cNvSpPr/>
      </dsp:nvSpPr>
      <dsp:spPr>
        <a:xfrm>
          <a:off x="55684" y="296571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81C01EE0-18CF-4928-9379-28A6FA51AFD6}">
      <dsp:nvSpPr>
        <dsp:cNvPr id="0" name=""/>
        <dsp:cNvSpPr/>
      </dsp:nvSpPr>
      <dsp:spPr>
        <a:xfrm>
          <a:off x="837446" y="1581714"/>
          <a:ext cx="3075793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46" y="1581714"/>
        <a:ext cx="3075793" cy="790857"/>
      </dsp:txXfrm>
    </dsp:sp>
    <dsp:sp modelId="{6F2E30C8-6A87-4E0F-8998-72EB6932062A}">
      <dsp:nvSpPr>
        <dsp:cNvPr id="0" name=""/>
        <dsp:cNvSpPr/>
      </dsp:nvSpPr>
      <dsp:spPr>
        <a:xfrm>
          <a:off x="343161" y="1482856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762AFA2A-34D0-49EA-A3C0-2FB0FEE1181A}">
      <dsp:nvSpPr>
        <dsp:cNvPr id="0" name=""/>
        <dsp:cNvSpPr/>
      </dsp:nvSpPr>
      <dsp:spPr>
        <a:xfrm>
          <a:off x="549970" y="2767999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2767999"/>
        <a:ext cx="3363270" cy="790857"/>
      </dsp:txXfrm>
    </dsp:sp>
    <dsp:sp modelId="{0EF2079F-D86F-4C23-8DD3-6BF1A77FB16D}">
      <dsp:nvSpPr>
        <dsp:cNvPr id="0" name=""/>
        <dsp:cNvSpPr/>
      </dsp:nvSpPr>
      <dsp:spPr>
        <a:xfrm>
          <a:off x="55684" y="2669142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/>
          </a:bodyPr>
          <a:lstStyle/>
          <a:p>
            <a:r>
              <a:rPr lang="vi-VN" cap="none" dirty="0" smtClean="0">
                <a:latin typeface="Times New Roman (Headings)"/>
              </a:rPr>
              <a:t>The system will be developed on web</a:t>
            </a:r>
          </a:p>
          <a:p>
            <a:r>
              <a:rPr lang="vi-VN" cap="none" dirty="0" smtClean="0">
                <a:latin typeface="Times New Roman (Headings)"/>
              </a:rPr>
              <a:t>User include guest and member can use functions likes:</a:t>
            </a:r>
          </a:p>
          <a:p>
            <a:r>
              <a:rPr lang="vi-VN" cap="none" dirty="0" smtClean="0">
                <a:latin typeface="Times New Roman (Headings)"/>
              </a:rPr>
              <a:t>User can filter and searching words with </a:t>
            </a:r>
            <a:r>
              <a:rPr lang="vi-VN" cap="none" dirty="0" smtClean="0">
                <a:latin typeface="Times New Roman (Headings)"/>
              </a:rPr>
              <a:t>more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Times New Roman (Headings)"/>
              </a:rPr>
              <a:t>Search sentences: User enter 1 word then choose option ‘Search sentence’ , website will return full meaning of word and list related example sentences.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Times New Roman (Headings)"/>
              </a:rPr>
              <a:t>Search grammar: User enter  1 grammar then choose option ‘Search grammar’ , website will return full meaning of grammar and list related example sentences.</a:t>
            </a:r>
          </a:p>
          <a:p>
            <a:endParaRPr lang="vi-VN" cap="none" dirty="0" smtClean="0">
              <a:latin typeface="Times New Roman (Headings)"/>
            </a:endParaRPr>
          </a:p>
          <a:p>
            <a:endParaRPr lang="vi-VN" cap="none" dirty="0" smtClean="0">
              <a:latin typeface="Times New Roman (Headings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conversation: User enter 1 keyword relate conversation then choose option ‘ Search conversation’, website will return list related </a:t>
            </a:r>
            <a:r>
              <a:rPr lang="vi-VN" cap="none" dirty="0" smtClean="0">
                <a:latin typeface="+mj-lt"/>
              </a:rPr>
              <a:t>conversations</a:t>
            </a:r>
            <a:endParaRPr lang="vi-VN" cap="none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</a:t>
            </a:r>
            <a:r>
              <a:rPr lang="vi-VN" cap="none" dirty="0" smtClean="0">
                <a:latin typeface="+mj-lt"/>
              </a:rPr>
              <a:t>specialized Japanese: User enter 1 word then choose option ‘ Search specialized Japanese’, website </a:t>
            </a:r>
            <a:r>
              <a:rPr lang="vi-VN" cap="none" dirty="0">
                <a:latin typeface="+mj-lt"/>
              </a:rPr>
              <a:t>website will return full meaning of word and list related example sentences</a:t>
            </a:r>
            <a:r>
              <a:rPr lang="vi-VN" cap="none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video: User enter </a:t>
            </a:r>
            <a:r>
              <a:rPr lang="vi-VN" cap="none" dirty="0">
                <a:latin typeface="+mj-lt"/>
              </a:rPr>
              <a:t>1 keyword relate </a:t>
            </a:r>
            <a:r>
              <a:rPr lang="vi-VN" cap="none" dirty="0" smtClean="0">
                <a:latin typeface="+mj-lt"/>
              </a:rPr>
              <a:t>video </a:t>
            </a:r>
            <a:r>
              <a:rPr lang="vi-VN" cap="none" dirty="0">
                <a:latin typeface="+mj-lt"/>
              </a:rPr>
              <a:t>then choose option ‘ Search </a:t>
            </a:r>
            <a:r>
              <a:rPr lang="vi-VN" cap="none" dirty="0" smtClean="0">
                <a:latin typeface="+mj-lt"/>
              </a:rPr>
              <a:t>video’, </a:t>
            </a:r>
            <a:r>
              <a:rPr lang="vi-VN" cap="none" dirty="0">
                <a:latin typeface="+mj-lt"/>
              </a:rPr>
              <a:t>website will return list related </a:t>
            </a:r>
            <a:r>
              <a:rPr lang="vi-VN" cap="none" dirty="0" smtClean="0">
                <a:latin typeface="+mj-lt"/>
              </a:rPr>
              <a:t>videos.</a:t>
            </a:r>
            <a:endParaRPr lang="vi-VN" cap="none" dirty="0">
              <a:latin typeface="+mj-lt"/>
            </a:endParaRPr>
          </a:p>
          <a:p>
            <a:endParaRPr lang="vi-VN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1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cap="none" dirty="0">
                <a:latin typeface="+mj-lt"/>
              </a:rPr>
              <a:t>User can learn with many </a:t>
            </a:r>
            <a:r>
              <a:rPr lang="vi-VN" cap="none" dirty="0" smtClean="0">
                <a:latin typeface="+mj-lt"/>
              </a:rPr>
              <a:t>sections: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Training listening: User can choose section depend on level (N2, N3, N4)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Training reading: </a:t>
            </a:r>
            <a:r>
              <a:rPr lang="vi-VN" cap="none" dirty="0">
                <a:latin typeface="+mj-lt"/>
              </a:rPr>
              <a:t>User can choose section </a:t>
            </a:r>
            <a:r>
              <a:rPr lang="vi-VN" cap="none" dirty="0" smtClean="0">
                <a:latin typeface="+mj-lt"/>
              </a:rPr>
              <a:t>from easy to hard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Reading document: website provide lots of documnet such as foundamentel japanese, intermediate japanese,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Listening conversation: </a:t>
            </a:r>
            <a:r>
              <a:rPr lang="vi-VN" cap="none" dirty="0">
                <a:latin typeface="+mj-lt"/>
              </a:rPr>
              <a:t>User can choose section </a:t>
            </a:r>
            <a:r>
              <a:rPr lang="vi-VN" cap="none" dirty="0" smtClean="0">
                <a:latin typeface="+mj-lt"/>
              </a:rPr>
              <a:t>‘daily conversation’, ‘common conversation’</a:t>
            </a:r>
          </a:p>
          <a:p>
            <a:r>
              <a:rPr lang="vi-VN" cap="none" dirty="0">
                <a:latin typeface="+mj-lt"/>
              </a:rPr>
              <a:t>User can contribute database or opinion: when user has good document and good idea, user can send to admin</a:t>
            </a:r>
          </a:p>
          <a:p>
            <a:pPr marL="0" indent="0">
              <a:buNone/>
            </a:pP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05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cap="none" dirty="0" smtClean="0">
                <a:latin typeface="+mj-lt"/>
              </a:rPr>
              <a:t>If user is member, they can do test depend on level, in each level have full section to member test: reading, listening, garmmar, vocabulary. When member finishs test, they can save mark to tracking.</a:t>
            </a:r>
          </a:p>
          <a:p>
            <a:r>
              <a:rPr lang="vi-VN" cap="none" dirty="0" smtClean="0">
                <a:latin typeface="+mj-lt"/>
              </a:rPr>
              <a:t>Member can manage their account: edit profile, track mark</a:t>
            </a:r>
          </a:p>
          <a:p>
            <a:r>
              <a:rPr lang="vi-VN" cap="none" dirty="0" smtClean="0">
                <a:latin typeface="+mj-lt"/>
              </a:rPr>
              <a:t>Member can log in by registered account or by facebook account / google account</a:t>
            </a:r>
          </a:p>
          <a:p>
            <a:r>
              <a:rPr lang="vi-VN" cap="none" dirty="0" smtClean="0">
                <a:latin typeface="+mj-lt"/>
              </a:rPr>
              <a:t>If member forget password, they can get new password </a:t>
            </a: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01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4121864" cy="3776131"/>
          </a:xfrm>
        </p:spPr>
        <p:txBody>
          <a:bodyPr/>
          <a:lstStyle/>
          <a:p>
            <a:r>
              <a:rPr lang="vi-VN" cap="none" dirty="0" smtClean="0">
                <a:latin typeface="+mj-lt"/>
              </a:rPr>
              <a:t>If user is guest, they </a:t>
            </a:r>
            <a:r>
              <a:rPr lang="vi-VN" cap="none" dirty="0" smtClean="0">
                <a:latin typeface="+mj-lt"/>
              </a:rPr>
              <a:t>have to </a:t>
            </a:r>
            <a:r>
              <a:rPr lang="vi-VN" cap="none" dirty="0" smtClean="0">
                <a:latin typeface="+mj-lt"/>
              </a:rPr>
              <a:t>register then doing test and tracking mark in manage account</a:t>
            </a:r>
            <a:endParaRPr lang="vi-V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39" y="2214694"/>
            <a:ext cx="6242587" cy="39285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admin’s account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 new admin, edit profile, delete admin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member’s account: search member, ban/unban member, delete member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Q&amp;A: search Q&amp;A, reply Q&amp;A, delete Q&amp;A, Approve Q&amp;A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database of: Vocabulary, reading, listening, conversation, testing. In each database, admin can search, add, edit, delete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40158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746974"/>
            <a:ext cx="8731876" cy="6220495"/>
          </a:xfrm>
        </p:spPr>
      </p:pic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0"/>
            <a:ext cx="7263685" cy="6858000"/>
          </a:xfrm>
        </p:spPr>
      </p:pic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hours of operation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08153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03156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57" y="2884867"/>
            <a:ext cx="1662001" cy="1029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3810871"/>
            <a:ext cx="1766932" cy="987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4926906"/>
            <a:ext cx="1766932" cy="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review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JLPT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05" y="3116687"/>
            <a:ext cx="1726976" cy="112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04" y="4079145"/>
            <a:ext cx="2092817" cy="1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2743200"/>
            <a:ext cx="2115087" cy="83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48" y="4494894"/>
            <a:ext cx="1998372" cy="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F-soft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04" y="2214694"/>
            <a:ext cx="2364078" cy="98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9" y="3197111"/>
            <a:ext cx="1988980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04" y="4163103"/>
            <a:ext cx="1892400" cy="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549</TotalTime>
  <Words>833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 (Headings)</vt:lpstr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The idea </vt:lpstr>
      <vt:lpstr>Objectives </vt:lpstr>
      <vt:lpstr>Objectives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Use cases diagram </vt:lpstr>
      <vt:lpstr>PowerPoint Presentation</vt:lpstr>
      <vt:lpstr>Non-Functional Requirements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Ong Vang</cp:lastModifiedBy>
  <cp:revision>119</cp:revision>
  <dcterms:created xsi:type="dcterms:W3CDTF">2014-05-25T03:00:44Z</dcterms:created>
  <dcterms:modified xsi:type="dcterms:W3CDTF">2014-06-06T03:48:14Z</dcterms:modified>
</cp:coreProperties>
</file>