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76" r:id="rId12"/>
    <p:sldId id="275" r:id="rId13"/>
    <p:sldId id="266" r:id="rId14"/>
    <p:sldId id="267" r:id="rId15"/>
    <p:sldId id="265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b="0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b="0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b="0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 custLinFactNeighborY="147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400" b="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400" b="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400" b="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516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5164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70265"/>
        <a:ext cx="7202362" cy="479482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1425395"/>
        <a:ext cx="7202362" cy="479482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975" y="2780526"/>
        <a:ext cx="720236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3500"/>
            <a:ext cx="10363826" cy="3717700"/>
          </a:xfrm>
        </p:spPr>
        <p:txBody>
          <a:bodyPr/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6</a:t>
            </a:r>
            <a:r>
              <a:rPr lang="vi-VN" b="1" cap="none" dirty="0" smtClean="0">
                <a:latin typeface="+mj-lt"/>
              </a:rPr>
              <a:t>.Log in: </a:t>
            </a:r>
            <a:r>
              <a:rPr lang="vi-VN" cap="none" dirty="0" smtClean="0">
                <a:latin typeface="+mj-lt"/>
              </a:rPr>
              <a:t>Member can log in to website by registered account or Facbook account, Google account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7</a:t>
            </a:r>
            <a:r>
              <a:rPr lang="vi-VN" b="1" cap="none" dirty="0" smtClean="0">
                <a:latin typeface="+mj-lt"/>
              </a:rPr>
              <a:t>. Doing test: </a:t>
            </a:r>
            <a:r>
              <a:rPr lang="vi-VN" cap="none" dirty="0" smtClean="0">
                <a:latin typeface="+mj-lt"/>
              </a:rPr>
              <a:t>When member loged in, </a:t>
            </a:r>
            <a:r>
              <a:rPr lang="vi-VN" cap="none" dirty="0">
                <a:latin typeface="+mj-lt"/>
              </a:rPr>
              <a:t>m</a:t>
            </a:r>
            <a:r>
              <a:rPr lang="vi-VN" cap="none" dirty="0" smtClean="0">
                <a:latin typeface="+mj-lt"/>
              </a:rPr>
              <a:t>ember can </a:t>
            </a:r>
            <a:r>
              <a:rPr lang="vi-VN" cap="none" dirty="0" smtClean="0">
                <a:latin typeface="+mj-lt"/>
              </a:rPr>
              <a:t>do test depend on level, in each level have full section to member test: reading, listening, garmmar, vocabulary. When member finishs test, they can save mark to tracking.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8. Managing account</a:t>
            </a:r>
            <a:r>
              <a:rPr lang="vi-VN" b="1" cap="none" dirty="0" smtClean="0">
                <a:latin typeface="+mj-lt"/>
              </a:rPr>
              <a:t>: </a:t>
            </a:r>
            <a:r>
              <a:rPr lang="vi-VN" cap="none" dirty="0" smtClean="0">
                <a:latin typeface="+mj-lt"/>
              </a:rPr>
              <a:t>Member can edit </a:t>
            </a:r>
            <a:r>
              <a:rPr lang="vi-VN" cap="none" dirty="0" smtClean="0">
                <a:latin typeface="+mj-lt"/>
              </a:rPr>
              <a:t>profile, </a:t>
            </a:r>
            <a:r>
              <a:rPr lang="vi-VN" cap="none" dirty="0" smtClean="0">
                <a:latin typeface="+mj-lt"/>
              </a:rPr>
              <a:t>review mark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9. Forgeting password: </a:t>
            </a:r>
            <a:r>
              <a:rPr lang="vi-VN" cap="none" dirty="0" smtClean="0">
                <a:latin typeface="+mj-lt"/>
              </a:rPr>
              <a:t>If member forget password, user can receive new passowd by email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10. Log out</a:t>
            </a:r>
            <a:endParaRPr lang="vi-VN" b="1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01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z="2800" b="1" u="sng" cap="none" dirty="0" smtClean="0">
                <a:latin typeface="+mj-lt"/>
              </a:rPr>
              <a:t>Guest:</a:t>
            </a:r>
            <a:endParaRPr lang="vi-VN" sz="2800" b="1" u="sng" cap="none" dirty="0">
              <a:latin typeface="+mj-lt"/>
            </a:endParaRP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In general, guest can do almost function of member, exception doing test then tracking mark</a:t>
            </a: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0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9403" y="2367092"/>
            <a:ext cx="9478850" cy="3776131"/>
          </a:xfrm>
        </p:spPr>
        <p:txBody>
          <a:bodyPr>
            <a:normAutofit fontScale="92500"/>
          </a:bodyPr>
          <a:lstStyle/>
          <a:p>
            <a:r>
              <a:rPr lang="vi-VN" sz="2800" b="1" u="sng" cap="none" dirty="0" smtClean="0">
                <a:latin typeface="+mj-lt"/>
              </a:rPr>
              <a:t>Admin: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member’ account: </a:t>
            </a:r>
            <a:r>
              <a:rPr lang="vi-VN" cap="none" dirty="0" smtClean="0">
                <a:latin typeface="+mj-lt"/>
              </a:rPr>
              <a:t>Admin can search member, ban/ unban member, delete member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admin’s account: </a:t>
            </a:r>
            <a:r>
              <a:rPr lang="vi-VN" cap="none" dirty="0" smtClean="0">
                <a:latin typeface="+mj-lt"/>
              </a:rPr>
              <a:t>Admin can add new admin, delete admin, edit profile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content: </a:t>
            </a:r>
            <a:r>
              <a:rPr lang="vi-VN" cap="none" dirty="0" smtClean="0">
                <a:latin typeface="+mj-lt"/>
              </a:rPr>
              <a:t>Admin can search content, approve content, delete content,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opinion: </a:t>
            </a:r>
            <a:r>
              <a:rPr lang="vi-VN" cap="none" dirty="0" smtClean="0">
                <a:latin typeface="+mj-lt"/>
              </a:rPr>
              <a:t>Admin can search opinion, delete opinion,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Q&amp;A: </a:t>
            </a:r>
            <a:r>
              <a:rPr lang="vi-VN" cap="none" dirty="0" smtClean="0">
                <a:latin typeface="+mj-lt"/>
              </a:rPr>
              <a:t>Admin can search Q&amp;A, delete Q&amp;A, reply to user </a:t>
            </a:r>
            <a:endParaRPr lang="vi-VN" cap="none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Managing vocabulary database: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Managing video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40158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746974"/>
            <a:ext cx="8731876" cy="6220495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0"/>
            <a:ext cx="7263685" cy="6858000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0815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3042"/>
            <a:ext cx="10363826" cy="444321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testing, review JLPT…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maximum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F-soft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time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vi-VN" sz="2800" b="1" u="sng" cap="none" dirty="0" smtClean="0">
                <a:latin typeface="+mj-lt"/>
              </a:rPr>
              <a:t>Member: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1. </a:t>
            </a:r>
            <a:r>
              <a:rPr lang="vi-VN" b="1" cap="none" dirty="0" smtClean="0">
                <a:latin typeface="+mj-lt"/>
              </a:rPr>
              <a:t>Searching </a:t>
            </a:r>
            <a:r>
              <a:rPr lang="vi-VN" b="1" cap="none" dirty="0" smtClean="0">
                <a:latin typeface="+mj-lt"/>
              </a:rPr>
              <a:t>word </a:t>
            </a:r>
            <a:r>
              <a:rPr lang="vi-VN" b="1" cap="none" dirty="0" smtClean="0">
                <a:latin typeface="+mj-lt"/>
              </a:rPr>
              <a:t>with more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sentences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grammar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conversation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</a:t>
            </a:r>
            <a:r>
              <a:rPr lang="vi-VN" cap="none" dirty="0">
                <a:latin typeface="+mj-lt"/>
              </a:rPr>
              <a:t>specialized </a:t>
            </a:r>
            <a:r>
              <a:rPr lang="vi-VN" cap="none" dirty="0" smtClean="0">
                <a:latin typeface="+mj-lt"/>
              </a:rPr>
              <a:t>Japanese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video</a:t>
            </a:r>
            <a:endParaRPr lang="vi-VN" cap="none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vi-VN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9104"/>
            <a:ext cx="10363826" cy="44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2</a:t>
            </a:r>
            <a:r>
              <a:rPr lang="vi-VN" b="1" cap="none" dirty="0" smtClean="0">
                <a:latin typeface="+mj-lt"/>
              </a:rPr>
              <a:t>. Training </a:t>
            </a:r>
            <a:r>
              <a:rPr lang="vi-VN" b="1" cap="none" dirty="0">
                <a:latin typeface="+mj-lt"/>
              </a:rPr>
              <a:t>listening: </a:t>
            </a:r>
            <a:r>
              <a:rPr lang="vi-VN" cap="none" dirty="0" smtClean="0">
                <a:latin typeface="+mj-lt"/>
              </a:rPr>
              <a:t>Member can choose </a:t>
            </a:r>
            <a:r>
              <a:rPr lang="vi-VN" cap="none" dirty="0">
                <a:latin typeface="+mj-lt"/>
              </a:rPr>
              <a:t>section depend on level (N2, N3, N4</a:t>
            </a:r>
            <a:r>
              <a:rPr lang="vi-VN" cap="none" dirty="0" smtClean="0">
                <a:latin typeface="+mj-lt"/>
              </a:rPr>
              <a:t>). Member listen to question then choose answer. If member choose wrong answer and want to see answer, Website provides correct answer below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3</a:t>
            </a:r>
            <a:r>
              <a:rPr lang="vi-VN" b="1" cap="none" dirty="0" smtClean="0">
                <a:latin typeface="+mj-lt"/>
              </a:rPr>
              <a:t>. Reading document: </a:t>
            </a:r>
            <a:r>
              <a:rPr lang="vi-VN" cap="none" dirty="0" smtClean="0">
                <a:latin typeface="+mj-lt"/>
              </a:rPr>
              <a:t>Member can read document relate to foundamental, intermediate , grammar, JLPT</a:t>
            </a:r>
            <a:endParaRPr lang="vi-VN" cap="none" dirty="0">
              <a:latin typeface="+mj-lt"/>
            </a:endParaRP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4</a:t>
            </a:r>
            <a:r>
              <a:rPr lang="vi-VN" b="1" cap="none" dirty="0" smtClean="0">
                <a:latin typeface="+mj-lt"/>
              </a:rPr>
              <a:t>. Listening conversation: </a:t>
            </a:r>
            <a:r>
              <a:rPr lang="vi-VN" cap="none" dirty="0" smtClean="0">
                <a:latin typeface="+mj-lt"/>
              </a:rPr>
              <a:t>Member can choose ‘Daily conversation’ or ’Common conversation’ to practice listening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5</a:t>
            </a:r>
            <a:r>
              <a:rPr lang="vi-VN" b="1" cap="none" dirty="0" smtClean="0">
                <a:latin typeface="+mj-lt"/>
              </a:rPr>
              <a:t>. Contacting admin: </a:t>
            </a:r>
            <a:r>
              <a:rPr lang="vi-VN" cap="none" dirty="0">
                <a:latin typeface="+mj-lt"/>
              </a:rPr>
              <a:t>when </a:t>
            </a:r>
            <a:r>
              <a:rPr lang="vi-VN" cap="none" dirty="0" smtClean="0">
                <a:latin typeface="+mj-lt"/>
              </a:rPr>
              <a:t>member have </a:t>
            </a:r>
            <a:r>
              <a:rPr lang="vi-VN" cap="none" dirty="0">
                <a:latin typeface="+mj-lt"/>
              </a:rPr>
              <a:t>good </a:t>
            </a:r>
            <a:r>
              <a:rPr lang="vi-VN" cap="none" dirty="0" smtClean="0">
                <a:latin typeface="+mj-lt"/>
              </a:rPr>
              <a:t>document, good idea or question; member </a:t>
            </a:r>
            <a:r>
              <a:rPr lang="vi-VN" cap="none" dirty="0">
                <a:latin typeface="+mj-lt"/>
              </a:rPr>
              <a:t>can </a:t>
            </a:r>
            <a:r>
              <a:rPr lang="vi-VN" cap="none" dirty="0" smtClean="0">
                <a:latin typeface="+mj-lt"/>
              </a:rPr>
              <a:t>choose 3 options ‘Contribute content’ , ‘Contribute opinion’ or ‘send Q&amp;A’ to send to admin, then admin will reply to member</a:t>
            </a:r>
            <a:endParaRPr lang="en-US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1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666</TotalTime>
  <Words>858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Objectives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Non-Functional Requirements </vt:lpstr>
      <vt:lpstr>Use cases diagram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140</cp:revision>
  <dcterms:created xsi:type="dcterms:W3CDTF">2014-05-25T03:00:44Z</dcterms:created>
  <dcterms:modified xsi:type="dcterms:W3CDTF">2014-06-06T10:46:58Z</dcterms:modified>
</cp:coreProperties>
</file>