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76" r:id="rId12"/>
    <p:sldId id="275" r:id="rId13"/>
    <p:sldId id="266" r:id="rId14"/>
    <p:sldId id="265" r:id="rId15"/>
    <p:sldId id="274" r:id="rId16"/>
    <p:sldId id="281" r:id="rId17"/>
    <p:sldId id="282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89" r:id="rId26"/>
    <p:sldId id="267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b="0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b="0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b="0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 custLinFactNeighborY="147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A7B962CB-D826-494E-80B4-D21D2230690B}" type="presOf" srcId="{DA49E4F6-D9FB-4641-B0E7-8DFE6D070747}" destId="{708E39EF-7037-420F-B582-56751FD950F4}" srcOrd="0" destOrd="0" presId="urn:microsoft.com/office/officeart/2005/8/layout/vList3#1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F0E068A5-83DB-4950-BF49-57EB7D76D05B}" type="presOf" srcId="{8D59369C-0137-4C79-8C22-85BF9DFA6EB0}" destId="{3B8EE0E5-5621-4678-899B-2278EEC59DF2}" srcOrd="0" destOrd="0" presId="urn:microsoft.com/office/officeart/2005/8/layout/vList3#1"/>
    <dgm:cxn modelId="{234377E2-81E7-4588-A3E6-5E37CF5C61D8}" type="presOf" srcId="{98BD6A90-A0FC-4110-BEF0-3E9EB65D5498}" destId="{6A6EA481-208D-41C2-8E42-5E50C9E034AC}" srcOrd="0" destOrd="0" presId="urn:microsoft.com/office/officeart/2005/8/layout/vList3#1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7070FAA3-6957-460C-8AE4-11D665DF3309}" type="presOf" srcId="{042AC3B3-97CF-4E18-8B57-7D1930C04E1C}" destId="{6AAF1216-1445-4CFA-A037-15600C013D9C}" srcOrd="0" destOrd="0" presId="urn:microsoft.com/office/officeart/2005/8/layout/vList3#1"/>
    <dgm:cxn modelId="{E914FD8C-70D3-477C-9E22-EF2C03830962}" type="presOf" srcId="{137058E9-C7EC-4931-A266-5D80D18E0BA3}" destId="{21BC4D5F-57BD-4D35-83CB-7F5E0A79ADBB}" srcOrd="0" destOrd="0" presId="urn:microsoft.com/office/officeart/2005/8/layout/vList3#1"/>
    <dgm:cxn modelId="{0076ACD4-3CAA-42F1-A34B-A31C7CCE0F9E}" type="presOf" srcId="{296251C3-CDC4-4EA8-930D-DD52789C9A94}" destId="{B08DAB41-8C7B-4539-88DA-E9F2E8C7444F}" srcOrd="0" destOrd="0" presId="urn:microsoft.com/office/officeart/2005/8/layout/vList3#1"/>
    <dgm:cxn modelId="{33C24B8F-36A1-4E33-98F7-D75B16DB97D5}" type="presParOf" srcId="{6AAF1216-1445-4CFA-A037-15600C013D9C}" destId="{BC0BF7D3-B35B-4675-A065-B135AB4F8CA0}" srcOrd="0" destOrd="0" presId="urn:microsoft.com/office/officeart/2005/8/layout/vList3#1"/>
    <dgm:cxn modelId="{FB736480-F1F0-4492-8252-922DDB84957E}" type="presParOf" srcId="{BC0BF7D3-B35B-4675-A065-B135AB4F8CA0}" destId="{36469536-F0B5-4B10-855F-8BFDF1DE011B}" srcOrd="0" destOrd="0" presId="urn:microsoft.com/office/officeart/2005/8/layout/vList3#1"/>
    <dgm:cxn modelId="{C9D5CBEE-1356-477F-BBCF-02DD0E20F8E9}" type="presParOf" srcId="{BC0BF7D3-B35B-4675-A065-B135AB4F8CA0}" destId="{6A6EA481-208D-41C2-8E42-5E50C9E034AC}" srcOrd="1" destOrd="0" presId="urn:microsoft.com/office/officeart/2005/8/layout/vList3#1"/>
    <dgm:cxn modelId="{8661C171-2D4B-4BA8-A8C5-3FFD3C865554}" type="presParOf" srcId="{6AAF1216-1445-4CFA-A037-15600C013D9C}" destId="{F51BBA38-22C3-41AE-8F73-14EAC5A9C332}" srcOrd="1" destOrd="0" presId="urn:microsoft.com/office/officeart/2005/8/layout/vList3#1"/>
    <dgm:cxn modelId="{4FC55292-8397-4D1D-9BCA-121ADE1C067A}" type="presParOf" srcId="{6AAF1216-1445-4CFA-A037-15600C013D9C}" destId="{6F769CFF-12B0-4191-AEEB-7116DEDA537E}" srcOrd="2" destOrd="0" presId="urn:microsoft.com/office/officeart/2005/8/layout/vList3#1"/>
    <dgm:cxn modelId="{3E416663-E57E-4D47-A468-213C83F36AA3}" type="presParOf" srcId="{6F769CFF-12B0-4191-AEEB-7116DEDA537E}" destId="{9B339044-9AEC-49ED-BE8B-9A0C1828A47D}" srcOrd="0" destOrd="0" presId="urn:microsoft.com/office/officeart/2005/8/layout/vList3#1"/>
    <dgm:cxn modelId="{E00EBF87-6132-45DB-B887-76E6D581061C}" type="presParOf" srcId="{6F769CFF-12B0-4191-AEEB-7116DEDA537E}" destId="{B08DAB41-8C7B-4539-88DA-E9F2E8C7444F}" srcOrd="1" destOrd="0" presId="urn:microsoft.com/office/officeart/2005/8/layout/vList3#1"/>
    <dgm:cxn modelId="{F57F6052-5BA2-4F1B-8434-6146A486EF2C}" type="presParOf" srcId="{6AAF1216-1445-4CFA-A037-15600C013D9C}" destId="{34237A69-5EA5-4BBB-8D3F-CED46548221E}" srcOrd="3" destOrd="0" presId="urn:microsoft.com/office/officeart/2005/8/layout/vList3#1"/>
    <dgm:cxn modelId="{250F4798-E749-4227-8880-45715777AB95}" type="presParOf" srcId="{6AAF1216-1445-4CFA-A037-15600C013D9C}" destId="{0D16B1E7-F676-4A27-A40B-D516E886C49E}" srcOrd="4" destOrd="0" presId="urn:microsoft.com/office/officeart/2005/8/layout/vList3#1"/>
    <dgm:cxn modelId="{A9E13071-C236-4919-BC3C-C4FABE0385E7}" type="presParOf" srcId="{0D16B1E7-F676-4A27-A40B-D516E886C49E}" destId="{EDE482C8-2F30-412A-851E-A52F381906AF}" srcOrd="0" destOrd="0" presId="urn:microsoft.com/office/officeart/2005/8/layout/vList3#1"/>
    <dgm:cxn modelId="{5637D543-C509-4AA4-8D47-B1D446C14357}" type="presParOf" srcId="{0D16B1E7-F676-4A27-A40B-D516E886C49E}" destId="{708E39EF-7037-420F-B582-56751FD950F4}" srcOrd="1" destOrd="0" presId="urn:microsoft.com/office/officeart/2005/8/layout/vList3#1"/>
    <dgm:cxn modelId="{34323062-51EA-4EE2-8B82-C7EB54E98195}" type="presParOf" srcId="{6AAF1216-1445-4CFA-A037-15600C013D9C}" destId="{606E3644-BFC4-49F6-9504-5C6C97592F62}" srcOrd="5" destOrd="0" presId="urn:microsoft.com/office/officeart/2005/8/layout/vList3#1"/>
    <dgm:cxn modelId="{76684FB1-6006-4D27-AA25-9694393DA153}" type="presParOf" srcId="{6AAF1216-1445-4CFA-A037-15600C013D9C}" destId="{D24120F4-B2A3-4A59-9CC8-3C0E6B960477}" srcOrd="6" destOrd="0" presId="urn:microsoft.com/office/officeart/2005/8/layout/vList3#1"/>
    <dgm:cxn modelId="{B46CB816-5F97-46FF-8E5B-136A6D40D8F6}" type="presParOf" srcId="{D24120F4-B2A3-4A59-9CC8-3C0E6B960477}" destId="{DB6424EE-8CF5-43EA-8A55-65EF96033FA8}" srcOrd="0" destOrd="0" presId="urn:microsoft.com/office/officeart/2005/8/layout/vList3#1"/>
    <dgm:cxn modelId="{7A5CFFFC-3AC4-4E6E-A294-D5A8D6BD5A71}" type="presParOf" srcId="{D24120F4-B2A3-4A59-9CC8-3C0E6B960477}" destId="{21BC4D5F-57BD-4D35-83CB-7F5E0A79ADBB}" srcOrd="1" destOrd="0" presId="urn:microsoft.com/office/officeart/2005/8/layout/vList3#1"/>
    <dgm:cxn modelId="{0FE8894E-54A7-462E-A56A-34EE770976C3}" type="presParOf" srcId="{6AAF1216-1445-4CFA-A037-15600C013D9C}" destId="{3F0892C6-259A-4A63-B600-8BD53CEDB387}" srcOrd="7" destOrd="0" presId="urn:microsoft.com/office/officeart/2005/8/layout/vList3#1"/>
    <dgm:cxn modelId="{DAE4B9E6-FB74-45C7-B99A-FB84838ECC17}" type="presParOf" srcId="{6AAF1216-1445-4CFA-A037-15600C013D9C}" destId="{546C517C-8EAF-4DC3-A15B-587B9398D5E2}" srcOrd="8" destOrd="0" presId="urn:microsoft.com/office/officeart/2005/8/layout/vList3#1"/>
    <dgm:cxn modelId="{53A0DB0A-D8B8-476B-B3C9-D2EC117F5E20}" type="presParOf" srcId="{546C517C-8EAF-4DC3-A15B-587B9398D5E2}" destId="{13E6820D-AF59-4406-A3DD-1AB8C0C085C3}" srcOrd="0" destOrd="0" presId="urn:microsoft.com/office/officeart/2005/8/layout/vList3#1"/>
    <dgm:cxn modelId="{6CC6DC17-EEA4-401C-819D-40173F1EC273}" type="presParOf" srcId="{546C517C-8EAF-4DC3-A15B-587B9398D5E2}" destId="{3B8EE0E5-5621-4678-899B-2278EEC59DF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400" b="0" kern="1200" dirty="0"/>
        </a:p>
      </dsp:txBody>
      <dsp:txXfrm rot="10800000">
        <a:off x="1579815" y="4084"/>
        <a:ext cx="5405120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400" b="0" kern="1200" dirty="0"/>
        </a:p>
      </dsp:txBody>
      <dsp:txXfrm rot="10800000">
        <a:off x="1579815" y="1138333"/>
        <a:ext cx="5405120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400" b="0" kern="1200" dirty="0"/>
        </a:p>
      </dsp:txBody>
      <dsp:txXfrm rot="10800000">
        <a:off x="1579815" y="2272582"/>
        <a:ext cx="5405120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579815" y="3406831"/>
        <a:ext cx="5405120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516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579815" y="4545164"/>
        <a:ext cx="5405120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8C6D30-A20E-40F8-9C7B-9EA267646672}">
      <dsp:nvSpPr>
        <dsp:cNvPr id="0" name=""/>
        <dsp:cNvSpPr/>
      </dsp:nvSpPr>
      <dsp:spPr>
        <a:xfrm>
          <a:off x="0" y="31000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006"/>
        <a:ext cx="10363200" cy="992250"/>
      </dsp:txXfrm>
    </dsp:sp>
    <dsp:sp modelId="{9DF00E2F-AB03-4A2B-8E6D-A48625443F6B}">
      <dsp:nvSpPr>
        <dsp:cNvPr id="0" name=""/>
        <dsp:cNvSpPr/>
      </dsp:nvSpPr>
      <dsp:spPr>
        <a:xfrm>
          <a:off x="518160" y="4432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160" y="44326"/>
        <a:ext cx="7254240" cy="531360"/>
      </dsp:txXfrm>
    </dsp:sp>
    <dsp:sp modelId="{68A2766C-7C34-4C35-887E-54B6FC4FB292}">
      <dsp:nvSpPr>
        <dsp:cNvPr id="0" name=""/>
        <dsp:cNvSpPr/>
      </dsp:nvSpPr>
      <dsp:spPr>
        <a:xfrm>
          <a:off x="0" y="1665136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136"/>
        <a:ext cx="10363200" cy="992250"/>
      </dsp:txXfrm>
    </dsp:sp>
    <dsp:sp modelId="{D51B1303-EA43-4BF5-8680-F32E92C64BF3}">
      <dsp:nvSpPr>
        <dsp:cNvPr id="0" name=""/>
        <dsp:cNvSpPr/>
      </dsp:nvSpPr>
      <dsp:spPr>
        <a:xfrm>
          <a:off x="518160" y="1399456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160" y="1399456"/>
        <a:ext cx="7254240" cy="531360"/>
      </dsp:txXfrm>
    </dsp:sp>
    <dsp:sp modelId="{78651DE0-4B2B-43D0-9506-AC7E997241E2}">
      <dsp:nvSpPr>
        <dsp:cNvPr id="0" name=""/>
        <dsp:cNvSpPr/>
      </dsp:nvSpPr>
      <dsp:spPr>
        <a:xfrm>
          <a:off x="0" y="3020267"/>
          <a:ext cx="10363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74904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20267"/>
        <a:ext cx="10363200" cy="992250"/>
      </dsp:txXfrm>
    </dsp:sp>
    <dsp:sp modelId="{ECA79339-7A35-4A1A-BD73-B1B2FC840DCA}">
      <dsp:nvSpPr>
        <dsp:cNvPr id="0" name=""/>
        <dsp:cNvSpPr/>
      </dsp:nvSpPr>
      <dsp:spPr>
        <a:xfrm>
          <a:off x="531036" y="2754587"/>
          <a:ext cx="7254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036" y="2754587"/>
        <a:ext cx="7254240" cy="5313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C4A495-0C66-4A22-A351-390CFFC79680}">
      <dsp:nvSpPr>
        <dsp:cNvPr id="0" name=""/>
        <dsp:cNvSpPr/>
      </dsp:nvSpPr>
      <dsp:spPr>
        <a:xfrm>
          <a:off x="-4076259" y="-625646"/>
          <a:ext cx="4857378" cy="4857378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6637-2F30-4874-8A90-97DD64D536DA}">
      <dsp:nvSpPr>
        <dsp:cNvPr id="0" name=""/>
        <dsp:cNvSpPr/>
      </dsp:nvSpPr>
      <dsp:spPr>
        <a:xfrm>
          <a:off x="342224" y="225308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25308"/>
        <a:ext cx="3897859" cy="450904"/>
      </dsp:txXfrm>
    </dsp:sp>
    <dsp:sp modelId="{7BFF0465-791D-4791-BA1F-466CB0FDCC10}">
      <dsp:nvSpPr>
        <dsp:cNvPr id="0" name=""/>
        <dsp:cNvSpPr/>
      </dsp:nvSpPr>
      <dsp:spPr>
        <a:xfrm>
          <a:off x="60408" y="168945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9DF6A524-D9D9-4A58-8F9E-19DFD14DEA19}">
      <dsp:nvSpPr>
        <dsp:cNvPr id="0" name=""/>
        <dsp:cNvSpPr/>
      </dsp:nvSpPr>
      <dsp:spPr>
        <a:xfrm>
          <a:off x="665329" y="901449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901449"/>
        <a:ext cx="3574754" cy="450904"/>
      </dsp:txXfrm>
    </dsp:sp>
    <dsp:sp modelId="{497B9AD0-3E4D-4A7E-B68E-226332B026B0}">
      <dsp:nvSpPr>
        <dsp:cNvPr id="0" name=""/>
        <dsp:cNvSpPr/>
      </dsp:nvSpPr>
      <dsp:spPr>
        <a:xfrm>
          <a:off x="383513" y="84508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2B15AA60-2467-495D-8871-06C600EDB43E}">
      <dsp:nvSpPr>
        <dsp:cNvPr id="0" name=""/>
        <dsp:cNvSpPr/>
      </dsp:nvSpPr>
      <dsp:spPr>
        <a:xfrm>
          <a:off x="764496" y="1577590"/>
          <a:ext cx="3475587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4496" y="1577590"/>
        <a:ext cx="3475587" cy="450904"/>
      </dsp:txXfrm>
    </dsp:sp>
    <dsp:sp modelId="{8575CED9-5FEF-41EF-BE93-852B953BDBDC}">
      <dsp:nvSpPr>
        <dsp:cNvPr id="0" name=""/>
        <dsp:cNvSpPr/>
      </dsp:nvSpPr>
      <dsp:spPr>
        <a:xfrm>
          <a:off x="482681" y="1521226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0FF2CFBC-CB9E-4995-86FB-3267A6372736}">
      <dsp:nvSpPr>
        <dsp:cNvPr id="0" name=""/>
        <dsp:cNvSpPr/>
      </dsp:nvSpPr>
      <dsp:spPr>
        <a:xfrm>
          <a:off x="665329" y="2253731"/>
          <a:ext cx="3574754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29" y="2253731"/>
        <a:ext cx="3574754" cy="450904"/>
      </dsp:txXfrm>
    </dsp:sp>
    <dsp:sp modelId="{947B1892-D03C-417C-819C-4518608CE2F1}">
      <dsp:nvSpPr>
        <dsp:cNvPr id="0" name=""/>
        <dsp:cNvSpPr/>
      </dsp:nvSpPr>
      <dsp:spPr>
        <a:xfrm>
          <a:off x="383513" y="2197367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123C2C93-EF1A-4AE1-983B-B83057050CFD}">
      <dsp:nvSpPr>
        <dsp:cNvPr id="0" name=""/>
        <dsp:cNvSpPr/>
      </dsp:nvSpPr>
      <dsp:spPr>
        <a:xfrm>
          <a:off x="342224" y="2929871"/>
          <a:ext cx="3897859" cy="450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90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24" y="2929871"/>
        <a:ext cx="3897859" cy="450904"/>
      </dsp:txXfrm>
    </dsp:sp>
    <dsp:sp modelId="{BD052CAD-EFB7-467E-A22D-57802D279BC6}">
      <dsp:nvSpPr>
        <dsp:cNvPr id="0" name=""/>
        <dsp:cNvSpPr/>
      </dsp:nvSpPr>
      <dsp:spPr>
        <a:xfrm>
          <a:off x="60408" y="2873508"/>
          <a:ext cx="563631" cy="56363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CE723E-758A-4DCB-BF12-E43674B3B875}">
      <dsp:nvSpPr>
        <dsp:cNvPr id="0" name=""/>
        <dsp:cNvSpPr/>
      </dsp:nvSpPr>
      <dsp:spPr>
        <a:xfrm>
          <a:off x="-4470206" y="-685537"/>
          <a:ext cx="5325359" cy="5325359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2E2F0-A6A5-483E-98F9-044395DCEC81}">
      <dsp:nvSpPr>
        <dsp:cNvPr id="0" name=""/>
        <dsp:cNvSpPr/>
      </dsp:nvSpPr>
      <dsp:spPr>
        <a:xfrm>
          <a:off x="549970" y="395428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395428"/>
        <a:ext cx="3363270" cy="790857"/>
      </dsp:txXfrm>
    </dsp:sp>
    <dsp:sp modelId="{9E1C77A4-8D45-4BE7-BFBD-848809ECA6C2}">
      <dsp:nvSpPr>
        <dsp:cNvPr id="0" name=""/>
        <dsp:cNvSpPr/>
      </dsp:nvSpPr>
      <dsp:spPr>
        <a:xfrm>
          <a:off x="55684" y="296571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81C01EE0-18CF-4928-9379-28A6FA51AFD6}">
      <dsp:nvSpPr>
        <dsp:cNvPr id="0" name=""/>
        <dsp:cNvSpPr/>
      </dsp:nvSpPr>
      <dsp:spPr>
        <a:xfrm>
          <a:off x="837446" y="1581714"/>
          <a:ext cx="3075793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46" y="1581714"/>
        <a:ext cx="3075793" cy="790857"/>
      </dsp:txXfrm>
    </dsp:sp>
    <dsp:sp modelId="{6F2E30C8-6A87-4E0F-8998-72EB6932062A}">
      <dsp:nvSpPr>
        <dsp:cNvPr id="0" name=""/>
        <dsp:cNvSpPr/>
      </dsp:nvSpPr>
      <dsp:spPr>
        <a:xfrm>
          <a:off x="343161" y="1482856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762AFA2A-34D0-49EA-A3C0-2FB0FEE1181A}">
      <dsp:nvSpPr>
        <dsp:cNvPr id="0" name=""/>
        <dsp:cNvSpPr/>
      </dsp:nvSpPr>
      <dsp:spPr>
        <a:xfrm>
          <a:off x="549970" y="2767999"/>
          <a:ext cx="3363270" cy="790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4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970" y="2767999"/>
        <a:ext cx="3363270" cy="790857"/>
      </dsp:txXfrm>
    </dsp:sp>
    <dsp:sp modelId="{0EF2079F-D86F-4C23-8DD3-6BF1A77FB16D}">
      <dsp:nvSpPr>
        <dsp:cNvPr id="0" name=""/>
        <dsp:cNvSpPr/>
      </dsp:nvSpPr>
      <dsp:spPr>
        <a:xfrm>
          <a:off x="55684" y="2669142"/>
          <a:ext cx="988571" cy="988571"/>
        </a:xfrm>
        <a:prstGeom prst="ellipse">
          <a:avLst/>
        </a:prstGeom>
        <a:solidFill>
          <a:schemeClr val="accent5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3500"/>
            <a:ext cx="10363826" cy="3717700"/>
          </a:xfrm>
        </p:spPr>
        <p:txBody>
          <a:bodyPr/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6</a:t>
            </a:r>
            <a:r>
              <a:rPr lang="vi-VN" b="1" cap="none" dirty="0" smtClean="0">
                <a:latin typeface="+mj-lt"/>
              </a:rPr>
              <a:t>.Log in: </a:t>
            </a:r>
            <a:r>
              <a:rPr lang="vi-VN" cap="none" dirty="0" smtClean="0">
                <a:latin typeface="+mj-lt"/>
              </a:rPr>
              <a:t>Member can log in to website by registered account or Facbook account, Google account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7</a:t>
            </a:r>
            <a:r>
              <a:rPr lang="vi-VN" b="1" cap="none" dirty="0" smtClean="0">
                <a:latin typeface="+mj-lt"/>
              </a:rPr>
              <a:t>. Doing test: </a:t>
            </a:r>
            <a:r>
              <a:rPr lang="vi-VN" cap="none" dirty="0" smtClean="0">
                <a:latin typeface="+mj-lt"/>
              </a:rPr>
              <a:t>When member loged in, </a:t>
            </a:r>
            <a:r>
              <a:rPr lang="vi-VN" cap="none" dirty="0">
                <a:latin typeface="+mj-lt"/>
              </a:rPr>
              <a:t>m</a:t>
            </a:r>
            <a:r>
              <a:rPr lang="vi-VN" cap="none" dirty="0" smtClean="0">
                <a:latin typeface="+mj-lt"/>
              </a:rPr>
              <a:t>ember can do test depend on level, in each level have full section to member test: reading, listening, garmmar, vocabulary. When member finishs test, they can save mark to tracking.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8. Managing account: </a:t>
            </a:r>
            <a:r>
              <a:rPr lang="vi-VN" cap="none" dirty="0" smtClean="0">
                <a:latin typeface="+mj-lt"/>
              </a:rPr>
              <a:t>Member can edit profile, review mark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9. Forgeting password: </a:t>
            </a:r>
            <a:r>
              <a:rPr lang="vi-VN" cap="none" dirty="0" smtClean="0">
                <a:latin typeface="+mj-lt"/>
              </a:rPr>
              <a:t>If member forget password, user can receive new passowd by email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10. Log out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7401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z="2800" b="1" u="sng" cap="none" dirty="0" smtClean="0">
                <a:latin typeface="+mj-lt"/>
              </a:rPr>
              <a:t>Guest:</a:t>
            </a:r>
            <a:endParaRPr lang="vi-VN" sz="2800" b="1" u="sng" cap="none" dirty="0">
              <a:latin typeface="+mj-lt"/>
            </a:endParaRP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- In general, guest can do almost function of member, exception:</a:t>
            </a: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	+ Doing test</a:t>
            </a:r>
          </a:p>
          <a:p>
            <a:pPr marL="0" indent="0">
              <a:buNone/>
            </a:pPr>
            <a:r>
              <a:rPr lang="vi-VN" cap="none" dirty="0">
                <a:latin typeface="+mj-lt"/>
              </a:rPr>
              <a:t>	</a:t>
            </a:r>
            <a:r>
              <a:rPr lang="vi-VN" cap="none" dirty="0" smtClean="0">
                <a:latin typeface="+mj-lt"/>
              </a:rPr>
              <a:t>+ Contacting admin</a:t>
            </a:r>
          </a:p>
          <a:p>
            <a:pPr marL="0" indent="0">
              <a:buNone/>
            </a:pPr>
            <a:r>
              <a:rPr lang="vi-VN" cap="none" dirty="0" smtClean="0">
                <a:latin typeface="+mj-lt"/>
              </a:rPr>
              <a:t>- Guest can register by new account or Facbook account, Google account</a:t>
            </a:r>
          </a:p>
          <a:p>
            <a:pPr marL="0" indent="0">
              <a:buNone/>
            </a:pP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650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9403" y="2367092"/>
            <a:ext cx="9478850" cy="3776131"/>
          </a:xfrm>
        </p:spPr>
        <p:txBody>
          <a:bodyPr>
            <a:normAutofit fontScale="92500"/>
          </a:bodyPr>
          <a:lstStyle/>
          <a:p>
            <a:r>
              <a:rPr lang="vi-VN" sz="2800" b="1" u="sng" cap="none" dirty="0" smtClean="0">
                <a:latin typeface="+mj-lt"/>
              </a:rPr>
              <a:t>Admin: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member’ account: </a:t>
            </a:r>
            <a:r>
              <a:rPr lang="vi-VN" cap="none" dirty="0" smtClean="0">
                <a:latin typeface="+mj-lt"/>
              </a:rPr>
              <a:t>Admin can search member, ban/ unban member, delete member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admin’s account: </a:t>
            </a:r>
            <a:r>
              <a:rPr lang="vi-VN" cap="none" dirty="0" smtClean="0">
                <a:latin typeface="+mj-lt"/>
              </a:rPr>
              <a:t>Admin can add new admin, delete admin, edit profile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content: </a:t>
            </a:r>
            <a:r>
              <a:rPr lang="vi-VN" cap="none" dirty="0" smtClean="0">
                <a:latin typeface="+mj-lt"/>
              </a:rPr>
              <a:t>Admin can search content, approve content, delete content,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contribute opinion: </a:t>
            </a:r>
            <a:r>
              <a:rPr lang="vi-VN" cap="none" dirty="0" smtClean="0">
                <a:latin typeface="+mj-lt"/>
              </a:rPr>
              <a:t>Admin can search opinion, delete opinion, reply to user</a:t>
            </a:r>
          </a:p>
          <a:p>
            <a:pPr marL="457200" indent="-457200">
              <a:buAutoNum type="arabicPeriod"/>
            </a:pPr>
            <a:r>
              <a:rPr lang="vi-VN" b="1" cap="none" dirty="0" smtClean="0">
                <a:latin typeface="+mj-lt"/>
              </a:rPr>
              <a:t>Managing Q&amp;A: </a:t>
            </a:r>
            <a:r>
              <a:rPr lang="vi-VN" cap="none" dirty="0" smtClean="0">
                <a:latin typeface="+mj-lt"/>
              </a:rPr>
              <a:t>Admin can search Q&amp;A, delete Q&amp;A, reply to user </a:t>
            </a:r>
            <a:endParaRPr lang="vi-VN" cap="none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Managing vocabulary database: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search, add, edit,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Managing d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oing test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test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Managing video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search, add, edit,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40158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315" y="718467"/>
            <a:ext cx="8319753" cy="6004305"/>
          </a:xfrm>
        </p:spPr>
      </p:pic>
    </p:spTree>
    <p:extLst>
      <p:ext uri="{BB962C8B-B14F-4D97-AF65-F5344CB8AC3E}">
        <p14:creationId xmlns:p14="http://schemas.microsoft.com/office/powerpoint/2010/main" xmlns="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226" y="0"/>
            <a:ext cx="7044744" cy="6858000"/>
          </a:xfrm>
        </p:spPr>
      </p:pic>
    </p:spTree>
    <p:extLst>
      <p:ext uri="{BB962C8B-B14F-4D97-AF65-F5344CB8AC3E}">
        <p14:creationId xmlns:p14="http://schemas.microsoft.com/office/powerpoint/2010/main" xmlns="" val="12646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5465"/>
            <a:ext cx="10363826" cy="5151549"/>
          </a:xfrm>
        </p:spPr>
        <p:txBody>
          <a:bodyPr>
            <a:normAutofit lnSpcReduction="10000"/>
          </a:bodyPr>
          <a:lstStyle/>
          <a:p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MEMBER: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SEARCH: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sentences: When member enter a word then choose option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‘Search sentence’,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 return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and related example sentences.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conversation: When member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keyword 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related conversations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grammar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member enter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return meaning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related example sentences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video: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member enter keyword 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return related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Japanese: When member enter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option ‘Search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Japanese’,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meaning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 and related example sentences.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321972"/>
            <a:ext cx="10364451" cy="1107584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en-US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tionality 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0640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37128"/>
            <a:ext cx="10363826" cy="495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LOG IN: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can log in by registered account, facbook account, google acccount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member loged in, member can use more features such as: doing test then save mark, contact to admin</a:t>
            </a:r>
            <a:endParaRPr lang="vi-V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LOG OUT</a:t>
            </a: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EDIT PROFILE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member loged in, member can edit name and change password</a:t>
            </a:r>
          </a:p>
          <a:p>
            <a:pPr marL="0" indent="0">
              <a:buNone/>
            </a:pPr>
            <a:r>
              <a:rPr lang="vi-V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FORGOT PASWORD</a:t>
            </a:r>
          </a:p>
          <a:p>
            <a:pPr marL="0" indent="0">
              <a:buNone/>
            </a:pP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member forgot password, user can click link ‘Forgot password’ to recieve new password by email</a:t>
            </a:r>
          </a:p>
        </p:txBody>
      </p:sp>
    </p:spTree>
    <p:extLst>
      <p:ext uri="{BB962C8B-B14F-4D97-AF65-F5344CB8AC3E}">
        <p14:creationId xmlns:p14="http://schemas.microsoft.com/office/powerpoint/2010/main" xmlns="" val="18214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34838"/>
            <a:ext cx="10363826" cy="607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CONTACT ADMIN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member have any questions, or want to contribute content/ opinion for website. Member can send to admin, admin with reply member’s question, approve content to add database.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DOING TEST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can do test with sections: reading, listening, vocabulary, grammar. When member finish test, member can save mark. Mark will be tracked in account management.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TRAINING LISTENING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can listen then choose answer, below of listen article will have correct answer to member check.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LISTENING CONVERSATION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can choose’ Daily conversation’ or ‘ Common conversation’ to listen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READING DOCUMENT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Member can read document at fundamental section, intermediate section, review section</a:t>
            </a: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8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93630"/>
            <a:ext cx="10363826" cy="4997569"/>
          </a:xfrm>
        </p:spPr>
        <p:txBody>
          <a:bodyPr/>
          <a:lstStyle/>
          <a:p>
            <a:r>
              <a:rPr lang="vi-VN" sz="2400" b="1" u="sng" dirty="0" smtClean="0">
                <a:latin typeface="+mj-lt"/>
              </a:rPr>
              <a:t>Guest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1. REGISTER: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000" cap="none" dirty="0" smtClean="0">
                <a:latin typeface="+mj-lt"/>
              </a:rPr>
              <a:t>Guest can register account to use full function of website. If not guest cannot doing test and contact to admin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000" cap="none" dirty="0">
                <a:latin typeface="+mj-lt"/>
              </a:rPr>
              <a:t>After register, guest have full of above functions likes member</a:t>
            </a:r>
          </a:p>
          <a:p>
            <a:pPr marL="0" indent="0">
              <a:buNone/>
            </a:pPr>
            <a:endParaRPr lang="vi-VN" cap="none" dirty="0" smtClean="0"/>
          </a:p>
        </p:txBody>
      </p:sp>
    </p:spTree>
    <p:extLst>
      <p:ext uri="{BB962C8B-B14F-4D97-AF65-F5344CB8AC3E}">
        <p14:creationId xmlns:p14="http://schemas.microsoft.com/office/powerpoint/2010/main" xmlns="" val="12319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680815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4924925"/>
          </a:xfrm>
        </p:spPr>
        <p:txBody>
          <a:bodyPr/>
          <a:lstStyle/>
          <a:p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ADMIN’S ACCOUNT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admin: admin can add new admin to manage website easily.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profile: admin can edit admin’s profile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admin: admin can delete admin if these admin is not necessary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Member’s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member: Admin can search member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Ban/Unban Member’s account: 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spam or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violate website’s rule, admin can ban member’s account.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Member: Admin can delete member</a:t>
            </a:r>
          </a:p>
        </p:txBody>
      </p:sp>
    </p:spTree>
    <p:extLst>
      <p:ext uri="{BB962C8B-B14F-4D97-AF65-F5344CB8AC3E}">
        <p14:creationId xmlns:p14="http://schemas.microsoft.com/office/powerpoint/2010/main" xmlns="" val="72574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4382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VOCABULARY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Search vocabulary: Admin can search vocabulary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vocabulary: Admin can add new vocabulary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vocabulary: Admin can edit information of vocabulary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vocabulary: Admin can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GRAMMAR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Grammar: Admin can search grammar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Grammar: Admin can add new grammar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Grammar: Admin can edit information of grammar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Grammar: Admin can delete 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not appropriate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11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6668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READING DOCUMENT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reading document: Admin can search reading document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reading document: Admin can add new reading document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reading document: Admin can edit 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with website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reading document: Admin can delete a 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CONVERSATION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conversation: Admin can search conversation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conversation: Admin can add new conversation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conversation: Admin can edit conversation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appropriate with user's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conversation: Admin can delete conversation when it is not necessary</a:t>
            </a:r>
          </a:p>
          <a:p>
            <a:pPr>
              <a:buFontTx/>
              <a:buChar char="-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52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60400"/>
            <a:ext cx="10363826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VIDEO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video : Admin can search video by name of video in list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video : Admin can add new video 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video : Admin can edit name of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video : Admin can delete video in database.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LISTENING ARTICLE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name 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250560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8800"/>
            <a:ext cx="10363826" cy="59690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TEST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name 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list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CONTRIBUTED CONTENT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contribute 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ontribute content by choose option contribute and view list contribute about option.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Approve 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content and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user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to user about contribute content.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content if they not available.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0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46100"/>
            <a:ext cx="10363826" cy="59055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CONTRIBUTED OPINION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 Admin can reply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 content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opinion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if they not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Q &amp; A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view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reply to user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not available.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99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 of operation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xmlns="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3042"/>
            <a:ext cx="10363826" cy="444321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testing, review JLPT…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maximum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F-soft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time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vi-VN" sz="2800" b="1" u="sng" cap="none" dirty="0" smtClean="0">
                <a:latin typeface="+mj-lt"/>
              </a:rPr>
              <a:t>Member:</a:t>
            </a:r>
          </a:p>
          <a:p>
            <a:pPr marL="0" indent="0">
              <a:buNone/>
            </a:pPr>
            <a:r>
              <a:rPr lang="vi-VN" b="1" cap="none" dirty="0" smtClean="0">
                <a:latin typeface="+mj-lt"/>
              </a:rPr>
              <a:t>1. Searching word with more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sentences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grammar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conversation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</a:t>
            </a:r>
            <a:r>
              <a:rPr lang="vi-VN" cap="none" dirty="0">
                <a:latin typeface="+mj-lt"/>
              </a:rPr>
              <a:t>specialized </a:t>
            </a:r>
            <a:r>
              <a:rPr lang="vi-VN" cap="none" dirty="0" smtClean="0">
                <a:latin typeface="+mj-lt"/>
              </a:rPr>
              <a:t>Japanese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video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9104"/>
            <a:ext cx="10363826" cy="44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cap="none" dirty="0">
                <a:latin typeface="+mj-lt"/>
              </a:rPr>
              <a:t>2</a:t>
            </a:r>
            <a:r>
              <a:rPr lang="vi-VN" b="1" cap="none" dirty="0" smtClean="0">
                <a:latin typeface="+mj-lt"/>
              </a:rPr>
              <a:t>. Training </a:t>
            </a:r>
            <a:r>
              <a:rPr lang="vi-VN" b="1" cap="none" dirty="0">
                <a:latin typeface="+mj-lt"/>
              </a:rPr>
              <a:t>listening: </a:t>
            </a:r>
            <a:r>
              <a:rPr lang="vi-VN" cap="none" dirty="0" smtClean="0">
                <a:latin typeface="+mj-lt"/>
              </a:rPr>
              <a:t>Member can choose </a:t>
            </a:r>
            <a:r>
              <a:rPr lang="vi-VN" cap="none" dirty="0">
                <a:latin typeface="+mj-lt"/>
              </a:rPr>
              <a:t>section depend on level (N2, N3, N4</a:t>
            </a:r>
            <a:r>
              <a:rPr lang="vi-VN" cap="none" dirty="0" smtClean="0">
                <a:latin typeface="+mj-lt"/>
              </a:rPr>
              <a:t>). Member listen to question then choose answer. If member choose wrong answer and want to see answer, Website provides correct answer below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3</a:t>
            </a:r>
            <a:r>
              <a:rPr lang="vi-VN" b="1" cap="none" dirty="0" smtClean="0">
                <a:latin typeface="+mj-lt"/>
              </a:rPr>
              <a:t>. Reading document: </a:t>
            </a:r>
            <a:r>
              <a:rPr lang="vi-VN" cap="none" dirty="0" smtClean="0">
                <a:latin typeface="+mj-lt"/>
              </a:rPr>
              <a:t>Member can read document relate to foundamental, intermediate , grammar, JLPT</a:t>
            </a:r>
            <a:endParaRPr lang="vi-VN" cap="none" dirty="0">
              <a:latin typeface="+mj-lt"/>
            </a:endParaRP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4</a:t>
            </a:r>
            <a:r>
              <a:rPr lang="vi-VN" b="1" cap="none" dirty="0" smtClean="0">
                <a:latin typeface="+mj-lt"/>
              </a:rPr>
              <a:t>. Listening conversation: </a:t>
            </a:r>
            <a:r>
              <a:rPr lang="vi-VN" cap="none" dirty="0" smtClean="0">
                <a:latin typeface="+mj-lt"/>
              </a:rPr>
              <a:t>Member can choose ‘Daily conversation’ or ’Common conversation’ to practice listening</a:t>
            </a:r>
          </a:p>
          <a:p>
            <a:pPr marL="0" indent="0">
              <a:buNone/>
            </a:pPr>
            <a:r>
              <a:rPr lang="vi-VN" b="1" cap="none" dirty="0">
                <a:latin typeface="+mj-lt"/>
              </a:rPr>
              <a:t>5</a:t>
            </a:r>
            <a:r>
              <a:rPr lang="vi-VN" b="1" cap="none" dirty="0" smtClean="0">
                <a:latin typeface="+mj-lt"/>
              </a:rPr>
              <a:t>. Contacting admin: </a:t>
            </a:r>
            <a:r>
              <a:rPr lang="vi-VN" cap="none" dirty="0">
                <a:latin typeface="+mj-lt"/>
              </a:rPr>
              <a:t>when </a:t>
            </a:r>
            <a:r>
              <a:rPr lang="vi-VN" cap="none" dirty="0" smtClean="0">
                <a:latin typeface="+mj-lt"/>
              </a:rPr>
              <a:t>member have </a:t>
            </a:r>
            <a:r>
              <a:rPr lang="vi-VN" cap="none" dirty="0">
                <a:latin typeface="+mj-lt"/>
              </a:rPr>
              <a:t>good </a:t>
            </a:r>
            <a:r>
              <a:rPr lang="vi-VN" cap="none" dirty="0" smtClean="0">
                <a:latin typeface="+mj-lt"/>
              </a:rPr>
              <a:t>document, good idea or question; member </a:t>
            </a:r>
            <a:r>
              <a:rPr lang="vi-VN" cap="none" dirty="0">
                <a:latin typeface="+mj-lt"/>
              </a:rPr>
              <a:t>can </a:t>
            </a:r>
            <a:r>
              <a:rPr lang="vi-VN" cap="none" dirty="0" smtClean="0">
                <a:latin typeface="+mj-lt"/>
              </a:rPr>
              <a:t>choose 3 options ‘Contribute content’ , ‘Contribute opinion’ or ‘send Q&amp;A’ to send to admin, then admin will reply to member</a:t>
            </a:r>
            <a:endParaRPr lang="en-US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071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786</TotalTime>
  <Words>1874</Words>
  <Application>Microsoft Office PowerPoint</Application>
  <PresentationFormat>Custom</PresentationFormat>
  <Paragraphs>179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Droplet</vt:lpstr>
      <vt:lpstr>USEFUL JAPANESE DICTIONARY FOR VIETNAMESE</vt:lpstr>
      <vt:lpstr>Slide 2</vt:lpstr>
      <vt:lpstr>Problem Definition </vt:lpstr>
      <vt:lpstr>Problem Definition </vt:lpstr>
      <vt:lpstr>Problem Definition </vt:lpstr>
      <vt:lpstr>The idea </vt:lpstr>
      <vt:lpstr>Objectives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Use case diagram </vt:lpstr>
      <vt:lpstr>Slide 15</vt:lpstr>
      <vt:lpstr>Functionality 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Non-Functional Requirements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sangnv</cp:lastModifiedBy>
  <cp:revision>168</cp:revision>
  <dcterms:created xsi:type="dcterms:W3CDTF">2014-05-25T03:00:44Z</dcterms:created>
  <dcterms:modified xsi:type="dcterms:W3CDTF">2014-06-07T03:56:12Z</dcterms:modified>
</cp:coreProperties>
</file>