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4" r:id="rId11"/>
    <p:sldId id="275" r:id="rId12"/>
    <p:sldId id="266" r:id="rId13"/>
    <p:sldId id="265" r:id="rId14"/>
    <p:sldId id="274" r:id="rId15"/>
    <p:sldId id="267" r:id="rId16"/>
    <p:sldId id="263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AC3B3-97CF-4E18-8B57-7D1930C04E1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8BD6A90-A0FC-4110-BEF0-3E9EB65D549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dirty="0"/>
        </a:p>
      </dgm:t>
    </dgm:pt>
    <dgm:pt modelId="{A7A7210D-CB10-4E76-9D8C-6C02B2EB5A70}" type="parTrans" cxnId="{61E5DEC0-006E-4E74-9784-9EFF3A349295}">
      <dgm:prSet/>
      <dgm:spPr/>
      <dgm:t>
        <a:bodyPr/>
        <a:lstStyle/>
        <a:p>
          <a:endParaRPr lang="vi-VN"/>
        </a:p>
      </dgm:t>
    </dgm:pt>
    <dgm:pt modelId="{0373A710-BB20-41BC-984B-AEDC226CE5F2}" type="sibTrans" cxnId="{61E5DEC0-006E-4E74-9784-9EFF3A349295}">
      <dgm:prSet/>
      <dgm:spPr/>
      <dgm:t>
        <a:bodyPr/>
        <a:lstStyle/>
        <a:p>
          <a:endParaRPr lang="vi-VN"/>
        </a:p>
      </dgm:t>
    </dgm:pt>
    <dgm:pt modelId="{296251C3-CDC4-4EA8-930D-DD52789C9A9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dirty="0"/>
        </a:p>
      </dgm:t>
    </dgm:pt>
    <dgm:pt modelId="{348425FF-DFFF-4FC8-8EA7-DC9E6D7DD5BC}" type="parTrans" cxnId="{8C5B9F72-8341-4841-BA3D-45A9D63E897B}">
      <dgm:prSet/>
      <dgm:spPr/>
      <dgm:t>
        <a:bodyPr/>
        <a:lstStyle/>
        <a:p>
          <a:endParaRPr lang="vi-VN"/>
        </a:p>
      </dgm:t>
    </dgm:pt>
    <dgm:pt modelId="{AA0BEA11-71AD-4D6E-ABDD-CBC011C0E225}" type="sibTrans" cxnId="{8C5B9F72-8341-4841-BA3D-45A9D63E897B}">
      <dgm:prSet/>
      <dgm:spPr/>
      <dgm:t>
        <a:bodyPr/>
        <a:lstStyle/>
        <a:p>
          <a:endParaRPr lang="vi-VN"/>
        </a:p>
      </dgm:t>
    </dgm:pt>
    <dgm:pt modelId="{DA49E4F6-D9FB-4641-B0E7-8DFE6D07074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dirty="0"/>
        </a:p>
      </dgm:t>
    </dgm:pt>
    <dgm:pt modelId="{E6A49455-C186-47C1-AF64-FF9A74304187}" type="parTrans" cxnId="{89FAF395-6E97-44F2-BDB5-3611ACBECFEE}">
      <dgm:prSet/>
      <dgm:spPr/>
      <dgm:t>
        <a:bodyPr/>
        <a:lstStyle/>
        <a:p>
          <a:endParaRPr lang="vi-VN"/>
        </a:p>
      </dgm:t>
    </dgm:pt>
    <dgm:pt modelId="{B9CABC62-9A37-4434-A013-D1D94EDA7BF8}" type="sibTrans" cxnId="{89FAF395-6E97-44F2-BDB5-3611ACBECFEE}">
      <dgm:prSet/>
      <dgm:spPr/>
      <dgm:t>
        <a:bodyPr/>
        <a:lstStyle/>
        <a:p>
          <a:endParaRPr lang="vi-VN"/>
        </a:p>
      </dgm:t>
    </dgm:pt>
    <dgm:pt modelId="{137058E9-C7EC-4931-A266-5D80D18E0BA3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gm:t>
    </dgm:pt>
    <dgm:pt modelId="{D3F5826A-E258-43C6-AF9B-18D5A6421035}" type="parTrans" cxnId="{E8C7B013-6AE7-455F-9575-8F00E1193D9E}">
      <dgm:prSet/>
      <dgm:spPr/>
      <dgm:t>
        <a:bodyPr/>
        <a:lstStyle/>
        <a:p>
          <a:endParaRPr lang="vi-VN"/>
        </a:p>
      </dgm:t>
    </dgm:pt>
    <dgm:pt modelId="{BAA3511C-C891-4430-BF43-A3E0EA3DBC7A}" type="sibTrans" cxnId="{E8C7B013-6AE7-455F-9575-8F00E1193D9E}">
      <dgm:prSet/>
      <dgm:spPr/>
      <dgm:t>
        <a:bodyPr/>
        <a:lstStyle/>
        <a:p>
          <a:endParaRPr lang="vi-VN"/>
        </a:p>
      </dgm:t>
    </dgm:pt>
    <dgm:pt modelId="{8D59369C-0137-4C79-8C22-85BF9DFA6EB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gm:t>
    </dgm:pt>
    <dgm:pt modelId="{DA3A4E62-03AC-4E25-857B-239231B70860}" type="parTrans" cxnId="{1E6EDF33-1302-40A3-B6F4-28261DE90F50}">
      <dgm:prSet/>
      <dgm:spPr/>
      <dgm:t>
        <a:bodyPr/>
        <a:lstStyle/>
        <a:p>
          <a:endParaRPr lang="vi-VN"/>
        </a:p>
      </dgm:t>
    </dgm:pt>
    <dgm:pt modelId="{0C2A7572-6747-45D6-942A-C842CCD44CB3}" type="sibTrans" cxnId="{1E6EDF33-1302-40A3-B6F4-28261DE90F50}">
      <dgm:prSet/>
      <dgm:spPr/>
      <dgm:t>
        <a:bodyPr/>
        <a:lstStyle/>
        <a:p>
          <a:endParaRPr lang="vi-VN"/>
        </a:p>
      </dgm:t>
    </dgm:pt>
    <dgm:pt modelId="{6AAF1216-1445-4CFA-A037-15600C013D9C}" type="pres">
      <dgm:prSet presAssocID="{042AC3B3-97CF-4E18-8B57-7D1930C04E1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C0BF7D3-B35B-4675-A065-B135AB4F8CA0}" type="pres">
      <dgm:prSet presAssocID="{98BD6A90-A0FC-4110-BEF0-3E9EB65D5498}" presName="composite" presStyleCnt="0"/>
      <dgm:spPr/>
    </dgm:pt>
    <dgm:pt modelId="{36469536-F0B5-4B10-855F-8BFDF1DE011B}" type="pres">
      <dgm:prSet presAssocID="{98BD6A90-A0FC-4110-BEF0-3E9EB65D549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A6EA481-208D-41C2-8E42-5E50C9E034AC}" type="pres">
      <dgm:prSet presAssocID="{98BD6A90-A0FC-4110-BEF0-3E9EB65D549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51BBA38-22C3-41AE-8F73-14EAC5A9C332}" type="pres">
      <dgm:prSet presAssocID="{0373A710-BB20-41BC-984B-AEDC226CE5F2}" presName="spacing" presStyleCnt="0"/>
      <dgm:spPr/>
    </dgm:pt>
    <dgm:pt modelId="{6F769CFF-12B0-4191-AEEB-7116DEDA537E}" type="pres">
      <dgm:prSet presAssocID="{296251C3-CDC4-4EA8-930D-DD52789C9A94}" presName="composite" presStyleCnt="0"/>
      <dgm:spPr/>
    </dgm:pt>
    <dgm:pt modelId="{9B339044-9AEC-49ED-BE8B-9A0C1828A47D}" type="pres">
      <dgm:prSet presAssocID="{296251C3-CDC4-4EA8-930D-DD52789C9A9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B08DAB41-8C7B-4539-88DA-E9F2E8C7444F}" type="pres">
      <dgm:prSet presAssocID="{296251C3-CDC4-4EA8-930D-DD52789C9A9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4237A69-5EA5-4BBB-8D3F-CED46548221E}" type="pres">
      <dgm:prSet presAssocID="{AA0BEA11-71AD-4D6E-ABDD-CBC011C0E225}" presName="spacing" presStyleCnt="0"/>
      <dgm:spPr/>
    </dgm:pt>
    <dgm:pt modelId="{0D16B1E7-F676-4A27-A40B-D516E886C49E}" type="pres">
      <dgm:prSet presAssocID="{DA49E4F6-D9FB-4641-B0E7-8DFE6D070747}" presName="composite" presStyleCnt="0"/>
      <dgm:spPr/>
    </dgm:pt>
    <dgm:pt modelId="{EDE482C8-2F30-412A-851E-A52F381906AF}" type="pres">
      <dgm:prSet presAssocID="{DA49E4F6-D9FB-4641-B0E7-8DFE6D07074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08E39EF-7037-420F-B582-56751FD950F4}" type="pres">
      <dgm:prSet presAssocID="{DA49E4F6-D9FB-4641-B0E7-8DFE6D07074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06E3644-BFC4-49F6-9504-5C6C97592F62}" type="pres">
      <dgm:prSet presAssocID="{B9CABC62-9A37-4434-A013-D1D94EDA7BF8}" presName="spacing" presStyleCnt="0"/>
      <dgm:spPr/>
    </dgm:pt>
    <dgm:pt modelId="{D24120F4-B2A3-4A59-9CC8-3C0E6B960477}" type="pres">
      <dgm:prSet presAssocID="{137058E9-C7EC-4931-A266-5D80D18E0BA3}" presName="composite" presStyleCnt="0"/>
      <dgm:spPr/>
    </dgm:pt>
    <dgm:pt modelId="{DB6424EE-8CF5-43EA-8A55-65EF96033FA8}" type="pres">
      <dgm:prSet presAssocID="{137058E9-C7EC-4931-A266-5D80D18E0BA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1BC4D5F-57BD-4D35-83CB-7F5E0A79ADBB}" type="pres">
      <dgm:prSet presAssocID="{137058E9-C7EC-4931-A266-5D80D18E0BA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0892C6-259A-4A63-B600-8BD53CEDB387}" type="pres">
      <dgm:prSet presAssocID="{BAA3511C-C891-4430-BF43-A3E0EA3DBC7A}" presName="spacing" presStyleCnt="0"/>
      <dgm:spPr/>
    </dgm:pt>
    <dgm:pt modelId="{546C517C-8EAF-4DC3-A15B-587B9398D5E2}" type="pres">
      <dgm:prSet presAssocID="{8D59369C-0137-4C79-8C22-85BF9DFA6EB0}" presName="composite" presStyleCnt="0"/>
      <dgm:spPr/>
    </dgm:pt>
    <dgm:pt modelId="{13E6820D-AF59-4406-A3DD-1AB8C0C085C3}" type="pres">
      <dgm:prSet presAssocID="{8D59369C-0137-4C79-8C22-85BF9DFA6EB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B8EE0E5-5621-4678-899B-2278EEC59DF2}" type="pres">
      <dgm:prSet presAssocID="{8D59369C-0137-4C79-8C22-85BF9DFA6EB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914FD8C-70D3-477C-9E22-EF2C03830962}" type="presOf" srcId="{137058E9-C7EC-4931-A266-5D80D18E0BA3}" destId="{21BC4D5F-57BD-4D35-83CB-7F5E0A79ADBB}" srcOrd="0" destOrd="0" presId="urn:microsoft.com/office/officeart/2005/8/layout/vList3"/>
    <dgm:cxn modelId="{F0E068A5-83DB-4950-BF49-57EB7D76D05B}" type="presOf" srcId="{8D59369C-0137-4C79-8C22-85BF9DFA6EB0}" destId="{3B8EE0E5-5621-4678-899B-2278EEC59DF2}" srcOrd="0" destOrd="0" presId="urn:microsoft.com/office/officeart/2005/8/layout/vList3"/>
    <dgm:cxn modelId="{A7B962CB-D826-494E-80B4-D21D2230690B}" type="presOf" srcId="{DA49E4F6-D9FB-4641-B0E7-8DFE6D070747}" destId="{708E39EF-7037-420F-B582-56751FD950F4}" srcOrd="0" destOrd="0" presId="urn:microsoft.com/office/officeart/2005/8/layout/vList3"/>
    <dgm:cxn modelId="{61E5DEC0-006E-4E74-9784-9EFF3A349295}" srcId="{042AC3B3-97CF-4E18-8B57-7D1930C04E1C}" destId="{98BD6A90-A0FC-4110-BEF0-3E9EB65D5498}" srcOrd="0" destOrd="0" parTransId="{A7A7210D-CB10-4E76-9D8C-6C02B2EB5A70}" sibTransId="{0373A710-BB20-41BC-984B-AEDC226CE5F2}"/>
    <dgm:cxn modelId="{234377E2-81E7-4588-A3E6-5E37CF5C61D8}" type="presOf" srcId="{98BD6A90-A0FC-4110-BEF0-3E9EB65D5498}" destId="{6A6EA481-208D-41C2-8E42-5E50C9E034AC}" srcOrd="0" destOrd="0" presId="urn:microsoft.com/office/officeart/2005/8/layout/vList3"/>
    <dgm:cxn modelId="{1E6EDF33-1302-40A3-B6F4-28261DE90F50}" srcId="{042AC3B3-97CF-4E18-8B57-7D1930C04E1C}" destId="{8D59369C-0137-4C79-8C22-85BF9DFA6EB0}" srcOrd="4" destOrd="0" parTransId="{DA3A4E62-03AC-4E25-857B-239231B70860}" sibTransId="{0C2A7572-6747-45D6-942A-C842CCD44CB3}"/>
    <dgm:cxn modelId="{E8C7B013-6AE7-455F-9575-8F00E1193D9E}" srcId="{042AC3B3-97CF-4E18-8B57-7D1930C04E1C}" destId="{137058E9-C7EC-4931-A266-5D80D18E0BA3}" srcOrd="3" destOrd="0" parTransId="{D3F5826A-E258-43C6-AF9B-18D5A6421035}" sibTransId="{BAA3511C-C891-4430-BF43-A3E0EA3DBC7A}"/>
    <dgm:cxn modelId="{8C5B9F72-8341-4841-BA3D-45A9D63E897B}" srcId="{042AC3B3-97CF-4E18-8B57-7D1930C04E1C}" destId="{296251C3-CDC4-4EA8-930D-DD52789C9A94}" srcOrd="1" destOrd="0" parTransId="{348425FF-DFFF-4FC8-8EA7-DC9E6D7DD5BC}" sibTransId="{AA0BEA11-71AD-4D6E-ABDD-CBC011C0E225}"/>
    <dgm:cxn modelId="{7070FAA3-6957-460C-8AE4-11D665DF3309}" type="presOf" srcId="{042AC3B3-97CF-4E18-8B57-7D1930C04E1C}" destId="{6AAF1216-1445-4CFA-A037-15600C013D9C}" srcOrd="0" destOrd="0" presId="urn:microsoft.com/office/officeart/2005/8/layout/vList3"/>
    <dgm:cxn modelId="{0076ACD4-3CAA-42F1-A34B-A31C7CCE0F9E}" type="presOf" srcId="{296251C3-CDC4-4EA8-930D-DD52789C9A94}" destId="{B08DAB41-8C7B-4539-88DA-E9F2E8C7444F}" srcOrd="0" destOrd="0" presId="urn:microsoft.com/office/officeart/2005/8/layout/vList3"/>
    <dgm:cxn modelId="{89FAF395-6E97-44F2-BDB5-3611ACBECFEE}" srcId="{042AC3B3-97CF-4E18-8B57-7D1930C04E1C}" destId="{DA49E4F6-D9FB-4641-B0E7-8DFE6D070747}" srcOrd="2" destOrd="0" parTransId="{E6A49455-C186-47C1-AF64-FF9A74304187}" sibTransId="{B9CABC62-9A37-4434-A013-D1D94EDA7BF8}"/>
    <dgm:cxn modelId="{33C24B8F-36A1-4E33-98F7-D75B16DB97D5}" type="presParOf" srcId="{6AAF1216-1445-4CFA-A037-15600C013D9C}" destId="{BC0BF7D3-B35B-4675-A065-B135AB4F8CA0}" srcOrd="0" destOrd="0" presId="urn:microsoft.com/office/officeart/2005/8/layout/vList3"/>
    <dgm:cxn modelId="{FB736480-F1F0-4492-8252-922DDB84957E}" type="presParOf" srcId="{BC0BF7D3-B35B-4675-A065-B135AB4F8CA0}" destId="{36469536-F0B5-4B10-855F-8BFDF1DE011B}" srcOrd="0" destOrd="0" presId="urn:microsoft.com/office/officeart/2005/8/layout/vList3"/>
    <dgm:cxn modelId="{C9D5CBEE-1356-477F-BBCF-02DD0E20F8E9}" type="presParOf" srcId="{BC0BF7D3-B35B-4675-A065-B135AB4F8CA0}" destId="{6A6EA481-208D-41C2-8E42-5E50C9E034AC}" srcOrd="1" destOrd="0" presId="urn:microsoft.com/office/officeart/2005/8/layout/vList3"/>
    <dgm:cxn modelId="{8661C171-2D4B-4BA8-A8C5-3FFD3C865554}" type="presParOf" srcId="{6AAF1216-1445-4CFA-A037-15600C013D9C}" destId="{F51BBA38-22C3-41AE-8F73-14EAC5A9C332}" srcOrd="1" destOrd="0" presId="urn:microsoft.com/office/officeart/2005/8/layout/vList3"/>
    <dgm:cxn modelId="{4FC55292-8397-4D1D-9BCA-121ADE1C067A}" type="presParOf" srcId="{6AAF1216-1445-4CFA-A037-15600C013D9C}" destId="{6F769CFF-12B0-4191-AEEB-7116DEDA537E}" srcOrd="2" destOrd="0" presId="urn:microsoft.com/office/officeart/2005/8/layout/vList3"/>
    <dgm:cxn modelId="{3E416663-E57E-4D47-A468-213C83F36AA3}" type="presParOf" srcId="{6F769CFF-12B0-4191-AEEB-7116DEDA537E}" destId="{9B339044-9AEC-49ED-BE8B-9A0C1828A47D}" srcOrd="0" destOrd="0" presId="urn:microsoft.com/office/officeart/2005/8/layout/vList3"/>
    <dgm:cxn modelId="{E00EBF87-6132-45DB-B887-76E6D581061C}" type="presParOf" srcId="{6F769CFF-12B0-4191-AEEB-7116DEDA537E}" destId="{B08DAB41-8C7B-4539-88DA-E9F2E8C7444F}" srcOrd="1" destOrd="0" presId="urn:microsoft.com/office/officeart/2005/8/layout/vList3"/>
    <dgm:cxn modelId="{F57F6052-5BA2-4F1B-8434-6146A486EF2C}" type="presParOf" srcId="{6AAF1216-1445-4CFA-A037-15600C013D9C}" destId="{34237A69-5EA5-4BBB-8D3F-CED46548221E}" srcOrd="3" destOrd="0" presId="urn:microsoft.com/office/officeart/2005/8/layout/vList3"/>
    <dgm:cxn modelId="{250F4798-E749-4227-8880-45715777AB95}" type="presParOf" srcId="{6AAF1216-1445-4CFA-A037-15600C013D9C}" destId="{0D16B1E7-F676-4A27-A40B-D516E886C49E}" srcOrd="4" destOrd="0" presId="urn:microsoft.com/office/officeart/2005/8/layout/vList3"/>
    <dgm:cxn modelId="{A9E13071-C236-4919-BC3C-C4FABE0385E7}" type="presParOf" srcId="{0D16B1E7-F676-4A27-A40B-D516E886C49E}" destId="{EDE482C8-2F30-412A-851E-A52F381906AF}" srcOrd="0" destOrd="0" presId="urn:microsoft.com/office/officeart/2005/8/layout/vList3"/>
    <dgm:cxn modelId="{5637D543-C509-4AA4-8D47-B1D446C14357}" type="presParOf" srcId="{0D16B1E7-F676-4A27-A40B-D516E886C49E}" destId="{708E39EF-7037-420F-B582-56751FD950F4}" srcOrd="1" destOrd="0" presId="urn:microsoft.com/office/officeart/2005/8/layout/vList3"/>
    <dgm:cxn modelId="{34323062-51EA-4EE2-8B82-C7EB54E98195}" type="presParOf" srcId="{6AAF1216-1445-4CFA-A037-15600C013D9C}" destId="{606E3644-BFC4-49F6-9504-5C6C97592F62}" srcOrd="5" destOrd="0" presId="urn:microsoft.com/office/officeart/2005/8/layout/vList3"/>
    <dgm:cxn modelId="{76684FB1-6006-4D27-AA25-9694393DA153}" type="presParOf" srcId="{6AAF1216-1445-4CFA-A037-15600C013D9C}" destId="{D24120F4-B2A3-4A59-9CC8-3C0E6B960477}" srcOrd="6" destOrd="0" presId="urn:microsoft.com/office/officeart/2005/8/layout/vList3"/>
    <dgm:cxn modelId="{B46CB816-5F97-46FF-8E5B-136A6D40D8F6}" type="presParOf" srcId="{D24120F4-B2A3-4A59-9CC8-3C0E6B960477}" destId="{DB6424EE-8CF5-43EA-8A55-65EF96033FA8}" srcOrd="0" destOrd="0" presId="urn:microsoft.com/office/officeart/2005/8/layout/vList3"/>
    <dgm:cxn modelId="{7A5CFFFC-3AC4-4E6E-A294-D5A8D6BD5A71}" type="presParOf" srcId="{D24120F4-B2A3-4A59-9CC8-3C0E6B960477}" destId="{21BC4D5F-57BD-4D35-83CB-7F5E0A79ADBB}" srcOrd="1" destOrd="0" presId="urn:microsoft.com/office/officeart/2005/8/layout/vList3"/>
    <dgm:cxn modelId="{0FE8894E-54A7-462E-A56A-34EE770976C3}" type="presParOf" srcId="{6AAF1216-1445-4CFA-A037-15600C013D9C}" destId="{3F0892C6-259A-4A63-B600-8BD53CEDB387}" srcOrd="7" destOrd="0" presId="urn:microsoft.com/office/officeart/2005/8/layout/vList3"/>
    <dgm:cxn modelId="{DAE4B9E6-FB74-45C7-B99A-FB84838ECC17}" type="presParOf" srcId="{6AAF1216-1445-4CFA-A037-15600C013D9C}" destId="{546C517C-8EAF-4DC3-A15B-587B9398D5E2}" srcOrd="8" destOrd="0" presId="urn:microsoft.com/office/officeart/2005/8/layout/vList3"/>
    <dgm:cxn modelId="{53A0DB0A-D8B8-476B-B3C9-D2EC117F5E20}" type="presParOf" srcId="{546C517C-8EAF-4DC3-A15B-587B9398D5E2}" destId="{13E6820D-AF59-4406-A3DD-1AB8C0C085C3}" srcOrd="0" destOrd="0" presId="urn:microsoft.com/office/officeart/2005/8/layout/vList3"/>
    <dgm:cxn modelId="{6CC6DC17-EEA4-401C-819D-40173F1EC273}" type="presParOf" srcId="{546C517C-8EAF-4DC3-A15B-587B9398D5E2}" destId="{3B8EE0E5-5621-4678-899B-2278EEC59D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4F28B-F0D6-4770-8887-77D0F9B863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8A21133-8F0C-4014-9526-DBB5951CBA6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8111D9-EA2B-4EFF-84B7-D61B12AF52C7}" type="parTrans" cxnId="{1D695B74-CA7C-4489-B7EF-4B6B78D66E37}">
      <dgm:prSet/>
      <dgm:spPr/>
      <dgm:t>
        <a:bodyPr/>
        <a:lstStyle/>
        <a:p>
          <a:endParaRPr lang="vi-VN"/>
        </a:p>
      </dgm:t>
    </dgm:pt>
    <dgm:pt modelId="{B0932EF6-893A-47E8-A924-D7B51A28E72E}" type="sibTrans" cxnId="{1D695B74-CA7C-4489-B7EF-4B6B78D66E37}">
      <dgm:prSet/>
      <dgm:spPr/>
      <dgm:t>
        <a:bodyPr/>
        <a:lstStyle/>
        <a:p>
          <a:endParaRPr lang="vi-VN"/>
        </a:p>
      </dgm:t>
    </dgm:pt>
    <dgm:pt modelId="{813F77F5-9E59-45EC-A75E-4D5FA42E7FC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F04BC-5A66-463E-9ECE-983C162DB15A}" type="parTrans" cxnId="{174DD8EF-E8A9-45A1-971D-0AEBCBFF0071}">
      <dgm:prSet/>
      <dgm:spPr/>
      <dgm:t>
        <a:bodyPr/>
        <a:lstStyle/>
        <a:p>
          <a:endParaRPr lang="vi-VN"/>
        </a:p>
      </dgm:t>
    </dgm:pt>
    <dgm:pt modelId="{FAF6F32A-9633-4725-B6AD-13CB6E8999FC}" type="sibTrans" cxnId="{174DD8EF-E8A9-45A1-971D-0AEBCBFF0071}">
      <dgm:prSet/>
      <dgm:spPr/>
      <dgm:t>
        <a:bodyPr/>
        <a:lstStyle/>
        <a:p>
          <a:endParaRPr lang="vi-VN"/>
        </a:p>
      </dgm:t>
    </dgm:pt>
    <dgm:pt modelId="{9FF93EAF-61CB-47A8-86FC-51FC76CB85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F9AD6-577A-4907-B766-2FEB7D7D2D76}" type="parTrans" cxnId="{53D6FF75-9FC8-4A29-A776-88BD58A543E1}">
      <dgm:prSet/>
      <dgm:spPr/>
      <dgm:t>
        <a:bodyPr/>
        <a:lstStyle/>
        <a:p>
          <a:endParaRPr lang="vi-VN"/>
        </a:p>
      </dgm:t>
    </dgm:pt>
    <dgm:pt modelId="{31203EB1-0530-494C-A008-29761566279B}" type="sibTrans" cxnId="{53D6FF75-9FC8-4A29-A776-88BD58A543E1}">
      <dgm:prSet/>
      <dgm:spPr/>
      <dgm:t>
        <a:bodyPr/>
        <a:lstStyle/>
        <a:p>
          <a:endParaRPr lang="vi-VN"/>
        </a:p>
      </dgm:t>
    </dgm:pt>
    <dgm:pt modelId="{7F2BD90C-556E-403E-A0F1-D61F1F56FDAD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D1887-D971-4E33-B7E3-81308DBE1F3B}" type="parTrans" cxnId="{27A9C0FB-BE55-4181-82E4-8BF365823D2F}">
      <dgm:prSet/>
      <dgm:spPr/>
      <dgm:t>
        <a:bodyPr/>
        <a:lstStyle/>
        <a:p>
          <a:endParaRPr lang="vi-VN"/>
        </a:p>
      </dgm:t>
    </dgm:pt>
    <dgm:pt modelId="{885A5E6C-9103-4432-A4F2-67D63AD85EFF}" type="sibTrans" cxnId="{27A9C0FB-BE55-4181-82E4-8BF365823D2F}">
      <dgm:prSet/>
      <dgm:spPr/>
      <dgm:t>
        <a:bodyPr/>
        <a:lstStyle/>
        <a:p>
          <a:endParaRPr lang="vi-VN"/>
        </a:p>
      </dgm:t>
    </dgm:pt>
    <dgm:pt modelId="{6BEFEDCE-5A6B-4B0D-9230-D80E57ADBA10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BEC79-F34E-4CC4-A9D8-87829EF8FE8D}" type="parTrans" cxnId="{22956CFE-9C7A-48A6-BE14-124EEDE60A4F}">
      <dgm:prSet/>
      <dgm:spPr/>
      <dgm:t>
        <a:bodyPr/>
        <a:lstStyle/>
        <a:p>
          <a:endParaRPr lang="vi-VN"/>
        </a:p>
      </dgm:t>
    </dgm:pt>
    <dgm:pt modelId="{D86AC216-1DA4-4ED4-A40C-18702F8390F4}" type="sibTrans" cxnId="{22956CFE-9C7A-48A6-BE14-124EEDE60A4F}">
      <dgm:prSet/>
      <dgm:spPr/>
      <dgm:t>
        <a:bodyPr/>
        <a:lstStyle/>
        <a:p>
          <a:endParaRPr lang="vi-VN"/>
        </a:p>
      </dgm:t>
    </dgm:pt>
    <dgm:pt modelId="{8EBBBB71-2497-420A-8FCF-98B37C49BA6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D8BA2-D0C5-4DD6-A124-17ECA8984DB7}" type="parTrans" cxnId="{F2BAEE78-A14A-421D-A4F6-29420441D04E}">
      <dgm:prSet/>
      <dgm:spPr/>
      <dgm:t>
        <a:bodyPr/>
        <a:lstStyle/>
        <a:p>
          <a:endParaRPr lang="vi-VN"/>
        </a:p>
      </dgm:t>
    </dgm:pt>
    <dgm:pt modelId="{C8000F7B-C958-4612-A22B-CFD7CA560220}" type="sibTrans" cxnId="{F2BAEE78-A14A-421D-A4F6-29420441D04E}">
      <dgm:prSet/>
      <dgm:spPr/>
      <dgm:t>
        <a:bodyPr/>
        <a:lstStyle/>
        <a:p>
          <a:endParaRPr lang="vi-VN"/>
        </a:p>
      </dgm:t>
    </dgm:pt>
    <dgm:pt modelId="{16CFFA9B-1ACD-4172-99FE-4F63D3F79CA8}" type="pres">
      <dgm:prSet presAssocID="{DAC4F28B-F0D6-4770-8887-77D0F9B863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9765688-72D9-4062-8CF8-054936809063}" type="pres">
      <dgm:prSet presAssocID="{A8A21133-8F0C-4014-9526-DBB5951CBA61}" presName="parentLin" presStyleCnt="0"/>
      <dgm:spPr/>
    </dgm:pt>
    <dgm:pt modelId="{2AA68EF1-411F-49B3-BB01-428F6FC187DF}" type="pres">
      <dgm:prSet presAssocID="{A8A21133-8F0C-4014-9526-DBB5951CBA61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9DF00E2F-AB03-4A2B-8E6D-A48625443F6B}" type="pres">
      <dgm:prSet presAssocID="{A8A21133-8F0C-4014-9526-DBB5951CBA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B9F9D67-F2C5-4B2A-9278-92F0C1429D4E}" type="pres">
      <dgm:prSet presAssocID="{A8A21133-8F0C-4014-9526-DBB5951CBA61}" presName="negativeSpace" presStyleCnt="0"/>
      <dgm:spPr/>
    </dgm:pt>
    <dgm:pt modelId="{678C6D30-A20E-40F8-9C7B-9EA267646672}" type="pres">
      <dgm:prSet presAssocID="{A8A21133-8F0C-4014-9526-DBB5951CBA6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D299C6-F732-43CB-A046-99909123FBA8}" type="pres">
      <dgm:prSet presAssocID="{B0932EF6-893A-47E8-A924-D7B51A28E72E}" presName="spaceBetweenRectangles" presStyleCnt="0"/>
      <dgm:spPr/>
    </dgm:pt>
    <dgm:pt modelId="{6FB7BDC1-EF76-4BF8-979C-C75CA0DDDD79}" type="pres">
      <dgm:prSet presAssocID="{7F2BD90C-556E-403E-A0F1-D61F1F56FDAD}" presName="parentLin" presStyleCnt="0"/>
      <dgm:spPr/>
    </dgm:pt>
    <dgm:pt modelId="{B01B0A31-1E4D-4124-8C05-3BAFD84E69B7}" type="pres">
      <dgm:prSet presAssocID="{7F2BD90C-556E-403E-A0F1-D61F1F56FDAD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D51B1303-EA43-4BF5-8680-F32E92C64BF3}" type="pres">
      <dgm:prSet presAssocID="{7F2BD90C-556E-403E-A0F1-D61F1F56FD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8A01EC7-C2EB-4959-879E-743FF6BBE681}" type="pres">
      <dgm:prSet presAssocID="{7F2BD90C-556E-403E-A0F1-D61F1F56FDAD}" presName="negativeSpace" presStyleCnt="0"/>
      <dgm:spPr/>
    </dgm:pt>
    <dgm:pt modelId="{68A2766C-7C34-4C35-887E-54B6FC4FB292}" type="pres">
      <dgm:prSet presAssocID="{7F2BD90C-556E-403E-A0F1-D61F1F56FDA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A0A7A35-DB85-450F-932A-8FC907CD5CCD}" type="pres">
      <dgm:prSet presAssocID="{885A5E6C-9103-4432-A4F2-67D63AD85EFF}" presName="spaceBetweenRectangles" presStyleCnt="0"/>
      <dgm:spPr/>
    </dgm:pt>
    <dgm:pt modelId="{FF17E002-87D8-4A4A-B56A-265B4FE08165}" type="pres">
      <dgm:prSet presAssocID="{813F77F5-9E59-45EC-A75E-4D5FA42E7FC3}" presName="parentLin" presStyleCnt="0"/>
      <dgm:spPr/>
    </dgm:pt>
    <dgm:pt modelId="{6D44DA94-1D65-4F7D-B96D-499A18A643D6}" type="pres">
      <dgm:prSet presAssocID="{813F77F5-9E59-45EC-A75E-4D5FA42E7FC3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CA79339-7A35-4A1A-BD73-B1B2FC840DCA}" type="pres">
      <dgm:prSet presAssocID="{813F77F5-9E59-45EC-A75E-4D5FA42E7FC3}" presName="parentText" presStyleLbl="node1" presStyleIdx="2" presStyleCnt="3" custLinFactNeighborX="2485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C1C1FE3-DBA7-432B-83B3-6F39A5D73597}" type="pres">
      <dgm:prSet presAssocID="{813F77F5-9E59-45EC-A75E-4D5FA42E7FC3}" presName="negativeSpace" presStyleCnt="0"/>
      <dgm:spPr/>
    </dgm:pt>
    <dgm:pt modelId="{78651DE0-4B2B-43D0-9506-AC7E997241E2}" type="pres">
      <dgm:prSet presAssocID="{813F77F5-9E59-45EC-A75E-4D5FA42E7FC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143794A-7503-4A80-9AA1-723CE3753203}" type="presOf" srcId="{6BEFEDCE-5A6B-4B0D-9230-D80E57ADBA10}" destId="{78651DE0-4B2B-43D0-9506-AC7E997241E2}" srcOrd="0" destOrd="0" presId="urn:microsoft.com/office/officeart/2005/8/layout/list1"/>
    <dgm:cxn modelId="{174DD8EF-E8A9-45A1-971D-0AEBCBFF0071}" srcId="{DAC4F28B-F0D6-4770-8887-77D0F9B863EF}" destId="{813F77F5-9E59-45EC-A75E-4D5FA42E7FC3}" srcOrd="2" destOrd="0" parTransId="{7E9F04BC-5A66-463E-9ECE-983C162DB15A}" sibTransId="{FAF6F32A-9633-4725-B6AD-13CB6E8999FC}"/>
    <dgm:cxn modelId="{C97449D3-C0C2-43DA-A3BD-08D187BA3165}" type="presOf" srcId="{7F2BD90C-556E-403E-A0F1-D61F1F56FDAD}" destId="{B01B0A31-1E4D-4124-8C05-3BAFD84E69B7}" srcOrd="0" destOrd="0" presId="urn:microsoft.com/office/officeart/2005/8/layout/list1"/>
    <dgm:cxn modelId="{EF4B6DBC-8D30-4DFF-80F1-DC3F3DAAC0A9}" type="presOf" srcId="{813F77F5-9E59-45EC-A75E-4D5FA42E7FC3}" destId="{ECA79339-7A35-4A1A-BD73-B1B2FC840DCA}" srcOrd="1" destOrd="0" presId="urn:microsoft.com/office/officeart/2005/8/layout/list1"/>
    <dgm:cxn modelId="{53D6FF75-9FC8-4A29-A776-88BD58A543E1}" srcId="{A8A21133-8F0C-4014-9526-DBB5951CBA61}" destId="{9FF93EAF-61CB-47A8-86FC-51FC76CB8521}" srcOrd="0" destOrd="0" parTransId="{E80F9AD6-577A-4907-B766-2FEB7D7D2D76}" sibTransId="{31203EB1-0530-494C-A008-29761566279B}"/>
    <dgm:cxn modelId="{1D695B74-CA7C-4489-B7EF-4B6B78D66E37}" srcId="{DAC4F28B-F0D6-4770-8887-77D0F9B863EF}" destId="{A8A21133-8F0C-4014-9526-DBB5951CBA61}" srcOrd="0" destOrd="0" parTransId="{048111D9-EA2B-4EFF-84B7-D61B12AF52C7}" sibTransId="{B0932EF6-893A-47E8-A924-D7B51A28E72E}"/>
    <dgm:cxn modelId="{F2BAEE78-A14A-421D-A4F6-29420441D04E}" srcId="{7F2BD90C-556E-403E-A0F1-D61F1F56FDAD}" destId="{8EBBBB71-2497-420A-8FCF-98B37C49BA68}" srcOrd="0" destOrd="0" parTransId="{FDFD8BA2-D0C5-4DD6-A124-17ECA8984DB7}" sibTransId="{C8000F7B-C958-4612-A22B-CFD7CA560220}"/>
    <dgm:cxn modelId="{C888542D-6F37-48D7-9698-DF462B093E93}" type="presOf" srcId="{9FF93EAF-61CB-47A8-86FC-51FC76CB8521}" destId="{678C6D30-A20E-40F8-9C7B-9EA267646672}" srcOrd="0" destOrd="0" presId="urn:microsoft.com/office/officeart/2005/8/layout/list1"/>
    <dgm:cxn modelId="{EEE6D455-EAD3-4438-9560-6EC637E661CE}" type="presOf" srcId="{DAC4F28B-F0D6-4770-8887-77D0F9B863EF}" destId="{16CFFA9B-1ACD-4172-99FE-4F63D3F79CA8}" srcOrd="0" destOrd="0" presId="urn:microsoft.com/office/officeart/2005/8/layout/list1"/>
    <dgm:cxn modelId="{22956CFE-9C7A-48A6-BE14-124EEDE60A4F}" srcId="{813F77F5-9E59-45EC-A75E-4D5FA42E7FC3}" destId="{6BEFEDCE-5A6B-4B0D-9230-D80E57ADBA10}" srcOrd="0" destOrd="0" parTransId="{CEBBEC79-F34E-4CC4-A9D8-87829EF8FE8D}" sibTransId="{D86AC216-1DA4-4ED4-A40C-18702F8390F4}"/>
    <dgm:cxn modelId="{CEEE113E-F1E2-454A-99FD-01835B1F4783}" type="presOf" srcId="{A8A21133-8F0C-4014-9526-DBB5951CBA61}" destId="{2AA68EF1-411F-49B3-BB01-428F6FC187DF}" srcOrd="0" destOrd="0" presId="urn:microsoft.com/office/officeart/2005/8/layout/list1"/>
    <dgm:cxn modelId="{970A976C-A9B0-4094-A028-532DCA3B439D}" type="presOf" srcId="{813F77F5-9E59-45EC-A75E-4D5FA42E7FC3}" destId="{6D44DA94-1D65-4F7D-B96D-499A18A643D6}" srcOrd="0" destOrd="0" presId="urn:microsoft.com/office/officeart/2005/8/layout/list1"/>
    <dgm:cxn modelId="{F92DB83E-89AC-4F63-BE3A-0F00B31ADBBD}" type="presOf" srcId="{A8A21133-8F0C-4014-9526-DBB5951CBA61}" destId="{9DF00E2F-AB03-4A2B-8E6D-A48625443F6B}" srcOrd="1" destOrd="0" presId="urn:microsoft.com/office/officeart/2005/8/layout/list1"/>
    <dgm:cxn modelId="{70905DA1-8452-4357-8C89-0FB10E0EFC4B}" type="presOf" srcId="{8EBBBB71-2497-420A-8FCF-98B37C49BA68}" destId="{68A2766C-7C34-4C35-887E-54B6FC4FB292}" srcOrd="0" destOrd="0" presId="urn:microsoft.com/office/officeart/2005/8/layout/list1"/>
    <dgm:cxn modelId="{1D805D33-0CBD-4006-A5A3-3902460BB6BA}" type="presOf" srcId="{7F2BD90C-556E-403E-A0F1-D61F1F56FDAD}" destId="{D51B1303-EA43-4BF5-8680-F32E92C64BF3}" srcOrd="1" destOrd="0" presId="urn:microsoft.com/office/officeart/2005/8/layout/list1"/>
    <dgm:cxn modelId="{27A9C0FB-BE55-4181-82E4-8BF365823D2F}" srcId="{DAC4F28B-F0D6-4770-8887-77D0F9B863EF}" destId="{7F2BD90C-556E-403E-A0F1-D61F1F56FDAD}" srcOrd="1" destOrd="0" parTransId="{94ED1887-D971-4E33-B7E3-81308DBE1F3B}" sibTransId="{885A5E6C-9103-4432-A4F2-67D63AD85EFF}"/>
    <dgm:cxn modelId="{BD7EA59B-B5F2-4E59-8C49-AB7C9BD5FB10}" type="presParOf" srcId="{16CFFA9B-1ACD-4172-99FE-4F63D3F79CA8}" destId="{D9765688-72D9-4062-8CF8-054936809063}" srcOrd="0" destOrd="0" presId="urn:microsoft.com/office/officeart/2005/8/layout/list1"/>
    <dgm:cxn modelId="{17A19137-3D83-4DBF-A41B-2D1AFD75E653}" type="presParOf" srcId="{D9765688-72D9-4062-8CF8-054936809063}" destId="{2AA68EF1-411F-49B3-BB01-428F6FC187DF}" srcOrd="0" destOrd="0" presId="urn:microsoft.com/office/officeart/2005/8/layout/list1"/>
    <dgm:cxn modelId="{AC37D1CD-3CF9-4F07-A23D-D3F9E64DDEBC}" type="presParOf" srcId="{D9765688-72D9-4062-8CF8-054936809063}" destId="{9DF00E2F-AB03-4A2B-8E6D-A48625443F6B}" srcOrd="1" destOrd="0" presId="urn:microsoft.com/office/officeart/2005/8/layout/list1"/>
    <dgm:cxn modelId="{98598D1E-82FC-4FE6-A8AC-2181B98F74D5}" type="presParOf" srcId="{16CFFA9B-1ACD-4172-99FE-4F63D3F79CA8}" destId="{7B9F9D67-F2C5-4B2A-9278-92F0C1429D4E}" srcOrd="1" destOrd="0" presId="urn:microsoft.com/office/officeart/2005/8/layout/list1"/>
    <dgm:cxn modelId="{72AAA260-B764-4AB4-A3DB-C047172B1206}" type="presParOf" srcId="{16CFFA9B-1ACD-4172-99FE-4F63D3F79CA8}" destId="{678C6D30-A20E-40F8-9C7B-9EA267646672}" srcOrd="2" destOrd="0" presId="urn:microsoft.com/office/officeart/2005/8/layout/list1"/>
    <dgm:cxn modelId="{C6E31CF0-8B6C-477D-B629-F7789E446FB2}" type="presParOf" srcId="{16CFFA9B-1ACD-4172-99FE-4F63D3F79CA8}" destId="{56D299C6-F732-43CB-A046-99909123FBA8}" srcOrd="3" destOrd="0" presId="urn:microsoft.com/office/officeart/2005/8/layout/list1"/>
    <dgm:cxn modelId="{C717A87F-94AA-4DDC-BA59-28F406056C57}" type="presParOf" srcId="{16CFFA9B-1ACD-4172-99FE-4F63D3F79CA8}" destId="{6FB7BDC1-EF76-4BF8-979C-C75CA0DDDD79}" srcOrd="4" destOrd="0" presId="urn:microsoft.com/office/officeart/2005/8/layout/list1"/>
    <dgm:cxn modelId="{C686EB05-8B62-4D2C-8A61-0CB49A9236CC}" type="presParOf" srcId="{6FB7BDC1-EF76-4BF8-979C-C75CA0DDDD79}" destId="{B01B0A31-1E4D-4124-8C05-3BAFD84E69B7}" srcOrd="0" destOrd="0" presId="urn:microsoft.com/office/officeart/2005/8/layout/list1"/>
    <dgm:cxn modelId="{F6D2E553-69C9-419A-AC89-BD50306C4646}" type="presParOf" srcId="{6FB7BDC1-EF76-4BF8-979C-C75CA0DDDD79}" destId="{D51B1303-EA43-4BF5-8680-F32E92C64BF3}" srcOrd="1" destOrd="0" presId="urn:microsoft.com/office/officeart/2005/8/layout/list1"/>
    <dgm:cxn modelId="{B4264EFD-410E-4D2F-AD29-684279DA0BAA}" type="presParOf" srcId="{16CFFA9B-1ACD-4172-99FE-4F63D3F79CA8}" destId="{78A01EC7-C2EB-4959-879E-743FF6BBE681}" srcOrd="5" destOrd="0" presId="urn:microsoft.com/office/officeart/2005/8/layout/list1"/>
    <dgm:cxn modelId="{C8449C93-6042-4DD5-8271-526795FA6C84}" type="presParOf" srcId="{16CFFA9B-1ACD-4172-99FE-4F63D3F79CA8}" destId="{68A2766C-7C34-4C35-887E-54B6FC4FB292}" srcOrd="6" destOrd="0" presId="urn:microsoft.com/office/officeart/2005/8/layout/list1"/>
    <dgm:cxn modelId="{7604FB2A-CA60-4CF3-9C8A-2E9503EE4F46}" type="presParOf" srcId="{16CFFA9B-1ACD-4172-99FE-4F63D3F79CA8}" destId="{EA0A7A35-DB85-450F-932A-8FC907CD5CCD}" srcOrd="7" destOrd="0" presId="urn:microsoft.com/office/officeart/2005/8/layout/list1"/>
    <dgm:cxn modelId="{F68CC304-BC9B-4876-B868-BC8CEE181C26}" type="presParOf" srcId="{16CFFA9B-1ACD-4172-99FE-4F63D3F79CA8}" destId="{FF17E002-87D8-4A4A-B56A-265B4FE08165}" srcOrd="8" destOrd="0" presId="urn:microsoft.com/office/officeart/2005/8/layout/list1"/>
    <dgm:cxn modelId="{53EAFCEC-C53E-4160-9FCD-357D2545C5CE}" type="presParOf" srcId="{FF17E002-87D8-4A4A-B56A-265B4FE08165}" destId="{6D44DA94-1D65-4F7D-B96D-499A18A643D6}" srcOrd="0" destOrd="0" presId="urn:microsoft.com/office/officeart/2005/8/layout/list1"/>
    <dgm:cxn modelId="{66742243-B4BF-46A6-93AA-EB0157881B44}" type="presParOf" srcId="{FF17E002-87D8-4A4A-B56A-265B4FE08165}" destId="{ECA79339-7A35-4A1A-BD73-B1B2FC840DCA}" srcOrd="1" destOrd="0" presId="urn:microsoft.com/office/officeart/2005/8/layout/list1"/>
    <dgm:cxn modelId="{CFB21615-A3E1-48F0-95E1-E0DDF99F9F52}" type="presParOf" srcId="{16CFFA9B-1ACD-4172-99FE-4F63D3F79CA8}" destId="{FC1C1FE3-DBA7-432B-83B3-6F39A5D73597}" srcOrd="9" destOrd="0" presId="urn:microsoft.com/office/officeart/2005/8/layout/list1"/>
    <dgm:cxn modelId="{0F7823B8-D26B-4F51-B9D4-57E5C340AE12}" type="presParOf" srcId="{16CFFA9B-1ACD-4172-99FE-4F63D3F79CA8}" destId="{78651DE0-4B2B-43D0-9506-AC7E997241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A0BEC-7D18-490E-A885-E9008800E4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0266019-6089-430A-8921-37F157A05096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D5048-E079-41D4-AE87-C8A29A3063C3}" type="parTrans" cxnId="{2ABDE57A-2FE8-46E4-9843-45511C7D6BD9}">
      <dgm:prSet/>
      <dgm:spPr/>
      <dgm:t>
        <a:bodyPr/>
        <a:lstStyle/>
        <a:p>
          <a:endParaRPr lang="vi-VN"/>
        </a:p>
      </dgm:t>
    </dgm:pt>
    <dgm:pt modelId="{174C7E6B-AECB-4750-B77B-4C2B8F5ADDE5}" type="sibTrans" cxnId="{2ABDE57A-2FE8-46E4-9843-45511C7D6BD9}">
      <dgm:prSet/>
      <dgm:spPr/>
      <dgm:t>
        <a:bodyPr/>
        <a:lstStyle/>
        <a:p>
          <a:endParaRPr lang="vi-VN"/>
        </a:p>
      </dgm:t>
    </dgm:pt>
    <dgm:pt modelId="{0DC23F05-88A8-49FA-A4E9-D8711A773957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22D84-32B1-48D9-9260-7E1037E69D9E}" type="parTrans" cxnId="{C484A747-1DAC-40CA-BD02-9A511AC393AF}">
      <dgm:prSet/>
      <dgm:spPr/>
      <dgm:t>
        <a:bodyPr/>
        <a:lstStyle/>
        <a:p>
          <a:endParaRPr lang="vi-VN"/>
        </a:p>
      </dgm:t>
    </dgm:pt>
    <dgm:pt modelId="{FA752EAA-72A8-49F6-ACD7-C7324974F366}" type="sibTrans" cxnId="{C484A747-1DAC-40CA-BD02-9A511AC393AF}">
      <dgm:prSet/>
      <dgm:spPr/>
      <dgm:t>
        <a:bodyPr/>
        <a:lstStyle/>
        <a:p>
          <a:endParaRPr lang="vi-VN"/>
        </a:p>
      </dgm:t>
    </dgm:pt>
    <dgm:pt modelId="{00B9C9BF-AFDE-4F1B-A244-64FCEBB73C0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E6B18-3D0D-4FA1-A2C0-3CDDDA389F03}" type="parTrans" cxnId="{28B43F56-0EBD-4383-9B50-6BA6BEAD2D47}">
      <dgm:prSet/>
      <dgm:spPr/>
      <dgm:t>
        <a:bodyPr/>
        <a:lstStyle/>
        <a:p>
          <a:endParaRPr lang="vi-VN"/>
        </a:p>
      </dgm:t>
    </dgm:pt>
    <dgm:pt modelId="{76282DD1-678D-4602-84B3-E2F5578D9071}" type="sibTrans" cxnId="{28B43F56-0EBD-4383-9B50-6BA6BEAD2D47}">
      <dgm:prSet/>
      <dgm:spPr/>
      <dgm:t>
        <a:bodyPr/>
        <a:lstStyle/>
        <a:p>
          <a:endParaRPr lang="vi-VN"/>
        </a:p>
      </dgm:t>
    </dgm:pt>
    <dgm:pt modelId="{E4BEDEC9-AFA9-47A8-B76B-4980E3E936A3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6BFA3-026B-4FB8-8B02-DFC23B10E917}" type="parTrans" cxnId="{9E8A9CD6-8DB9-4094-898B-21726B43C066}">
      <dgm:prSet/>
      <dgm:spPr/>
      <dgm:t>
        <a:bodyPr/>
        <a:lstStyle/>
        <a:p>
          <a:endParaRPr lang="vi-VN"/>
        </a:p>
      </dgm:t>
    </dgm:pt>
    <dgm:pt modelId="{4F55BFDF-B106-46AC-B8ED-F73BED1018DC}" type="sibTrans" cxnId="{9E8A9CD6-8DB9-4094-898B-21726B43C066}">
      <dgm:prSet/>
      <dgm:spPr/>
      <dgm:t>
        <a:bodyPr/>
        <a:lstStyle/>
        <a:p>
          <a:endParaRPr lang="vi-VN"/>
        </a:p>
      </dgm:t>
    </dgm:pt>
    <dgm:pt modelId="{172EF8F6-9244-45E8-A0FF-FE7220CD46A6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745AE-65F5-4EBA-A1CA-FE9A49CF4CF4}" type="parTrans" cxnId="{A93AAAB7-7976-4697-BC5F-C2F12A4C46AA}">
      <dgm:prSet/>
      <dgm:spPr/>
      <dgm:t>
        <a:bodyPr/>
        <a:lstStyle/>
        <a:p>
          <a:endParaRPr lang="vi-VN"/>
        </a:p>
      </dgm:t>
    </dgm:pt>
    <dgm:pt modelId="{0C18B863-86BD-4B63-AD10-AE30A687CB67}" type="sibTrans" cxnId="{A93AAAB7-7976-4697-BC5F-C2F12A4C46AA}">
      <dgm:prSet/>
      <dgm:spPr/>
      <dgm:t>
        <a:bodyPr/>
        <a:lstStyle/>
        <a:p>
          <a:endParaRPr lang="vi-VN"/>
        </a:p>
      </dgm:t>
    </dgm:pt>
    <dgm:pt modelId="{7341A262-FAC6-449E-AEE8-94DD40CBE287}" type="pres">
      <dgm:prSet presAssocID="{7F3A0BEC-7D18-490E-A885-E9008800E4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DE89EF2-A9AB-4ADF-908D-7980B3F69BA4}" type="pres">
      <dgm:prSet presAssocID="{7F3A0BEC-7D18-490E-A885-E9008800E42B}" presName="Name1" presStyleCnt="0"/>
      <dgm:spPr/>
    </dgm:pt>
    <dgm:pt modelId="{A809734B-C5C1-4CF3-ACC1-9EDAF0BDDA93}" type="pres">
      <dgm:prSet presAssocID="{7F3A0BEC-7D18-490E-A885-E9008800E42B}" presName="cycle" presStyleCnt="0"/>
      <dgm:spPr/>
    </dgm:pt>
    <dgm:pt modelId="{45579D1E-D394-40A9-AE01-55465F6111EC}" type="pres">
      <dgm:prSet presAssocID="{7F3A0BEC-7D18-490E-A885-E9008800E42B}" presName="srcNode" presStyleLbl="node1" presStyleIdx="0" presStyleCnt="5"/>
      <dgm:spPr/>
    </dgm:pt>
    <dgm:pt modelId="{51C4A495-0C66-4A22-A351-390CFFC79680}" type="pres">
      <dgm:prSet presAssocID="{7F3A0BEC-7D18-490E-A885-E9008800E42B}" presName="conn" presStyleLbl="parChTrans1D2" presStyleIdx="0" presStyleCnt="1"/>
      <dgm:spPr/>
      <dgm:t>
        <a:bodyPr/>
        <a:lstStyle/>
        <a:p>
          <a:endParaRPr lang="vi-VN"/>
        </a:p>
      </dgm:t>
    </dgm:pt>
    <dgm:pt modelId="{EBE59616-1FBB-4303-BE07-784DF808B8AA}" type="pres">
      <dgm:prSet presAssocID="{7F3A0BEC-7D18-490E-A885-E9008800E42B}" presName="extraNode" presStyleLbl="node1" presStyleIdx="0" presStyleCnt="5"/>
      <dgm:spPr/>
    </dgm:pt>
    <dgm:pt modelId="{A8B5B089-40F5-4B71-B17D-B8BE30F608CE}" type="pres">
      <dgm:prSet presAssocID="{7F3A0BEC-7D18-490E-A885-E9008800E42B}" presName="dstNode" presStyleLbl="node1" presStyleIdx="0" presStyleCnt="5"/>
      <dgm:spPr/>
    </dgm:pt>
    <dgm:pt modelId="{9DD96637-2F30-4874-8A90-97DD64D536DA}" type="pres">
      <dgm:prSet presAssocID="{70266019-6089-430A-8921-37F157A0509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1F31BA-1DF4-4359-A664-26081A974D3D}" type="pres">
      <dgm:prSet presAssocID="{70266019-6089-430A-8921-37F157A05096}" presName="accent_1" presStyleCnt="0"/>
      <dgm:spPr/>
    </dgm:pt>
    <dgm:pt modelId="{7BFF0465-791D-4791-BA1F-466CB0FDCC10}" type="pres">
      <dgm:prSet presAssocID="{70266019-6089-430A-8921-37F157A05096}" presName="accentRepeatNode" presStyleLbl="solidFgAcc1" presStyleIdx="0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9DF6A524-D9D9-4A58-8F9E-19DFD14DEA19}" type="pres">
      <dgm:prSet presAssocID="{0DC23F05-88A8-49FA-A4E9-D8711A7739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0FFE7-E329-4D1A-BA16-6CB9466EFAB1}" type="pres">
      <dgm:prSet presAssocID="{0DC23F05-88A8-49FA-A4E9-D8711A773957}" presName="accent_2" presStyleCnt="0"/>
      <dgm:spPr/>
    </dgm:pt>
    <dgm:pt modelId="{497B9AD0-3E4D-4A7E-B68E-226332B026B0}" type="pres">
      <dgm:prSet presAssocID="{0DC23F05-88A8-49FA-A4E9-D8711A773957}" presName="accentRepeatNode" presStyleLbl="solidFgAcc1" presStyleIdx="1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2B15AA60-2467-495D-8871-06C600EDB43E}" type="pres">
      <dgm:prSet presAssocID="{00B9C9BF-AFDE-4F1B-A244-64FCEBB73C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0BEAA7-6326-439E-836A-DDAD4497F430}" type="pres">
      <dgm:prSet presAssocID="{00B9C9BF-AFDE-4F1B-A244-64FCEBB73C0C}" presName="accent_3" presStyleCnt="0"/>
      <dgm:spPr/>
    </dgm:pt>
    <dgm:pt modelId="{8575CED9-5FEF-41EF-BE93-852B953BDBDC}" type="pres">
      <dgm:prSet presAssocID="{00B9C9BF-AFDE-4F1B-A244-64FCEBB73C0C}" presName="accentRepeatNode" presStyleLbl="solidFgAcc1" presStyleIdx="2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0FF2CFBC-CB9E-4995-86FB-3267A6372736}" type="pres">
      <dgm:prSet presAssocID="{E4BEDEC9-AFA9-47A8-B76B-4980E3E936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DB8AD9-6B20-46FF-BF14-05D81E2DAC89}" type="pres">
      <dgm:prSet presAssocID="{E4BEDEC9-AFA9-47A8-B76B-4980E3E936A3}" presName="accent_4" presStyleCnt="0"/>
      <dgm:spPr/>
    </dgm:pt>
    <dgm:pt modelId="{947B1892-D03C-417C-819C-4518608CE2F1}" type="pres">
      <dgm:prSet presAssocID="{E4BEDEC9-AFA9-47A8-B76B-4980E3E936A3}" presName="accentRepeatNode" presStyleLbl="solidFgAcc1" presStyleIdx="3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123C2C93-EF1A-4AE1-983B-B83057050CFD}" type="pres">
      <dgm:prSet presAssocID="{172EF8F6-9244-45E8-A0FF-FE7220CD46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4621A2-A38F-4C55-ABF9-D39329D002F0}" type="pres">
      <dgm:prSet presAssocID="{172EF8F6-9244-45E8-A0FF-FE7220CD46A6}" presName="accent_5" presStyleCnt="0"/>
      <dgm:spPr/>
    </dgm:pt>
    <dgm:pt modelId="{BD052CAD-EFB7-467E-A22D-57802D279BC6}" type="pres">
      <dgm:prSet presAssocID="{172EF8F6-9244-45E8-A0FF-FE7220CD46A6}" presName="accentRepeatNode" presStyleLbl="solidFgAcc1" presStyleIdx="4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B588399E-EED2-43B1-A0B7-2AB56DBDBFF9}" type="presOf" srcId="{174C7E6B-AECB-4750-B77B-4C2B8F5ADDE5}" destId="{51C4A495-0C66-4A22-A351-390CFFC79680}" srcOrd="0" destOrd="0" presId="urn:microsoft.com/office/officeart/2008/layout/VerticalCurvedList"/>
    <dgm:cxn modelId="{9E8A9CD6-8DB9-4094-898B-21726B43C066}" srcId="{7F3A0BEC-7D18-490E-A885-E9008800E42B}" destId="{E4BEDEC9-AFA9-47A8-B76B-4980E3E936A3}" srcOrd="3" destOrd="0" parTransId="{A796BFA3-026B-4FB8-8B02-DFC23B10E917}" sibTransId="{4F55BFDF-B106-46AC-B8ED-F73BED1018DC}"/>
    <dgm:cxn modelId="{AF8BD21C-98FD-4704-A136-97233FC34A64}" type="presOf" srcId="{E4BEDEC9-AFA9-47A8-B76B-4980E3E936A3}" destId="{0FF2CFBC-CB9E-4995-86FB-3267A6372736}" srcOrd="0" destOrd="0" presId="urn:microsoft.com/office/officeart/2008/layout/VerticalCurvedList"/>
    <dgm:cxn modelId="{A93AAAB7-7976-4697-BC5F-C2F12A4C46AA}" srcId="{7F3A0BEC-7D18-490E-A885-E9008800E42B}" destId="{172EF8F6-9244-45E8-A0FF-FE7220CD46A6}" srcOrd="4" destOrd="0" parTransId="{5B7745AE-65F5-4EBA-A1CA-FE9A49CF4CF4}" sibTransId="{0C18B863-86BD-4B63-AD10-AE30A687CB67}"/>
    <dgm:cxn modelId="{448F71D5-117F-4024-B24E-8C8FFA23580F}" type="presOf" srcId="{7F3A0BEC-7D18-490E-A885-E9008800E42B}" destId="{7341A262-FAC6-449E-AEE8-94DD40CBE287}" srcOrd="0" destOrd="0" presId="urn:microsoft.com/office/officeart/2008/layout/VerticalCurvedList"/>
    <dgm:cxn modelId="{28B43F56-0EBD-4383-9B50-6BA6BEAD2D47}" srcId="{7F3A0BEC-7D18-490E-A885-E9008800E42B}" destId="{00B9C9BF-AFDE-4F1B-A244-64FCEBB73C0C}" srcOrd="2" destOrd="0" parTransId="{06CE6B18-3D0D-4FA1-A2C0-3CDDDA389F03}" sibTransId="{76282DD1-678D-4602-84B3-E2F5578D9071}"/>
    <dgm:cxn modelId="{7EB1AC13-9013-4D70-ABD2-5376E3A9352D}" type="presOf" srcId="{00B9C9BF-AFDE-4F1B-A244-64FCEBB73C0C}" destId="{2B15AA60-2467-495D-8871-06C600EDB43E}" srcOrd="0" destOrd="0" presId="urn:microsoft.com/office/officeart/2008/layout/VerticalCurvedList"/>
    <dgm:cxn modelId="{9641AC3D-4D49-4D1C-843D-CC24EC308ABA}" type="presOf" srcId="{172EF8F6-9244-45E8-A0FF-FE7220CD46A6}" destId="{123C2C93-EF1A-4AE1-983B-B83057050CFD}" srcOrd="0" destOrd="0" presId="urn:microsoft.com/office/officeart/2008/layout/VerticalCurvedList"/>
    <dgm:cxn modelId="{0ACCBEBA-1ACA-42B5-8A59-B777DC1CD451}" type="presOf" srcId="{70266019-6089-430A-8921-37F157A05096}" destId="{9DD96637-2F30-4874-8A90-97DD64D536DA}" srcOrd="0" destOrd="0" presId="urn:microsoft.com/office/officeart/2008/layout/VerticalCurvedList"/>
    <dgm:cxn modelId="{C484A747-1DAC-40CA-BD02-9A511AC393AF}" srcId="{7F3A0BEC-7D18-490E-A885-E9008800E42B}" destId="{0DC23F05-88A8-49FA-A4E9-D8711A773957}" srcOrd="1" destOrd="0" parTransId="{B5D22D84-32B1-48D9-9260-7E1037E69D9E}" sibTransId="{FA752EAA-72A8-49F6-ACD7-C7324974F366}"/>
    <dgm:cxn modelId="{9DAEA214-A15A-4953-BB3B-477521977188}" type="presOf" srcId="{0DC23F05-88A8-49FA-A4E9-D8711A773957}" destId="{9DF6A524-D9D9-4A58-8F9E-19DFD14DEA19}" srcOrd="0" destOrd="0" presId="urn:microsoft.com/office/officeart/2008/layout/VerticalCurvedList"/>
    <dgm:cxn modelId="{2ABDE57A-2FE8-46E4-9843-45511C7D6BD9}" srcId="{7F3A0BEC-7D18-490E-A885-E9008800E42B}" destId="{70266019-6089-430A-8921-37F157A05096}" srcOrd="0" destOrd="0" parTransId="{6D3D5048-E079-41D4-AE87-C8A29A3063C3}" sibTransId="{174C7E6B-AECB-4750-B77B-4C2B8F5ADDE5}"/>
    <dgm:cxn modelId="{6AB5F08C-A9C3-4653-BE63-66DD32121AEC}" type="presParOf" srcId="{7341A262-FAC6-449E-AEE8-94DD40CBE287}" destId="{CDE89EF2-A9AB-4ADF-908D-7980B3F69BA4}" srcOrd="0" destOrd="0" presId="urn:microsoft.com/office/officeart/2008/layout/VerticalCurvedList"/>
    <dgm:cxn modelId="{0E27479C-0A80-4788-86FC-2CDD6605BADE}" type="presParOf" srcId="{CDE89EF2-A9AB-4ADF-908D-7980B3F69BA4}" destId="{A809734B-C5C1-4CF3-ACC1-9EDAF0BDDA93}" srcOrd="0" destOrd="0" presId="urn:microsoft.com/office/officeart/2008/layout/VerticalCurvedList"/>
    <dgm:cxn modelId="{EFD059C9-313A-45B9-89A9-11FBB0F083AB}" type="presParOf" srcId="{A809734B-C5C1-4CF3-ACC1-9EDAF0BDDA93}" destId="{45579D1E-D394-40A9-AE01-55465F6111EC}" srcOrd="0" destOrd="0" presId="urn:microsoft.com/office/officeart/2008/layout/VerticalCurvedList"/>
    <dgm:cxn modelId="{76F1E2ED-C23F-4380-8041-000C08D8361C}" type="presParOf" srcId="{A809734B-C5C1-4CF3-ACC1-9EDAF0BDDA93}" destId="{51C4A495-0C66-4A22-A351-390CFFC79680}" srcOrd="1" destOrd="0" presId="urn:microsoft.com/office/officeart/2008/layout/VerticalCurvedList"/>
    <dgm:cxn modelId="{1E0F4D33-218C-4E12-85D8-4A099BE76FD5}" type="presParOf" srcId="{A809734B-C5C1-4CF3-ACC1-9EDAF0BDDA93}" destId="{EBE59616-1FBB-4303-BE07-784DF808B8AA}" srcOrd="2" destOrd="0" presId="urn:microsoft.com/office/officeart/2008/layout/VerticalCurvedList"/>
    <dgm:cxn modelId="{B3312477-7B8D-4D20-B6BD-FAA0ABE5CA40}" type="presParOf" srcId="{A809734B-C5C1-4CF3-ACC1-9EDAF0BDDA93}" destId="{A8B5B089-40F5-4B71-B17D-B8BE30F608CE}" srcOrd="3" destOrd="0" presId="urn:microsoft.com/office/officeart/2008/layout/VerticalCurvedList"/>
    <dgm:cxn modelId="{2B58DD8A-BDEE-4DFF-8DB9-B80465EA3831}" type="presParOf" srcId="{CDE89EF2-A9AB-4ADF-908D-7980B3F69BA4}" destId="{9DD96637-2F30-4874-8A90-97DD64D536DA}" srcOrd="1" destOrd="0" presId="urn:microsoft.com/office/officeart/2008/layout/VerticalCurvedList"/>
    <dgm:cxn modelId="{AD19FBCA-69DA-4D86-9347-DAB5A18F6C43}" type="presParOf" srcId="{CDE89EF2-A9AB-4ADF-908D-7980B3F69BA4}" destId="{151F31BA-1DF4-4359-A664-26081A974D3D}" srcOrd="2" destOrd="0" presId="urn:microsoft.com/office/officeart/2008/layout/VerticalCurvedList"/>
    <dgm:cxn modelId="{C01D1421-B0A4-4558-8C5B-B10F8B98733C}" type="presParOf" srcId="{151F31BA-1DF4-4359-A664-26081A974D3D}" destId="{7BFF0465-791D-4791-BA1F-466CB0FDCC10}" srcOrd="0" destOrd="0" presId="urn:microsoft.com/office/officeart/2008/layout/VerticalCurvedList"/>
    <dgm:cxn modelId="{53DC31A1-5433-4698-866A-A0FEF99CCC63}" type="presParOf" srcId="{CDE89EF2-A9AB-4ADF-908D-7980B3F69BA4}" destId="{9DF6A524-D9D9-4A58-8F9E-19DFD14DEA19}" srcOrd="3" destOrd="0" presId="urn:microsoft.com/office/officeart/2008/layout/VerticalCurvedList"/>
    <dgm:cxn modelId="{11F1F706-F94C-4427-8701-790FCD66007D}" type="presParOf" srcId="{CDE89EF2-A9AB-4ADF-908D-7980B3F69BA4}" destId="{8480FFE7-E329-4D1A-BA16-6CB9466EFAB1}" srcOrd="4" destOrd="0" presId="urn:microsoft.com/office/officeart/2008/layout/VerticalCurvedList"/>
    <dgm:cxn modelId="{0E3F614A-1F4F-484C-9EF1-C48B630A22D9}" type="presParOf" srcId="{8480FFE7-E329-4D1A-BA16-6CB9466EFAB1}" destId="{497B9AD0-3E4D-4A7E-B68E-226332B026B0}" srcOrd="0" destOrd="0" presId="urn:microsoft.com/office/officeart/2008/layout/VerticalCurvedList"/>
    <dgm:cxn modelId="{C4609693-0047-4AB2-92AC-AB17FDDF8022}" type="presParOf" srcId="{CDE89EF2-A9AB-4ADF-908D-7980B3F69BA4}" destId="{2B15AA60-2467-495D-8871-06C600EDB43E}" srcOrd="5" destOrd="0" presId="urn:microsoft.com/office/officeart/2008/layout/VerticalCurvedList"/>
    <dgm:cxn modelId="{7AFD300E-FAD3-44D8-9021-8435933B320A}" type="presParOf" srcId="{CDE89EF2-A9AB-4ADF-908D-7980B3F69BA4}" destId="{260BEAA7-6326-439E-836A-DDAD4497F430}" srcOrd="6" destOrd="0" presId="urn:microsoft.com/office/officeart/2008/layout/VerticalCurvedList"/>
    <dgm:cxn modelId="{DD055ABE-EB70-4A38-B7F1-950A29429EA8}" type="presParOf" srcId="{260BEAA7-6326-439E-836A-DDAD4497F430}" destId="{8575CED9-5FEF-41EF-BE93-852B953BDBDC}" srcOrd="0" destOrd="0" presId="urn:microsoft.com/office/officeart/2008/layout/VerticalCurvedList"/>
    <dgm:cxn modelId="{2507039A-3FA1-4966-A26B-7EB520D2B46F}" type="presParOf" srcId="{CDE89EF2-A9AB-4ADF-908D-7980B3F69BA4}" destId="{0FF2CFBC-CB9E-4995-86FB-3267A6372736}" srcOrd="7" destOrd="0" presId="urn:microsoft.com/office/officeart/2008/layout/VerticalCurvedList"/>
    <dgm:cxn modelId="{716A299B-A6AB-4E1F-B7C2-2B275231B1B6}" type="presParOf" srcId="{CDE89EF2-A9AB-4ADF-908D-7980B3F69BA4}" destId="{D3DB8AD9-6B20-46FF-BF14-05D81E2DAC89}" srcOrd="8" destOrd="0" presId="urn:microsoft.com/office/officeart/2008/layout/VerticalCurvedList"/>
    <dgm:cxn modelId="{5FA04472-2673-4E61-9EBF-6CB696A327E5}" type="presParOf" srcId="{D3DB8AD9-6B20-46FF-BF14-05D81E2DAC89}" destId="{947B1892-D03C-417C-819C-4518608CE2F1}" srcOrd="0" destOrd="0" presId="urn:microsoft.com/office/officeart/2008/layout/VerticalCurvedList"/>
    <dgm:cxn modelId="{4855BF90-1AD8-4C31-9976-7B3DC975A429}" type="presParOf" srcId="{CDE89EF2-A9AB-4ADF-908D-7980B3F69BA4}" destId="{123C2C93-EF1A-4AE1-983B-B83057050CFD}" srcOrd="9" destOrd="0" presId="urn:microsoft.com/office/officeart/2008/layout/VerticalCurvedList"/>
    <dgm:cxn modelId="{B98230E1-31E9-4B14-9DC6-36960E94D7AD}" type="presParOf" srcId="{CDE89EF2-A9AB-4ADF-908D-7980B3F69BA4}" destId="{514621A2-A38F-4C55-ABF9-D39329D002F0}" srcOrd="10" destOrd="0" presId="urn:microsoft.com/office/officeart/2008/layout/VerticalCurvedList"/>
    <dgm:cxn modelId="{4917166C-A76C-4990-A662-DAD914E3B84E}" type="presParOf" srcId="{514621A2-A38F-4C55-ABF9-D39329D002F0}" destId="{BD052CAD-EFB7-467E-A22D-57802D279B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9F45C-8E28-45EE-9A32-DF3FD4F7F5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F7057ED-20FF-41BB-8553-A9DEB94CD6B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3AD68-0DED-43C8-9B20-A222B3C3D2C5}" type="parTrans" cxnId="{CB81C842-A160-4293-B6D1-8D818BB41F3D}">
      <dgm:prSet/>
      <dgm:spPr/>
      <dgm:t>
        <a:bodyPr/>
        <a:lstStyle/>
        <a:p>
          <a:endParaRPr lang="vi-VN"/>
        </a:p>
      </dgm:t>
    </dgm:pt>
    <dgm:pt modelId="{20800D7F-8866-4F92-906E-8B2F237BD90B}" type="sibTrans" cxnId="{CB81C842-A160-4293-B6D1-8D818BB41F3D}">
      <dgm:prSet/>
      <dgm:spPr/>
      <dgm:t>
        <a:bodyPr/>
        <a:lstStyle/>
        <a:p>
          <a:endParaRPr lang="vi-VN"/>
        </a:p>
      </dgm:t>
    </dgm:pt>
    <dgm:pt modelId="{056B53BB-BEA5-4FB8-BFA1-A8D238057C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0EAB0-1EA1-46CD-98D5-98B4BC864EB4}" type="parTrans" cxnId="{27394D02-341B-495A-BE09-167C8056B946}">
      <dgm:prSet/>
      <dgm:spPr/>
      <dgm:t>
        <a:bodyPr/>
        <a:lstStyle/>
        <a:p>
          <a:endParaRPr lang="vi-VN"/>
        </a:p>
      </dgm:t>
    </dgm:pt>
    <dgm:pt modelId="{C4B5BF9D-E9E1-4701-A44B-69FC0AC43318}" type="sibTrans" cxnId="{27394D02-341B-495A-BE09-167C8056B946}">
      <dgm:prSet/>
      <dgm:spPr/>
      <dgm:t>
        <a:bodyPr/>
        <a:lstStyle/>
        <a:p>
          <a:endParaRPr lang="vi-VN"/>
        </a:p>
      </dgm:t>
    </dgm:pt>
    <dgm:pt modelId="{B4EAE614-D43C-40BA-94EF-F311776A53F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0C4E1D-11F8-4742-A5FC-7ADB0B985CF5}" type="parTrans" cxnId="{6B2349C9-4BEC-4E51-A40E-74947C0A9C86}">
      <dgm:prSet/>
      <dgm:spPr/>
      <dgm:t>
        <a:bodyPr/>
        <a:lstStyle/>
        <a:p>
          <a:endParaRPr lang="vi-VN"/>
        </a:p>
      </dgm:t>
    </dgm:pt>
    <dgm:pt modelId="{4D52A926-F0C8-4A07-9FBE-FD01E2B803C6}" type="sibTrans" cxnId="{6B2349C9-4BEC-4E51-A40E-74947C0A9C86}">
      <dgm:prSet/>
      <dgm:spPr/>
      <dgm:t>
        <a:bodyPr/>
        <a:lstStyle/>
        <a:p>
          <a:endParaRPr lang="vi-VN"/>
        </a:p>
      </dgm:t>
    </dgm:pt>
    <dgm:pt modelId="{A21B1B76-F0E0-4A28-9A8B-DC6F98309EFE}" type="pres">
      <dgm:prSet presAssocID="{2439F45C-8E28-45EE-9A32-DF3FD4F7F5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FE9FC5B-2009-451D-83F9-ED3115D2A15F}" type="pres">
      <dgm:prSet presAssocID="{2439F45C-8E28-45EE-9A32-DF3FD4F7F503}" presName="Name1" presStyleCnt="0"/>
      <dgm:spPr/>
    </dgm:pt>
    <dgm:pt modelId="{5041EF57-E706-4518-AA2A-CB706839A3CA}" type="pres">
      <dgm:prSet presAssocID="{2439F45C-8E28-45EE-9A32-DF3FD4F7F503}" presName="cycle" presStyleCnt="0"/>
      <dgm:spPr/>
    </dgm:pt>
    <dgm:pt modelId="{B6A2F523-7D43-4DC5-ADB5-211DD8775443}" type="pres">
      <dgm:prSet presAssocID="{2439F45C-8E28-45EE-9A32-DF3FD4F7F503}" presName="srcNode" presStyleLbl="node1" presStyleIdx="0" presStyleCnt="3"/>
      <dgm:spPr/>
    </dgm:pt>
    <dgm:pt modelId="{9DCE723E-758A-4DCB-BF12-E43674B3B875}" type="pres">
      <dgm:prSet presAssocID="{2439F45C-8E28-45EE-9A32-DF3FD4F7F503}" presName="conn" presStyleLbl="parChTrans1D2" presStyleIdx="0" presStyleCnt="1"/>
      <dgm:spPr/>
      <dgm:t>
        <a:bodyPr/>
        <a:lstStyle/>
        <a:p>
          <a:endParaRPr lang="vi-VN"/>
        </a:p>
      </dgm:t>
    </dgm:pt>
    <dgm:pt modelId="{2B86B4C6-3E6C-42E6-A161-B94DCC4AA45E}" type="pres">
      <dgm:prSet presAssocID="{2439F45C-8E28-45EE-9A32-DF3FD4F7F503}" presName="extraNode" presStyleLbl="node1" presStyleIdx="0" presStyleCnt="3"/>
      <dgm:spPr/>
    </dgm:pt>
    <dgm:pt modelId="{139A7187-4192-4B3B-9E9C-9A645E8414A0}" type="pres">
      <dgm:prSet presAssocID="{2439F45C-8E28-45EE-9A32-DF3FD4F7F503}" presName="dstNode" presStyleLbl="node1" presStyleIdx="0" presStyleCnt="3"/>
      <dgm:spPr/>
    </dgm:pt>
    <dgm:pt modelId="{C372E2F0-A6A5-483E-98F9-044395DCEC81}" type="pres">
      <dgm:prSet presAssocID="{AF7057ED-20FF-41BB-8553-A9DEB94CD6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E8F5B75-F462-423E-AFF9-3EC05DC47F81}" type="pres">
      <dgm:prSet presAssocID="{AF7057ED-20FF-41BB-8553-A9DEB94CD6B4}" presName="accent_1" presStyleCnt="0"/>
      <dgm:spPr/>
    </dgm:pt>
    <dgm:pt modelId="{9E1C77A4-8D45-4BE7-BFBD-848809ECA6C2}" type="pres">
      <dgm:prSet presAssocID="{AF7057ED-20FF-41BB-8553-A9DEB94CD6B4}" presName="accentRepeatNode" presStyleLbl="solidFgAcc1" presStyleIdx="0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81C01EE0-18CF-4928-9379-28A6FA51AFD6}" type="pres">
      <dgm:prSet presAssocID="{056B53BB-BEA5-4FB8-BFA1-A8D238057C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AB5FD5D-1FF9-4241-A03E-9437D3ABE363}" type="pres">
      <dgm:prSet presAssocID="{056B53BB-BEA5-4FB8-BFA1-A8D238057C47}" presName="accent_2" presStyleCnt="0"/>
      <dgm:spPr/>
    </dgm:pt>
    <dgm:pt modelId="{6F2E30C8-6A87-4E0F-8998-72EB6932062A}" type="pres">
      <dgm:prSet presAssocID="{056B53BB-BEA5-4FB8-BFA1-A8D238057C47}" presName="accentRepeatNode" presStyleLbl="solidFgAcc1" presStyleIdx="1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762AFA2A-34D0-49EA-A3C0-2FB0FEE1181A}" type="pres">
      <dgm:prSet presAssocID="{B4EAE614-D43C-40BA-94EF-F311776A53F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39626C-C677-441B-8E82-53FF2E4D20A7}" type="pres">
      <dgm:prSet presAssocID="{B4EAE614-D43C-40BA-94EF-F311776A53F1}" presName="accent_3" presStyleCnt="0"/>
      <dgm:spPr/>
    </dgm:pt>
    <dgm:pt modelId="{0EF2079F-D86F-4C23-8DD3-6BF1A77FB16D}" type="pres">
      <dgm:prSet presAssocID="{B4EAE614-D43C-40BA-94EF-F311776A53F1}" presName="accentRepeatNode" presStyleLbl="solidFgAcc1" presStyleIdx="2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CADE1830-9F44-46FE-B0D3-004344FC243D}" type="presOf" srcId="{B4EAE614-D43C-40BA-94EF-F311776A53F1}" destId="{762AFA2A-34D0-49EA-A3C0-2FB0FEE1181A}" srcOrd="0" destOrd="0" presId="urn:microsoft.com/office/officeart/2008/layout/VerticalCurvedList"/>
    <dgm:cxn modelId="{D99DDA2B-519D-4418-B8CD-36F9FF5477D8}" type="presOf" srcId="{20800D7F-8866-4F92-906E-8B2F237BD90B}" destId="{9DCE723E-758A-4DCB-BF12-E43674B3B875}" srcOrd="0" destOrd="0" presId="urn:microsoft.com/office/officeart/2008/layout/VerticalCurvedList"/>
    <dgm:cxn modelId="{CB81C842-A160-4293-B6D1-8D818BB41F3D}" srcId="{2439F45C-8E28-45EE-9A32-DF3FD4F7F503}" destId="{AF7057ED-20FF-41BB-8553-A9DEB94CD6B4}" srcOrd="0" destOrd="0" parTransId="{7F43AD68-0DED-43C8-9B20-A222B3C3D2C5}" sibTransId="{20800D7F-8866-4F92-906E-8B2F237BD90B}"/>
    <dgm:cxn modelId="{27394D02-341B-495A-BE09-167C8056B946}" srcId="{2439F45C-8E28-45EE-9A32-DF3FD4F7F503}" destId="{056B53BB-BEA5-4FB8-BFA1-A8D238057C47}" srcOrd="1" destOrd="0" parTransId="{13D0EAB0-1EA1-46CD-98D5-98B4BC864EB4}" sibTransId="{C4B5BF9D-E9E1-4701-A44B-69FC0AC43318}"/>
    <dgm:cxn modelId="{078297F8-5F1C-438D-9E5A-FE28888F2B71}" type="presOf" srcId="{056B53BB-BEA5-4FB8-BFA1-A8D238057C47}" destId="{81C01EE0-18CF-4928-9379-28A6FA51AFD6}" srcOrd="0" destOrd="0" presId="urn:microsoft.com/office/officeart/2008/layout/VerticalCurvedList"/>
    <dgm:cxn modelId="{6B2349C9-4BEC-4E51-A40E-74947C0A9C86}" srcId="{2439F45C-8E28-45EE-9A32-DF3FD4F7F503}" destId="{B4EAE614-D43C-40BA-94EF-F311776A53F1}" srcOrd="2" destOrd="0" parTransId="{6B0C4E1D-11F8-4742-A5FC-7ADB0B985CF5}" sibTransId="{4D52A926-F0C8-4A07-9FBE-FD01E2B803C6}"/>
    <dgm:cxn modelId="{CDC56A6E-4079-4CC9-A49E-9DB8310BC441}" type="presOf" srcId="{2439F45C-8E28-45EE-9A32-DF3FD4F7F503}" destId="{A21B1B76-F0E0-4A28-9A8B-DC6F98309EFE}" srcOrd="0" destOrd="0" presId="urn:microsoft.com/office/officeart/2008/layout/VerticalCurvedList"/>
    <dgm:cxn modelId="{71ADC3D1-0703-42FE-B122-FDF6B1B9D790}" type="presOf" srcId="{AF7057ED-20FF-41BB-8553-A9DEB94CD6B4}" destId="{C372E2F0-A6A5-483E-98F9-044395DCEC81}" srcOrd="0" destOrd="0" presId="urn:microsoft.com/office/officeart/2008/layout/VerticalCurvedList"/>
    <dgm:cxn modelId="{25750924-E1A0-497C-93AC-173D63C4CABF}" type="presParOf" srcId="{A21B1B76-F0E0-4A28-9A8B-DC6F98309EFE}" destId="{CFE9FC5B-2009-451D-83F9-ED3115D2A15F}" srcOrd="0" destOrd="0" presId="urn:microsoft.com/office/officeart/2008/layout/VerticalCurvedList"/>
    <dgm:cxn modelId="{F1C5D16D-2A83-4469-B3C8-FFCA6ECF2ACD}" type="presParOf" srcId="{CFE9FC5B-2009-451D-83F9-ED3115D2A15F}" destId="{5041EF57-E706-4518-AA2A-CB706839A3CA}" srcOrd="0" destOrd="0" presId="urn:microsoft.com/office/officeart/2008/layout/VerticalCurvedList"/>
    <dgm:cxn modelId="{A2FCA086-3FA1-4CDF-AA98-7B346F642D2C}" type="presParOf" srcId="{5041EF57-E706-4518-AA2A-CB706839A3CA}" destId="{B6A2F523-7D43-4DC5-ADB5-211DD8775443}" srcOrd="0" destOrd="0" presId="urn:microsoft.com/office/officeart/2008/layout/VerticalCurvedList"/>
    <dgm:cxn modelId="{1B989957-D82A-42BB-BC20-97366C32A39D}" type="presParOf" srcId="{5041EF57-E706-4518-AA2A-CB706839A3CA}" destId="{9DCE723E-758A-4DCB-BF12-E43674B3B875}" srcOrd="1" destOrd="0" presId="urn:microsoft.com/office/officeart/2008/layout/VerticalCurvedList"/>
    <dgm:cxn modelId="{93777A9A-3B09-4C05-BEFE-ADBC79369D29}" type="presParOf" srcId="{5041EF57-E706-4518-AA2A-CB706839A3CA}" destId="{2B86B4C6-3E6C-42E6-A161-B94DCC4AA45E}" srcOrd="2" destOrd="0" presId="urn:microsoft.com/office/officeart/2008/layout/VerticalCurvedList"/>
    <dgm:cxn modelId="{46206CF1-3232-4805-BF79-36B29BEFB115}" type="presParOf" srcId="{5041EF57-E706-4518-AA2A-CB706839A3CA}" destId="{139A7187-4192-4B3B-9E9C-9A645E8414A0}" srcOrd="3" destOrd="0" presId="urn:microsoft.com/office/officeart/2008/layout/VerticalCurvedList"/>
    <dgm:cxn modelId="{F4D826F4-ABC0-462C-B302-9BC467B93470}" type="presParOf" srcId="{CFE9FC5B-2009-451D-83F9-ED3115D2A15F}" destId="{C372E2F0-A6A5-483E-98F9-044395DCEC81}" srcOrd="1" destOrd="0" presId="urn:microsoft.com/office/officeart/2008/layout/VerticalCurvedList"/>
    <dgm:cxn modelId="{9E9108F0-4D3B-4D1D-8DAC-C2569AB7E572}" type="presParOf" srcId="{CFE9FC5B-2009-451D-83F9-ED3115D2A15F}" destId="{1E8F5B75-F462-423E-AFF9-3EC05DC47F81}" srcOrd="2" destOrd="0" presId="urn:microsoft.com/office/officeart/2008/layout/VerticalCurvedList"/>
    <dgm:cxn modelId="{B08900C3-B17B-4AE3-9F70-E27F13D032DA}" type="presParOf" srcId="{1E8F5B75-F462-423E-AFF9-3EC05DC47F81}" destId="{9E1C77A4-8D45-4BE7-BFBD-848809ECA6C2}" srcOrd="0" destOrd="0" presId="urn:microsoft.com/office/officeart/2008/layout/VerticalCurvedList"/>
    <dgm:cxn modelId="{AB140C9F-75DF-4B9A-B481-341F1D9FA36A}" type="presParOf" srcId="{CFE9FC5B-2009-451D-83F9-ED3115D2A15F}" destId="{81C01EE0-18CF-4928-9379-28A6FA51AFD6}" srcOrd="3" destOrd="0" presId="urn:microsoft.com/office/officeart/2008/layout/VerticalCurvedList"/>
    <dgm:cxn modelId="{3E7BCB05-ADAE-4093-B29C-2BD7FB48240B}" type="presParOf" srcId="{CFE9FC5B-2009-451D-83F9-ED3115D2A15F}" destId="{AAB5FD5D-1FF9-4241-A03E-9437D3ABE363}" srcOrd="4" destOrd="0" presId="urn:microsoft.com/office/officeart/2008/layout/VerticalCurvedList"/>
    <dgm:cxn modelId="{66633142-917B-409F-9CA9-639A293CBC49}" type="presParOf" srcId="{AAB5FD5D-1FF9-4241-A03E-9437D3ABE363}" destId="{6F2E30C8-6A87-4E0F-8998-72EB6932062A}" srcOrd="0" destOrd="0" presId="urn:microsoft.com/office/officeart/2008/layout/VerticalCurvedList"/>
    <dgm:cxn modelId="{A6F7AD14-689C-4186-9597-A5C55BC14123}" type="presParOf" srcId="{CFE9FC5B-2009-451D-83F9-ED3115D2A15F}" destId="{762AFA2A-34D0-49EA-A3C0-2FB0FEE1181A}" srcOrd="5" destOrd="0" presId="urn:microsoft.com/office/officeart/2008/layout/VerticalCurvedList"/>
    <dgm:cxn modelId="{4137D086-59FD-47BD-8C8B-78CE546737FE}" type="presParOf" srcId="{CFE9FC5B-2009-451D-83F9-ED3115D2A15F}" destId="{A939626C-C677-441B-8E82-53FF2E4D20A7}" srcOrd="6" destOrd="0" presId="urn:microsoft.com/office/officeart/2008/layout/VerticalCurvedList"/>
    <dgm:cxn modelId="{DAA5A7FC-D39A-446D-AFD2-B356562B4B8E}" type="presParOf" srcId="{A939626C-C677-441B-8E82-53FF2E4D20A7}" destId="{0EF2079F-D86F-4C23-8DD3-6BF1A77FB1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EA481-208D-41C2-8E42-5E50C9E034AC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sz="3200" kern="1200" dirty="0"/>
        </a:p>
      </dsp:txBody>
      <dsp:txXfrm rot="10800000">
        <a:off x="1798190" y="4084"/>
        <a:ext cx="5186745" cy="873502"/>
      </dsp:txXfrm>
    </dsp:sp>
    <dsp:sp modelId="{36469536-F0B5-4B10-855F-8BFDF1DE011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DAB41-8C7B-4539-88DA-E9F2E8C7444F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sz="3200" kern="1200" dirty="0"/>
        </a:p>
      </dsp:txBody>
      <dsp:txXfrm rot="10800000">
        <a:off x="1798190" y="1138333"/>
        <a:ext cx="5186745" cy="873502"/>
      </dsp:txXfrm>
    </dsp:sp>
    <dsp:sp modelId="{9B339044-9AEC-49ED-BE8B-9A0C1828A47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E39EF-7037-420F-B582-56751FD950F4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sz="3200" kern="1200" dirty="0"/>
        </a:p>
      </dsp:txBody>
      <dsp:txXfrm rot="10800000">
        <a:off x="1798190" y="2272582"/>
        <a:ext cx="5186745" cy="873502"/>
      </dsp:txXfrm>
    </dsp:sp>
    <dsp:sp modelId="{EDE482C8-2F30-412A-851E-A52F381906AF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4D5F-57BD-4D35-83CB-7F5E0A79ADBB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sp:txBody>
      <dsp:txXfrm rot="10800000">
        <a:off x="1798190" y="3406831"/>
        <a:ext cx="5186745" cy="873502"/>
      </dsp:txXfrm>
    </dsp:sp>
    <dsp:sp modelId="{DB6424EE-8CF5-43EA-8A55-65EF96033FA8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E0E5-5621-4678-899B-2278EEC59DF2}">
      <dsp:nvSpPr>
        <dsp:cNvPr id="0" name=""/>
        <dsp:cNvSpPr/>
      </dsp:nvSpPr>
      <dsp:spPr>
        <a:xfrm rot="10800000">
          <a:off x="1579815" y="4541080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sp:txBody>
      <dsp:txXfrm rot="10800000">
        <a:off x="1798190" y="4541080"/>
        <a:ext cx="5186745" cy="873502"/>
      </dsp:txXfrm>
    </dsp:sp>
    <dsp:sp modelId="{13E6820D-AF59-4406-A3DD-1AB8C0C085C3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C6D30-A20E-40F8-9C7B-9EA267646672}">
      <dsp:nvSpPr>
        <dsp:cNvPr id="0" name=""/>
        <dsp:cNvSpPr/>
      </dsp:nvSpPr>
      <dsp:spPr>
        <a:xfrm>
          <a:off x="0" y="31000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0006"/>
        <a:ext cx="10363200" cy="992250"/>
      </dsp:txXfrm>
    </dsp:sp>
    <dsp:sp modelId="{9DF00E2F-AB03-4A2B-8E6D-A48625443F6B}">
      <dsp:nvSpPr>
        <dsp:cNvPr id="0" name=""/>
        <dsp:cNvSpPr/>
      </dsp:nvSpPr>
      <dsp:spPr>
        <a:xfrm>
          <a:off x="518160" y="4432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70265"/>
        <a:ext cx="7202362" cy="479482"/>
      </dsp:txXfrm>
    </dsp:sp>
    <dsp:sp modelId="{68A2766C-7C34-4C35-887E-54B6FC4FB292}">
      <dsp:nvSpPr>
        <dsp:cNvPr id="0" name=""/>
        <dsp:cNvSpPr/>
      </dsp:nvSpPr>
      <dsp:spPr>
        <a:xfrm>
          <a:off x="0" y="166513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65136"/>
        <a:ext cx="10363200" cy="992250"/>
      </dsp:txXfrm>
    </dsp:sp>
    <dsp:sp modelId="{D51B1303-EA43-4BF5-8680-F32E92C64BF3}">
      <dsp:nvSpPr>
        <dsp:cNvPr id="0" name=""/>
        <dsp:cNvSpPr/>
      </dsp:nvSpPr>
      <dsp:spPr>
        <a:xfrm>
          <a:off x="518160" y="139945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1425395"/>
        <a:ext cx="7202362" cy="479482"/>
      </dsp:txXfrm>
    </dsp:sp>
    <dsp:sp modelId="{78651DE0-4B2B-43D0-9506-AC7E997241E2}">
      <dsp:nvSpPr>
        <dsp:cNvPr id="0" name=""/>
        <dsp:cNvSpPr/>
      </dsp:nvSpPr>
      <dsp:spPr>
        <a:xfrm>
          <a:off x="0" y="3020267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20267"/>
        <a:ext cx="10363200" cy="992250"/>
      </dsp:txXfrm>
    </dsp:sp>
    <dsp:sp modelId="{ECA79339-7A35-4A1A-BD73-B1B2FC840DCA}">
      <dsp:nvSpPr>
        <dsp:cNvPr id="0" name=""/>
        <dsp:cNvSpPr/>
      </dsp:nvSpPr>
      <dsp:spPr>
        <a:xfrm>
          <a:off x="531036" y="2754587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975" y="2780526"/>
        <a:ext cx="720236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A495-0C66-4A22-A351-390CFFC79680}">
      <dsp:nvSpPr>
        <dsp:cNvPr id="0" name=""/>
        <dsp:cNvSpPr/>
      </dsp:nvSpPr>
      <dsp:spPr>
        <a:xfrm>
          <a:off x="-4076259" y="-625646"/>
          <a:ext cx="4857378" cy="4857378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96637-2F30-4874-8A90-97DD64D536DA}">
      <dsp:nvSpPr>
        <dsp:cNvPr id="0" name=""/>
        <dsp:cNvSpPr/>
      </dsp:nvSpPr>
      <dsp:spPr>
        <a:xfrm>
          <a:off x="342224" y="225308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25308"/>
        <a:ext cx="3897859" cy="450904"/>
      </dsp:txXfrm>
    </dsp:sp>
    <dsp:sp modelId="{7BFF0465-791D-4791-BA1F-466CB0FDCC10}">
      <dsp:nvSpPr>
        <dsp:cNvPr id="0" name=""/>
        <dsp:cNvSpPr/>
      </dsp:nvSpPr>
      <dsp:spPr>
        <a:xfrm>
          <a:off x="60408" y="168945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9DF6A524-D9D9-4A58-8F9E-19DFD14DEA19}">
      <dsp:nvSpPr>
        <dsp:cNvPr id="0" name=""/>
        <dsp:cNvSpPr/>
      </dsp:nvSpPr>
      <dsp:spPr>
        <a:xfrm>
          <a:off x="665329" y="901449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901449"/>
        <a:ext cx="3574754" cy="450904"/>
      </dsp:txXfrm>
    </dsp:sp>
    <dsp:sp modelId="{497B9AD0-3E4D-4A7E-B68E-226332B026B0}">
      <dsp:nvSpPr>
        <dsp:cNvPr id="0" name=""/>
        <dsp:cNvSpPr/>
      </dsp:nvSpPr>
      <dsp:spPr>
        <a:xfrm>
          <a:off x="383513" y="84508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2B15AA60-2467-495D-8871-06C600EDB43E}">
      <dsp:nvSpPr>
        <dsp:cNvPr id="0" name=""/>
        <dsp:cNvSpPr/>
      </dsp:nvSpPr>
      <dsp:spPr>
        <a:xfrm>
          <a:off x="764496" y="1577590"/>
          <a:ext cx="3475587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496" y="1577590"/>
        <a:ext cx="3475587" cy="450904"/>
      </dsp:txXfrm>
    </dsp:sp>
    <dsp:sp modelId="{8575CED9-5FEF-41EF-BE93-852B953BDBDC}">
      <dsp:nvSpPr>
        <dsp:cNvPr id="0" name=""/>
        <dsp:cNvSpPr/>
      </dsp:nvSpPr>
      <dsp:spPr>
        <a:xfrm>
          <a:off x="482681" y="152122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0FF2CFBC-CB9E-4995-86FB-3267A6372736}">
      <dsp:nvSpPr>
        <dsp:cNvPr id="0" name=""/>
        <dsp:cNvSpPr/>
      </dsp:nvSpPr>
      <dsp:spPr>
        <a:xfrm>
          <a:off x="665329" y="2253731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2253731"/>
        <a:ext cx="3574754" cy="450904"/>
      </dsp:txXfrm>
    </dsp:sp>
    <dsp:sp modelId="{947B1892-D03C-417C-819C-4518608CE2F1}">
      <dsp:nvSpPr>
        <dsp:cNvPr id="0" name=""/>
        <dsp:cNvSpPr/>
      </dsp:nvSpPr>
      <dsp:spPr>
        <a:xfrm>
          <a:off x="383513" y="2197367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123C2C93-EF1A-4AE1-983B-B83057050CFD}">
      <dsp:nvSpPr>
        <dsp:cNvPr id="0" name=""/>
        <dsp:cNvSpPr/>
      </dsp:nvSpPr>
      <dsp:spPr>
        <a:xfrm>
          <a:off x="342224" y="2929871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929871"/>
        <a:ext cx="3897859" cy="450904"/>
      </dsp:txXfrm>
    </dsp:sp>
    <dsp:sp modelId="{BD052CAD-EFB7-467E-A22D-57802D279BC6}">
      <dsp:nvSpPr>
        <dsp:cNvPr id="0" name=""/>
        <dsp:cNvSpPr/>
      </dsp:nvSpPr>
      <dsp:spPr>
        <a:xfrm>
          <a:off x="60408" y="2873508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E723E-758A-4DCB-BF12-E43674B3B875}">
      <dsp:nvSpPr>
        <dsp:cNvPr id="0" name=""/>
        <dsp:cNvSpPr/>
      </dsp:nvSpPr>
      <dsp:spPr>
        <a:xfrm>
          <a:off x="-4470206" y="-685537"/>
          <a:ext cx="5325359" cy="5325359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2E2F0-A6A5-483E-98F9-044395DCEC81}">
      <dsp:nvSpPr>
        <dsp:cNvPr id="0" name=""/>
        <dsp:cNvSpPr/>
      </dsp:nvSpPr>
      <dsp:spPr>
        <a:xfrm>
          <a:off x="549970" y="395428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395428"/>
        <a:ext cx="3363270" cy="790857"/>
      </dsp:txXfrm>
    </dsp:sp>
    <dsp:sp modelId="{9E1C77A4-8D45-4BE7-BFBD-848809ECA6C2}">
      <dsp:nvSpPr>
        <dsp:cNvPr id="0" name=""/>
        <dsp:cNvSpPr/>
      </dsp:nvSpPr>
      <dsp:spPr>
        <a:xfrm>
          <a:off x="55684" y="296571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81C01EE0-18CF-4928-9379-28A6FA51AFD6}">
      <dsp:nvSpPr>
        <dsp:cNvPr id="0" name=""/>
        <dsp:cNvSpPr/>
      </dsp:nvSpPr>
      <dsp:spPr>
        <a:xfrm>
          <a:off x="837446" y="1581714"/>
          <a:ext cx="3075793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7446" y="1581714"/>
        <a:ext cx="3075793" cy="790857"/>
      </dsp:txXfrm>
    </dsp:sp>
    <dsp:sp modelId="{6F2E30C8-6A87-4E0F-8998-72EB6932062A}">
      <dsp:nvSpPr>
        <dsp:cNvPr id="0" name=""/>
        <dsp:cNvSpPr/>
      </dsp:nvSpPr>
      <dsp:spPr>
        <a:xfrm>
          <a:off x="343161" y="1482856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762AFA2A-34D0-49EA-A3C0-2FB0FEE1181A}">
      <dsp:nvSpPr>
        <dsp:cNvPr id="0" name=""/>
        <dsp:cNvSpPr/>
      </dsp:nvSpPr>
      <dsp:spPr>
        <a:xfrm>
          <a:off x="549970" y="2767999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2767999"/>
        <a:ext cx="3363270" cy="790857"/>
      </dsp:txXfrm>
    </dsp:sp>
    <dsp:sp modelId="{0EF2079F-D86F-4C23-8DD3-6BF1A77FB16D}">
      <dsp:nvSpPr>
        <dsp:cNvPr id="0" name=""/>
        <dsp:cNvSpPr/>
      </dsp:nvSpPr>
      <dsp:spPr>
        <a:xfrm>
          <a:off x="55684" y="2669142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363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  <a:endParaRPr lang="vi-V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17442"/>
            <a:ext cx="8689976" cy="3296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Supervisor: 	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Sang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se02316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se02336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se02189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6412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cap="none" dirty="0" smtClean="0">
                <a:latin typeface="+mj-lt"/>
              </a:rPr>
              <a:t>The system will be developed on web</a:t>
            </a:r>
          </a:p>
          <a:p>
            <a:r>
              <a:rPr lang="vi-VN" cap="none" dirty="0" smtClean="0">
                <a:latin typeface="+mj-lt"/>
              </a:rPr>
              <a:t>User include guest and member can use functions likes:</a:t>
            </a:r>
          </a:p>
          <a:p>
            <a:r>
              <a:rPr lang="vi-VN" cap="none" dirty="0" smtClean="0">
                <a:latin typeface="+mj-lt"/>
              </a:rPr>
              <a:t>User can filter and searching words with options: </a:t>
            </a:r>
            <a:r>
              <a:rPr lang="vi-VN" cap="none" dirty="0" smtClean="0">
                <a:latin typeface="+mj-lt"/>
              </a:rPr>
              <a:t>example </a:t>
            </a:r>
            <a:r>
              <a:rPr lang="vi-VN" cap="none" dirty="0" smtClean="0">
                <a:latin typeface="+mj-lt"/>
              </a:rPr>
              <a:t>sentences, grammar, video, conservation, specialized japanese</a:t>
            </a:r>
          </a:p>
          <a:p>
            <a:r>
              <a:rPr lang="vi-VN" cap="none" dirty="0" smtClean="0">
                <a:latin typeface="+mj-lt"/>
              </a:rPr>
              <a:t>User can learn with many sections: fundamental, intermediate, review JLPT</a:t>
            </a:r>
            <a:r>
              <a:rPr lang="vi-VN" cap="none" dirty="0" smtClean="0">
                <a:latin typeface="+mj-lt"/>
              </a:rPr>
              <a:t>, reading</a:t>
            </a:r>
            <a:r>
              <a:rPr lang="vi-VN" cap="none" dirty="0" smtClean="0">
                <a:latin typeface="+mj-lt"/>
              </a:rPr>
              <a:t>, </a:t>
            </a:r>
            <a:r>
              <a:rPr lang="vi-VN" cap="none" dirty="0" smtClean="0">
                <a:latin typeface="+mj-lt"/>
              </a:rPr>
              <a:t>listening, conservation</a:t>
            </a:r>
          </a:p>
          <a:p>
            <a:r>
              <a:rPr lang="vi-VN" cap="none" dirty="0" smtClean="0">
                <a:latin typeface="+mj-lt"/>
              </a:rPr>
              <a:t>User can contribute database or opinion</a:t>
            </a:r>
            <a:endParaRPr lang="vi-VN" cap="none" dirty="0" smtClean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08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4121864" cy="3776131"/>
          </a:xfrm>
        </p:spPr>
        <p:txBody>
          <a:bodyPr/>
          <a:lstStyle/>
          <a:p>
            <a:r>
              <a:rPr lang="vi-VN" cap="none" dirty="0" smtClean="0">
                <a:latin typeface="+mj-lt"/>
              </a:rPr>
              <a:t>If user is guest, they can register then doing </a:t>
            </a:r>
            <a:r>
              <a:rPr lang="vi-VN" cap="none" dirty="0" smtClean="0">
                <a:latin typeface="+mj-lt"/>
              </a:rPr>
              <a:t>test and tracking </a:t>
            </a:r>
            <a:r>
              <a:rPr lang="vi-VN" cap="none" dirty="0" smtClean="0">
                <a:latin typeface="+mj-lt"/>
              </a:rPr>
              <a:t>mark in manage </a:t>
            </a:r>
            <a:r>
              <a:rPr lang="vi-VN" cap="none" dirty="0" smtClean="0">
                <a:latin typeface="+mj-lt"/>
              </a:rPr>
              <a:t>account</a:t>
            </a:r>
            <a:endParaRPr lang="vi-VN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39" y="2214694"/>
            <a:ext cx="6242587" cy="39285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195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account: edit,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ban, unban,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database: add, edit, delete database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and approving from opinion’s user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442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cases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60" y="1635617"/>
            <a:ext cx="8937938" cy="5048518"/>
          </a:xfrm>
        </p:spPr>
      </p:pic>
    </p:spTree>
    <p:extLst>
      <p:ext uri="{BB962C8B-B14F-4D97-AF65-F5344CB8AC3E}">
        <p14:creationId xmlns:p14="http://schemas.microsoft.com/office/powerpoint/2010/main" val="22509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cases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8" y="1751527"/>
            <a:ext cx="7650049" cy="4816698"/>
          </a:xfrm>
        </p:spPr>
      </p:pic>
    </p:spTree>
    <p:extLst>
      <p:ext uri="{BB962C8B-B14F-4D97-AF65-F5344CB8AC3E}">
        <p14:creationId xmlns:p14="http://schemas.microsoft.com/office/powerpoint/2010/main" val="12646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time to response, time of processing.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hours of operation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architectural standards, coding standards.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friendly, interactive.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and scalability: throughput, storage and growth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Non-Functional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381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depend on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Login, logout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account: change password, forget password, tracking mark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test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06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admin: Send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opinion, contribute database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221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Edit,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ban,unban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member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Add, edit, delete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opinion’s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 contribution of user</a:t>
            </a:r>
          </a:p>
          <a:p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227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759855"/>
            <a:ext cx="9053848" cy="5422004"/>
          </a:xfrm>
        </p:spPr>
      </p:pic>
    </p:spTree>
    <p:extLst>
      <p:ext uri="{BB962C8B-B14F-4D97-AF65-F5344CB8AC3E}">
        <p14:creationId xmlns:p14="http://schemas.microsoft.com/office/powerpoint/2010/main" val="2478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2813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5932337"/>
              </p:ext>
            </p:extLst>
          </p:nvPr>
        </p:nvGraphicFramePr>
        <p:xfrm>
          <a:off x="914400" y="2060621"/>
          <a:ext cx="10363200" cy="405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679"/>
            <a:ext cx="10363826" cy="48295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purpose is save time, many users choose study online likes a best way. But nowadays, have not website really good for Vietnamese.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4" y="2704563"/>
            <a:ext cx="5842715" cy="3606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0976109"/>
              </p:ext>
            </p:extLst>
          </p:nvPr>
        </p:nvGraphicFramePr>
        <p:xfrm>
          <a:off x="1146220" y="2704562"/>
          <a:ext cx="4288038" cy="3606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3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3" y="2214694"/>
            <a:ext cx="5953728" cy="395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3719880"/>
              </p:ext>
            </p:extLst>
          </p:nvPr>
        </p:nvGraphicFramePr>
        <p:xfrm>
          <a:off x="1004552" y="2214694"/>
          <a:ext cx="3966694" cy="395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81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03156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above gaps and integrating important function to help user by a best way. UJD_VN will bring to 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only need a laptop connect to internet, use any browser to access website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interface, easy to use by Vietnamese language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not to mind about upgrading account to study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57" y="2884867"/>
            <a:ext cx="1662001" cy="1029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3810871"/>
            <a:ext cx="1766932" cy="987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4926906"/>
            <a:ext cx="1766932" cy="9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 sections to user can choose, such as: reading, listening, conservation, video, review JLPT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Specially, search function with full option to help user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contribute opinion and data 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05" y="3116687"/>
            <a:ext cx="1726976" cy="112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04" y="4079145"/>
            <a:ext cx="2092817" cy="12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requirements from FPT University, we have to complete this project, it is conditional for us to graduate.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during in 4 years to complete project successfully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more about: Java script, PHP, HTML, 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0" y="2743200"/>
            <a:ext cx="2115087" cy="839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48" y="4494894"/>
            <a:ext cx="1998372" cy="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software development process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F-soft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 project and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soft skill and working in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04" y="2214694"/>
            <a:ext cx="2364078" cy="982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9" y="3197111"/>
            <a:ext cx="1988980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04" y="4163103"/>
            <a:ext cx="1892400" cy="9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449</TotalTime>
  <Words>578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Tw Cen MT</vt:lpstr>
      <vt:lpstr>Wingdings</vt:lpstr>
      <vt:lpstr>Droplet</vt:lpstr>
      <vt:lpstr>USEFUL JAPANESE DICTIONARY FOR VIETNAMESE</vt:lpstr>
      <vt:lpstr>PowerPoint Presentation</vt:lpstr>
      <vt:lpstr>Problem Definition </vt:lpstr>
      <vt:lpstr>Problem Definition </vt:lpstr>
      <vt:lpstr>Problem Definition </vt:lpstr>
      <vt:lpstr>The idea </vt:lpstr>
      <vt:lpstr>The idea </vt:lpstr>
      <vt:lpstr>Objectives </vt:lpstr>
      <vt:lpstr>Objectives </vt:lpstr>
      <vt:lpstr>Functional Requirements </vt:lpstr>
      <vt:lpstr>Functional Requirements </vt:lpstr>
      <vt:lpstr>Functional Requirements </vt:lpstr>
      <vt:lpstr>Use cases diagram </vt:lpstr>
      <vt:lpstr>Use cases diagram </vt:lpstr>
      <vt:lpstr>Non-Functional Requirements </vt:lpstr>
      <vt:lpstr>Funtionality  </vt:lpstr>
      <vt:lpstr>Funtionality  </vt:lpstr>
      <vt:lpstr>Funtionality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JAPANESE DICTIONARY FOR VIETNAMESE</dc:title>
  <dc:creator>Ong Vang</dc:creator>
  <cp:lastModifiedBy>Ong Vang</cp:lastModifiedBy>
  <cp:revision>103</cp:revision>
  <dcterms:created xsi:type="dcterms:W3CDTF">2014-05-25T03:00:44Z</dcterms:created>
  <dcterms:modified xsi:type="dcterms:W3CDTF">2014-06-03T01:15:31Z</dcterms:modified>
</cp:coreProperties>
</file>