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  <p:sldId id="281" r:id="rId3"/>
    <p:sldId id="282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66274"/>
            <a:ext cx="10363826" cy="4924925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ADMIN’S ACCOUNT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new admin: admin can add new admin to manage website easily.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profile: admin can edit admin’s profile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admin: admin can delete admin if these admin is not necessary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Member’s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member: Admin can search member a faster way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Ban/Unban Member’s account: If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spam or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violate website’s rule, admin can ban member’s account.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Member: Admin can delete member</a:t>
            </a:r>
          </a:p>
        </p:txBody>
      </p:sp>
    </p:spTree>
    <p:extLst>
      <p:ext uri="{BB962C8B-B14F-4D97-AF65-F5344CB8AC3E}">
        <p14:creationId xmlns:p14="http://schemas.microsoft.com/office/powerpoint/2010/main" val="268224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66274"/>
            <a:ext cx="10363826" cy="5438273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VOCABULARY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Search vocabulary: Admin can search vocabulary to look up a faster way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vocabulary: Admin can add new vocabulary to make varied database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vocabulary: Admin can edit information of vocabulary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vocabulary: Admin can delete vocabulary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GRAMMAR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Grammar: Admin can search grammar to look up a faster way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Grammar: Admin can add new grammar to make varied database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Grammar: Admin can edit information of grammar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Grammar: Admin can delete grammar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not appropriate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7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66274"/>
            <a:ext cx="10363826" cy="5666873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READING DOCUMENT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reading document: Admin can search reading document to manage easily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reading document: Admin can add new reading document to provide for member and guest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reading document: Admin can edit a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document to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with website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reading document: Admin can delete a reading document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6. CONVERSATION MANAGEMENT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conversation: Admin can search conversation to manage easily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conversation: Admin can add new conversation to provide for member and guest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conversation: Admin can edit conversation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appropriate with user's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</a:p>
          <a:p>
            <a:pPr>
              <a:buFontTx/>
              <a:buChar char="-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conversation: Admin can delete conversation when it is not necessary</a:t>
            </a:r>
          </a:p>
          <a:p>
            <a:pPr>
              <a:buFontTx/>
              <a:buChar char="-"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60400"/>
            <a:ext cx="10363826" cy="576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VIDEO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: Admin can search video by name of video in list video.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Add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: Admin can add new video 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Edit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: Admin can edit name of video.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: Admin can delete video in database.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LISTENING ARTICLE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listening article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add new 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Edit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edit name of listening article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listening article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database</a:t>
            </a:r>
          </a:p>
        </p:txBody>
      </p:sp>
    </p:spTree>
    <p:extLst>
      <p:ext uri="{BB962C8B-B14F-4D97-AF65-F5344CB8AC3E}">
        <p14:creationId xmlns:p14="http://schemas.microsoft.com/office/powerpoint/2010/main" val="224138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58800"/>
            <a:ext cx="10363826" cy="5969000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TEST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name of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list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Add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add new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Edit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edit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test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database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CONTRIBUTED CONTENT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content 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 c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ontribute content by choose option contribute and view list contribute about option.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Approve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 content and add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database.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Reply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to user about contribute content.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content if they not available.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3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46100"/>
            <a:ext cx="10363826" cy="5905500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CONTRIBUTED OPINION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opinion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search contribute opinion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list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Reply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 Admin can reply to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 content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opinion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if they not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Q &amp; A MANAGEMENT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and view list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reply to user about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 can delete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not available.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758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700</TotalTime>
  <Words>636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JAPANESE DICTIONARY FOR VIETNAMESE</dc:title>
  <dc:creator>Ong Vang</dc:creator>
  <cp:lastModifiedBy>Nam Le</cp:lastModifiedBy>
  <cp:revision>146</cp:revision>
  <dcterms:created xsi:type="dcterms:W3CDTF">2014-05-25T03:00:44Z</dcterms:created>
  <dcterms:modified xsi:type="dcterms:W3CDTF">2014-06-06T12:41:54Z</dcterms:modified>
</cp:coreProperties>
</file>