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3"/>
  </p:notesMasterIdLst>
  <p:handoutMasterIdLst>
    <p:handoutMasterId r:id="rId74"/>
  </p:handoutMasterIdLst>
  <p:sldIdLst>
    <p:sldId id="256" r:id="rId3"/>
    <p:sldId id="288" r:id="rId4"/>
    <p:sldId id="376" r:id="rId5"/>
    <p:sldId id="389" r:id="rId6"/>
    <p:sldId id="302" r:id="rId7"/>
    <p:sldId id="303" r:id="rId8"/>
    <p:sldId id="348" r:id="rId9"/>
    <p:sldId id="304" r:id="rId10"/>
    <p:sldId id="305" r:id="rId11"/>
    <p:sldId id="363" r:id="rId12"/>
    <p:sldId id="409" r:id="rId13"/>
    <p:sldId id="369" r:id="rId14"/>
    <p:sldId id="370" r:id="rId15"/>
    <p:sldId id="377" r:id="rId16"/>
    <p:sldId id="391" r:id="rId17"/>
    <p:sldId id="365" r:id="rId18"/>
    <p:sldId id="366" r:id="rId19"/>
    <p:sldId id="394" r:id="rId20"/>
    <p:sldId id="388" r:id="rId21"/>
    <p:sldId id="372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62" r:id="rId30"/>
    <p:sldId id="313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86" r:id="rId41"/>
    <p:sldId id="387" r:id="rId42"/>
    <p:sldId id="328" r:id="rId43"/>
    <p:sldId id="397" r:id="rId44"/>
    <p:sldId id="390" r:id="rId45"/>
    <p:sldId id="396" r:id="rId46"/>
    <p:sldId id="398" r:id="rId47"/>
    <p:sldId id="400" r:id="rId48"/>
    <p:sldId id="332" r:id="rId49"/>
    <p:sldId id="333" r:id="rId50"/>
    <p:sldId id="334" r:id="rId51"/>
    <p:sldId id="401" r:id="rId52"/>
    <p:sldId id="402" r:id="rId53"/>
    <p:sldId id="403" r:id="rId54"/>
    <p:sldId id="336" r:id="rId55"/>
    <p:sldId id="404" r:id="rId56"/>
    <p:sldId id="337" r:id="rId57"/>
    <p:sldId id="405" r:id="rId58"/>
    <p:sldId id="355" r:id="rId59"/>
    <p:sldId id="406" r:id="rId60"/>
    <p:sldId id="338" r:id="rId61"/>
    <p:sldId id="407" r:id="rId62"/>
    <p:sldId id="408" r:id="rId63"/>
    <p:sldId id="339" r:id="rId64"/>
    <p:sldId id="360" r:id="rId65"/>
    <p:sldId id="361" r:id="rId66"/>
    <p:sldId id="340" r:id="rId67"/>
    <p:sldId id="368" r:id="rId68"/>
    <p:sldId id="346" r:id="rId69"/>
    <p:sldId id="349" r:id="rId70"/>
    <p:sldId id="350" r:id="rId71"/>
    <p:sldId id="392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0153" autoAdjust="0"/>
  </p:normalViewPr>
  <p:slideViewPr>
    <p:cSldViewPr snapToGrid="0">
      <p:cViewPr varScale="1">
        <p:scale>
          <a:sx n="71" d="100"/>
          <a:sy n="71" d="100"/>
        </p:scale>
        <p:origin x="51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D672F-6F96-46FC-BA4C-C974504B0759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BC6D72-BB87-4207-BB00-498505D52D16}">
      <dgm:prSet phldrT="[Text]" custT="1"/>
      <dgm:spPr/>
      <dgm:t>
        <a:bodyPr/>
        <a:lstStyle/>
        <a:p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      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在のウェブサイト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Existing Websites</a:t>
          </a:r>
          <a:endParaRPr lang="en-US" sz="2400" dirty="0">
            <a:solidFill>
              <a:srgbClr val="002060"/>
            </a:solidFill>
          </a:endParaRPr>
        </a:p>
      </dgm:t>
    </dgm:pt>
    <dgm:pt modelId="{AACFC6EE-AC96-486C-ACF4-3DF18A4E61D1}" type="parTrans" cxnId="{4370E319-EAC4-4E3D-AC65-CD080D8A646B}">
      <dgm:prSet/>
      <dgm:spPr/>
      <dgm:t>
        <a:bodyPr/>
        <a:lstStyle/>
        <a:p>
          <a:endParaRPr lang="en-US"/>
        </a:p>
      </dgm:t>
    </dgm:pt>
    <dgm:pt modelId="{87235C70-47F1-4C91-BD6C-7DC9FD9A1636}" type="sibTrans" cxnId="{4370E319-EAC4-4E3D-AC65-CD080D8A646B}">
      <dgm:prSet/>
      <dgm:spPr/>
      <dgm:t>
        <a:bodyPr/>
        <a:lstStyle/>
        <a:p>
          <a:endParaRPr lang="en-US"/>
        </a:p>
      </dgm:t>
    </dgm:pt>
    <dgm:pt modelId="{54EB739B-B469-457D-A8B2-103991D27A30}">
      <dgm:prSet phldrT="[Text]" custT="1"/>
      <dgm:spPr/>
      <dgm:t>
        <a:bodyPr/>
        <a:lstStyle/>
        <a:p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     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アイデア</a:t>
          </a:r>
          <a:r>
            <a:rPr 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Idea</a:t>
          </a:r>
          <a:endParaRPr lang="en-US" sz="2400" dirty="0">
            <a:solidFill>
              <a:srgbClr val="002060"/>
            </a:solidFill>
          </a:endParaRPr>
        </a:p>
      </dgm:t>
    </dgm:pt>
    <dgm:pt modelId="{D9C192D5-B6CD-4C9B-BE64-541B158A03AF}" type="parTrans" cxnId="{B6FC4E37-7FD4-432E-87B5-88E4312B0EEC}">
      <dgm:prSet/>
      <dgm:spPr/>
      <dgm:t>
        <a:bodyPr/>
        <a:lstStyle/>
        <a:p>
          <a:endParaRPr lang="en-US"/>
        </a:p>
      </dgm:t>
    </dgm:pt>
    <dgm:pt modelId="{22975025-C0BC-44CF-87A5-C6E3BF95575C}" type="sibTrans" cxnId="{B6FC4E37-7FD4-432E-87B5-88E4312B0EEC}">
      <dgm:prSet/>
      <dgm:spPr/>
      <dgm:t>
        <a:bodyPr/>
        <a:lstStyle/>
        <a:p>
          <a:endParaRPr lang="en-US"/>
        </a:p>
      </dgm:t>
    </dgm:pt>
    <dgm:pt modelId="{6A55705E-3005-4072-AD9E-15FA9D1E035F}">
      <dgm:prSet custT="1"/>
      <dgm:spPr/>
      <dgm:t>
        <a:bodyPr/>
        <a:lstStyle/>
        <a:p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1.4    </a:t>
          </a:r>
          <a:r>
            <a:rPr lang="ja-JP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提案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Proposal</a:t>
          </a:r>
          <a:endParaRPr lang="en-US" sz="2400" dirty="0">
            <a:solidFill>
              <a:srgbClr val="002060"/>
            </a:solidFill>
          </a:endParaRPr>
        </a:p>
      </dgm:t>
    </dgm:pt>
    <dgm:pt modelId="{A3D2EBF7-9497-410D-8E95-D2AFB8ECEFD6}" type="parTrans" cxnId="{FC941857-7488-4338-908E-626D1701439D}">
      <dgm:prSet/>
      <dgm:spPr/>
      <dgm:t>
        <a:bodyPr/>
        <a:lstStyle/>
        <a:p>
          <a:endParaRPr lang="en-US"/>
        </a:p>
      </dgm:t>
    </dgm:pt>
    <dgm:pt modelId="{315E5F25-EDDE-410F-A08C-F03BCDF00688}" type="sibTrans" cxnId="{FC941857-7488-4338-908E-626D1701439D}">
      <dgm:prSet/>
      <dgm:spPr/>
      <dgm:t>
        <a:bodyPr/>
        <a:lstStyle/>
        <a:p>
          <a:endParaRPr lang="en-US"/>
        </a:p>
      </dgm:t>
    </dgm:pt>
    <dgm:pt modelId="{172460B6-2C0D-483C-8867-F6B59795BB22}">
      <dgm:prSet custT="1"/>
      <dgm:spPr/>
      <dgm:t>
        <a:bodyPr/>
        <a:lstStyle/>
        <a:p>
          <a:r>
            <a:rPr lang="en-US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1.1 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現在状況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-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Current Situation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1E39D69-AC5F-4080-964F-42BBD44FBE07}" type="parTrans" cxnId="{5042CB9B-40EF-45C6-A28E-3D86984609F9}">
      <dgm:prSet/>
      <dgm:spPr/>
      <dgm:t>
        <a:bodyPr/>
        <a:lstStyle/>
        <a:p>
          <a:endParaRPr lang="en-US"/>
        </a:p>
      </dgm:t>
    </dgm:pt>
    <dgm:pt modelId="{5F9A4C0C-9004-4FB6-8550-2210E8FBC16A}" type="sibTrans" cxnId="{5042CB9B-40EF-45C6-A28E-3D86984609F9}">
      <dgm:prSet/>
      <dgm:spPr/>
      <dgm:t>
        <a:bodyPr/>
        <a:lstStyle/>
        <a:p>
          <a:endParaRPr lang="en-US"/>
        </a:p>
      </dgm:t>
    </dgm:pt>
    <dgm:pt modelId="{379EA119-9BFE-4497-8A00-FB1F6AD13756}" type="pres">
      <dgm:prSet presAssocID="{36CD672F-6F96-46FC-BA4C-C974504B075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274F678-A6BC-46C8-BF06-F4F828A6B132}" type="pres">
      <dgm:prSet presAssocID="{36CD672F-6F96-46FC-BA4C-C974504B0759}" presName="Name1" presStyleCnt="0"/>
      <dgm:spPr/>
      <dgm:t>
        <a:bodyPr/>
        <a:lstStyle/>
        <a:p>
          <a:endParaRPr lang="en-US"/>
        </a:p>
      </dgm:t>
    </dgm:pt>
    <dgm:pt modelId="{E1C0EC40-591C-40C1-A373-A91C1FB40D08}" type="pres">
      <dgm:prSet presAssocID="{36CD672F-6F96-46FC-BA4C-C974504B0759}" presName="cycle" presStyleCnt="0"/>
      <dgm:spPr/>
      <dgm:t>
        <a:bodyPr/>
        <a:lstStyle/>
        <a:p>
          <a:endParaRPr lang="en-US"/>
        </a:p>
      </dgm:t>
    </dgm:pt>
    <dgm:pt modelId="{B222C5FB-D9FF-485A-885B-9270FD5A77C5}" type="pres">
      <dgm:prSet presAssocID="{36CD672F-6F96-46FC-BA4C-C974504B0759}" presName="srcNode" presStyleLbl="node1" presStyleIdx="0" presStyleCnt="4"/>
      <dgm:spPr/>
      <dgm:t>
        <a:bodyPr/>
        <a:lstStyle/>
        <a:p>
          <a:endParaRPr lang="en-US"/>
        </a:p>
      </dgm:t>
    </dgm:pt>
    <dgm:pt modelId="{89A284AC-6EB2-4B0B-9AC2-16236AEDD382}" type="pres">
      <dgm:prSet presAssocID="{36CD672F-6F96-46FC-BA4C-C974504B0759}" presName="conn" presStyleLbl="parChTrans1D2" presStyleIdx="0" presStyleCnt="1"/>
      <dgm:spPr/>
      <dgm:t>
        <a:bodyPr/>
        <a:lstStyle/>
        <a:p>
          <a:endParaRPr lang="en-US"/>
        </a:p>
      </dgm:t>
    </dgm:pt>
    <dgm:pt modelId="{3E78CFB0-E47B-4AD4-B79A-73399067931F}" type="pres">
      <dgm:prSet presAssocID="{36CD672F-6F96-46FC-BA4C-C974504B0759}" presName="extraNode" presStyleLbl="node1" presStyleIdx="0" presStyleCnt="4"/>
      <dgm:spPr/>
      <dgm:t>
        <a:bodyPr/>
        <a:lstStyle/>
        <a:p>
          <a:endParaRPr lang="en-US"/>
        </a:p>
      </dgm:t>
    </dgm:pt>
    <dgm:pt modelId="{0D5DA844-0DA5-4BF6-8295-0636F4153747}" type="pres">
      <dgm:prSet presAssocID="{36CD672F-6F96-46FC-BA4C-C974504B0759}" presName="dstNode" presStyleLbl="node1" presStyleIdx="0" presStyleCnt="4"/>
      <dgm:spPr/>
      <dgm:t>
        <a:bodyPr/>
        <a:lstStyle/>
        <a:p>
          <a:endParaRPr lang="en-US"/>
        </a:p>
      </dgm:t>
    </dgm:pt>
    <dgm:pt modelId="{D2200464-3FF1-4C55-A693-80864F1F79ED}" type="pres">
      <dgm:prSet presAssocID="{172460B6-2C0D-483C-8867-F6B59795BB2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0DF2B-8EAF-4AF3-8D7D-14356ED73613}" type="pres">
      <dgm:prSet presAssocID="{172460B6-2C0D-483C-8867-F6B59795BB22}" presName="accent_1" presStyleCnt="0"/>
      <dgm:spPr/>
      <dgm:t>
        <a:bodyPr/>
        <a:lstStyle/>
        <a:p>
          <a:endParaRPr lang="en-US"/>
        </a:p>
      </dgm:t>
    </dgm:pt>
    <dgm:pt modelId="{15D97353-241E-4FE8-920B-BB3364149F38}" type="pres">
      <dgm:prSet presAssocID="{172460B6-2C0D-483C-8867-F6B59795BB22}" presName="accentRepeatNode" presStyleLbl="solidFgAcc1" presStyleIdx="0" presStyleCnt="4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34DD74-AE2B-476D-B23E-EDEFBAF1383E}" type="pres">
      <dgm:prSet presAssocID="{B1BC6D72-BB87-4207-BB00-498505D52D1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6B87A-C1ED-4ADA-AC1B-87F88DC7A22B}" type="pres">
      <dgm:prSet presAssocID="{B1BC6D72-BB87-4207-BB00-498505D52D16}" presName="accent_2" presStyleCnt="0"/>
      <dgm:spPr/>
      <dgm:t>
        <a:bodyPr/>
        <a:lstStyle/>
        <a:p>
          <a:endParaRPr lang="en-US"/>
        </a:p>
      </dgm:t>
    </dgm:pt>
    <dgm:pt modelId="{C7D7513D-23A8-4CC3-BC7E-2277BD09D743}" type="pres">
      <dgm:prSet presAssocID="{B1BC6D72-BB87-4207-BB00-498505D52D16}" presName="accentRepeatNode" presStyleLbl="solidFgAcc1" presStyleIdx="1" presStyleCnt="4"/>
      <dgm:spPr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DF4A9B3-8883-4EEC-8D50-BF40A85C81EB}" type="pres">
      <dgm:prSet presAssocID="{54EB739B-B469-457D-A8B2-103991D27A3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4D203-E718-4496-9911-EF18D3FF6466}" type="pres">
      <dgm:prSet presAssocID="{54EB739B-B469-457D-A8B2-103991D27A30}" presName="accent_3" presStyleCnt="0"/>
      <dgm:spPr/>
      <dgm:t>
        <a:bodyPr/>
        <a:lstStyle/>
        <a:p>
          <a:endParaRPr lang="en-US"/>
        </a:p>
      </dgm:t>
    </dgm:pt>
    <dgm:pt modelId="{D8F77124-2A3B-4A1E-9932-EFAAD7B71DAC}" type="pres">
      <dgm:prSet presAssocID="{54EB739B-B469-457D-A8B2-103991D27A30}" presName="accentRepeatNode" presStyleLbl="solidFgAcc1" presStyleIdx="2" presStyleCnt="4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3D52C97-3315-4B43-9F2B-6F3B7CCD5EAD}" type="pres">
      <dgm:prSet presAssocID="{6A55705E-3005-4072-AD9E-15FA9D1E035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8996-486F-4277-AE69-5B967EEB403E}" type="pres">
      <dgm:prSet presAssocID="{6A55705E-3005-4072-AD9E-15FA9D1E035F}" presName="accent_4" presStyleCnt="0"/>
      <dgm:spPr/>
      <dgm:t>
        <a:bodyPr/>
        <a:lstStyle/>
        <a:p>
          <a:endParaRPr lang="en-US"/>
        </a:p>
      </dgm:t>
    </dgm:pt>
    <dgm:pt modelId="{04CAAF86-C804-4EE8-92DD-47220D22DFF1}" type="pres">
      <dgm:prSet presAssocID="{6A55705E-3005-4072-AD9E-15FA9D1E035F}" presName="accentRepeatNode" presStyleLbl="solidFgAcc1" presStyleIdx="3" presStyleCnt="4"/>
      <dgm:spPr>
        <a:blipFill dpi="0" rotWithShape="0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1DFDE967-E5E8-41E5-BFA0-5ED09641B57B}" type="presOf" srcId="{36CD672F-6F96-46FC-BA4C-C974504B0759}" destId="{379EA119-9BFE-4497-8A00-FB1F6AD13756}" srcOrd="0" destOrd="0" presId="urn:microsoft.com/office/officeart/2008/layout/VerticalCurvedList"/>
    <dgm:cxn modelId="{3912C88C-3AAC-4D11-8881-66447E832193}" type="presOf" srcId="{6A55705E-3005-4072-AD9E-15FA9D1E035F}" destId="{03D52C97-3315-4B43-9F2B-6F3B7CCD5EAD}" srcOrd="0" destOrd="0" presId="urn:microsoft.com/office/officeart/2008/layout/VerticalCurvedList"/>
    <dgm:cxn modelId="{E0951A71-6FC3-4D48-B695-3DC546BA1435}" type="presOf" srcId="{B1BC6D72-BB87-4207-BB00-498505D52D16}" destId="{CE34DD74-AE2B-476D-B23E-EDEFBAF1383E}" srcOrd="0" destOrd="0" presId="urn:microsoft.com/office/officeart/2008/layout/VerticalCurvedList"/>
    <dgm:cxn modelId="{4370E319-EAC4-4E3D-AC65-CD080D8A646B}" srcId="{36CD672F-6F96-46FC-BA4C-C974504B0759}" destId="{B1BC6D72-BB87-4207-BB00-498505D52D16}" srcOrd="1" destOrd="0" parTransId="{AACFC6EE-AC96-486C-ACF4-3DF18A4E61D1}" sibTransId="{87235C70-47F1-4C91-BD6C-7DC9FD9A1636}"/>
    <dgm:cxn modelId="{2B5CBC45-6BE0-4ED5-82D4-E164870A1396}" type="presOf" srcId="{172460B6-2C0D-483C-8867-F6B59795BB22}" destId="{D2200464-3FF1-4C55-A693-80864F1F79ED}" srcOrd="0" destOrd="0" presId="urn:microsoft.com/office/officeart/2008/layout/VerticalCurvedList"/>
    <dgm:cxn modelId="{779D1D46-A931-42BC-BAAC-D31A2310E2B0}" type="presOf" srcId="{54EB739B-B469-457D-A8B2-103991D27A30}" destId="{9DF4A9B3-8883-4EEC-8D50-BF40A85C81EB}" srcOrd="0" destOrd="0" presId="urn:microsoft.com/office/officeart/2008/layout/VerticalCurvedList"/>
    <dgm:cxn modelId="{B6FC4E37-7FD4-432E-87B5-88E4312B0EEC}" srcId="{36CD672F-6F96-46FC-BA4C-C974504B0759}" destId="{54EB739B-B469-457D-A8B2-103991D27A30}" srcOrd="2" destOrd="0" parTransId="{D9C192D5-B6CD-4C9B-BE64-541B158A03AF}" sibTransId="{22975025-C0BC-44CF-87A5-C6E3BF95575C}"/>
    <dgm:cxn modelId="{FC941857-7488-4338-908E-626D1701439D}" srcId="{36CD672F-6F96-46FC-BA4C-C974504B0759}" destId="{6A55705E-3005-4072-AD9E-15FA9D1E035F}" srcOrd="3" destOrd="0" parTransId="{A3D2EBF7-9497-410D-8E95-D2AFB8ECEFD6}" sibTransId="{315E5F25-EDDE-410F-A08C-F03BCDF00688}"/>
    <dgm:cxn modelId="{78F7FDD0-F886-4A6C-AA5F-7E8B0CA15A71}" type="presOf" srcId="{5F9A4C0C-9004-4FB6-8550-2210E8FBC16A}" destId="{89A284AC-6EB2-4B0B-9AC2-16236AEDD382}" srcOrd="0" destOrd="0" presId="urn:microsoft.com/office/officeart/2008/layout/VerticalCurvedList"/>
    <dgm:cxn modelId="{5042CB9B-40EF-45C6-A28E-3D86984609F9}" srcId="{36CD672F-6F96-46FC-BA4C-C974504B0759}" destId="{172460B6-2C0D-483C-8867-F6B59795BB22}" srcOrd="0" destOrd="0" parTransId="{31E39D69-AC5F-4080-964F-42BBD44FBE07}" sibTransId="{5F9A4C0C-9004-4FB6-8550-2210E8FBC16A}"/>
    <dgm:cxn modelId="{88BEA296-A649-4FD7-9BCF-F1A6E247DAD5}" type="presParOf" srcId="{379EA119-9BFE-4497-8A00-FB1F6AD13756}" destId="{2274F678-A6BC-46C8-BF06-F4F828A6B132}" srcOrd="0" destOrd="0" presId="urn:microsoft.com/office/officeart/2008/layout/VerticalCurvedList"/>
    <dgm:cxn modelId="{8C24EE67-9404-4163-921C-01D12BB3F2C8}" type="presParOf" srcId="{2274F678-A6BC-46C8-BF06-F4F828A6B132}" destId="{E1C0EC40-591C-40C1-A373-A91C1FB40D08}" srcOrd="0" destOrd="0" presId="urn:microsoft.com/office/officeart/2008/layout/VerticalCurvedList"/>
    <dgm:cxn modelId="{DC9A27D4-9A1E-4786-B8AD-C53F853DC7BD}" type="presParOf" srcId="{E1C0EC40-591C-40C1-A373-A91C1FB40D08}" destId="{B222C5FB-D9FF-485A-885B-9270FD5A77C5}" srcOrd="0" destOrd="0" presId="urn:microsoft.com/office/officeart/2008/layout/VerticalCurvedList"/>
    <dgm:cxn modelId="{C9A25EBE-6AEB-41F5-A39C-323DE4E798F6}" type="presParOf" srcId="{E1C0EC40-591C-40C1-A373-A91C1FB40D08}" destId="{89A284AC-6EB2-4B0B-9AC2-16236AEDD382}" srcOrd="1" destOrd="0" presId="urn:microsoft.com/office/officeart/2008/layout/VerticalCurvedList"/>
    <dgm:cxn modelId="{4DA9FA47-C48E-4C13-887B-4B838F9B30BD}" type="presParOf" srcId="{E1C0EC40-591C-40C1-A373-A91C1FB40D08}" destId="{3E78CFB0-E47B-4AD4-B79A-73399067931F}" srcOrd="2" destOrd="0" presId="urn:microsoft.com/office/officeart/2008/layout/VerticalCurvedList"/>
    <dgm:cxn modelId="{E9E67727-071D-4FD0-AB99-E700E6BB2E3D}" type="presParOf" srcId="{E1C0EC40-591C-40C1-A373-A91C1FB40D08}" destId="{0D5DA844-0DA5-4BF6-8295-0636F4153747}" srcOrd="3" destOrd="0" presId="urn:microsoft.com/office/officeart/2008/layout/VerticalCurvedList"/>
    <dgm:cxn modelId="{D44FF92B-C909-4FE7-A14D-17425F86DC89}" type="presParOf" srcId="{2274F678-A6BC-46C8-BF06-F4F828A6B132}" destId="{D2200464-3FF1-4C55-A693-80864F1F79ED}" srcOrd="1" destOrd="0" presId="urn:microsoft.com/office/officeart/2008/layout/VerticalCurvedList"/>
    <dgm:cxn modelId="{06065CC2-A10B-4371-BF11-AE23F9403066}" type="presParOf" srcId="{2274F678-A6BC-46C8-BF06-F4F828A6B132}" destId="{3FB0DF2B-8EAF-4AF3-8D7D-14356ED73613}" srcOrd="2" destOrd="0" presId="urn:microsoft.com/office/officeart/2008/layout/VerticalCurvedList"/>
    <dgm:cxn modelId="{D39763CA-72CE-4846-B6EE-F437EBAA6C2D}" type="presParOf" srcId="{3FB0DF2B-8EAF-4AF3-8D7D-14356ED73613}" destId="{15D97353-241E-4FE8-920B-BB3364149F38}" srcOrd="0" destOrd="0" presId="urn:microsoft.com/office/officeart/2008/layout/VerticalCurvedList"/>
    <dgm:cxn modelId="{A005D5E5-A9B4-4B4A-B0DF-D300487EF233}" type="presParOf" srcId="{2274F678-A6BC-46C8-BF06-F4F828A6B132}" destId="{CE34DD74-AE2B-476D-B23E-EDEFBAF1383E}" srcOrd="3" destOrd="0" presId="urn:microsoft.com/office/officeart/2008/layout/VerticalCurvedList"/>
    <dgm:cxn modelId="{8CC1D036-F1BC-45C8-84DF-CFB4604E7B3F}" type="presParOf" srcId="{2274F678-A6BC-46C8-BF06-F4F828A6B132}" destId="{6516B87A-C1ED-4ADA-AC1B-87F88DC7A22B}" srcOrd="4" destOrd="0" presId="urn:microsoft.com/office/officeart/2008/layout/VerticalCurvedList"/>
    <dgm:cxn modelId="{24ED21CF-976F-4F62-BCFC-E6BA38F41E87}" type="presParOf" srcId="{6516B87A-C1ED-4ADA-AC1B-87F88DC7A22B}" destId="{C7D7513D-23A8-4CC3-BC7E-2277BD09D743}" srcOrd="0" destOrd="0" presId="urn:microsoft.com/office/officeart/2008/layout/VerticalCurvedList"/>
    <dgm:cxn modelId="{76860E0F-6E5E-4712-BC9D-B7359886B62C}" type="presParOf" srcId="{2274F678-A6BC-46C8-BF06-F4F828A6B132}" destId="{9DF4A9B3-8883-4EEC-8D50-BF40A85C81EB}" srcOrd="5" destOrd="0" presId="urn:microsoft.com/office/officeart/2008/layout/VerticalCurvedList"/>
    <dgm:cxn modelId="{FEEB2B5C-2403-4D1E-BA0F-55A4429AA7C4}" type="presParOf" srcId="{2274F678-A6BC-46C8-BF06-F4F828A6B132}" destId="{F2F4D203-E718-4496-9911-EF18D3FF6466}" srcOrd="6" destOrd="0" presId="urn:microsoft.com/office/officeart/2008/layout/VerticalCurvedList"/>
    <dgm:cxn modelId="{50B6D898-D59B-4AC2-B8A2-671BDEC12D20}" type="presParOf" srcId="{F2F4D203-E718-4496-9911-EF18D3FF6466}" destId="{D8F77124-2A3B-4A1E-9932-EFAAD7B71DAC}" srcOrd="0" destOrd="0" presId="urn:microsoft.com/office/officeart/2008/layout/VerticalCurvedList"/>
    <dgm:cxn modelId="{31A219A3-F4BC-4FA2-A8BA-3CDA6F508772}" type="presParOf" srcId="{2274F678-A6BC-46C8-BF06-F4F828A6B132}" destId="{03D52C97-3315-4B43-9F2B-6F3B7CCD5EAD}" srcOrd="7" destOrd="0" presId="urn:microsoft.com/office/officeart/2008/layout/VerticalCurvedList"/>
    <dgm:cxn modelId="{08C59807-AA22-4357-A34E-68E1BB8591F2}" type="presParOf" srcId="{2274F678-A6BC-46C8-BF06-F4F828A6B132}" destId="{2EF28996-486F-4277-AE69-5B967EEB403E}" srcOrd="8" destOrd="0" presId="urn:microsoft.com/office/officeart/2008/layout/VerticalCurvedList"/>
    <dgm:cxn modelId="{67CDD8CB-03AF-4AD1-99DA-3A6479B145C8}" type="presParOf" srcId="{2EF28996-486F-4277-AE69-5B967EEB403E}" destId="{04CAAF86-C804-4EE8-92DD-47220D22DFF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8877A-D59B-4A35-910F-8F496E4753EF}" type="doc">
      <dgm:prSet loTypeId="urn:microsoft.com/office/officeart/2005/8/layout/chevron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77FA38-D857-4416-AB7E-30C0253EE341}">
      <dgm:prSet phldrT="[Text]" custT="1"/>
      <dgm:spPr/>
      <dgm:t>
        <a:bodyPr/>
        <a:lstStyle/>
        <a:p>
          <a:r>
            <a:rPr lang="ja-JP" altLang="en-US" sz="28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システムのユーザ  </a:t>
          </a:r>
          <a:r>
            <a:rPr lang="en-US" altLang="ja-JP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System Users</a:t>
          </a:r>
          <a:endParaRPr lang="en-US" sz="2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AB247B-18F1-456D-8AF0-751AAD9C5C94}" type="parTrans" cxnId="{DE454474-96E5-4E10-91A8-71120CDA3971}">
      <dgm:prSet/>
      <dgm:spPr/>
      <dgm:t>
        <a:bodyPr/>
        <a:lstStyle/>
        <a:p>
          <a:endParaRPr lang="en-US"/>
        </a:p>
      </dgm:t>
    </dgm:pt>
    <dgm:pt modelId="{73E94E63-3B4A-4870-95BC-76B19522B4A5}" type="sibTrans" cxnId="{DE454474-96E5-4E10-91A8-71120CDA3971}">
      <dgm:prSet/>
      <dgm:spPr/>
      <dgm:t>
        <a:bodyPr/>
        <a:lstStyle/>
        <a:p>
          <a:endParaRPr lang="en-US"/>
        </a:p>
      </dgm:t>
    </dgm:pt>
    <dgm:pt modelId="{4E49AE35-0212-443D-8F19-4D8FB8103D49}">
      <dgm:prSet phldrT="[Text]"/>
      <dgm:spPr/>
      <dgm:t>
        <a:bodyPr/>
        <a:lstStyle/>
        <a:p>
          <a:r>
            <a:rPr lang="en-US" dirty="0" smtClean="0"/>
            <a:t>3.3</a:t>
          </a:r>
          <a:endParaRPr lang="en-US" dirty="0"/>
        </a:p>
      </dgm:t>
    </dgm:pt>
    <dgm:pt modelId="{548AEE42-5238-4D2B-A54A-224C804A0ACD}" type="parTrans" cxnId="{CC0BA1D5-E89E-4C0C-8970-B79BAD644BF0}">
      <dgm:prSet/>
      <dgm:spPr/>
      <dgm:t>
        <a:bodyPr/>
        <a:lstStyle/>
        <a:p>
          <a:endParaRPr lang="en-US"/>
        </a:p>
      </dgm:t>
    </dgm:pt>
    <dgm:pt modelId="{EE63451F-9249-42A1-92E4-71AC29DE5416}" type="sibTrans" cxnId="{CC0BA1D5-E89E-4C0C-8970-B79BAD644BF0}">
      <dgm:prSet/>
      <dgm:spPr/>
      <dgm:t>
        <a:bodyPr/>
        <a:lstStyle/>
        <a:p>
          <a:endParaRPr lang="en-US"/>
        </a:p>
      </dgm:t>
    </dgm:pt>
    <dgm:pt modelId="{FBB4AE42-3DDC-4D06-B37B-9CDC477F1295}">
      <dgm:prSet phldrT="[Text]" custT="1"/>
      <dgm:spPr/>
      <dgm:t>
        <a:bodyPr/>
        <a:lstStyle/>
        <a:p>
          <a:r>
            <a:rPr lang="ja-JP" altLang="en-US" sz="28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機能要求  </a:t>
          </a:r>
          <a:r>
            <a:rPr lang="en-US" altLang="ja-JP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Functional Requirements</a:t>
          </a:r>
          <a:endParaRPr lang="en-US" sz="2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72463F-AF6C-410A-8406-886A9402FB42}" type="parTrans" cxnId="{7CDA98EA-CCCA-4321-BEDB-0C7E0D9FFFE3}">
      <dgm:prSet/>
      <dgm:spPr/>
      <dgm:t>
        <a:bodyPr/>
        <a:lstStyle/>
        <a:p>
          <a:endParaRPr lang="en-US"/>
        </a:p>
      </dgm:t>
    </dgm:pt>
    <dgm:pt modelId="{9429A4CE-01EB-4753-9C3D-1C72C0573B8E}" type="sibTrans" cxnId="{7CDA98EA-CCCA-4321-BEDB-0C7E0D9FFFE3}">
      <dgm:prSet/>
      <dgm:spPr/>
      <dgm:t>
        <a:bodyPr/>
        <a:lstStyle/>
        <a:p>
          <a:endParaRPr lang="en-US"/>
        </a:p>
      </dgm:t>
    </dgm:pt>
    <dgm:pt modelId="{E368CB27-F1F5-4C0F-BF20-F2F4D52775E8}">
      <dgm:prSet phldrT="[Text]"/>
      <dgm:spPr/>
      <dgm:t>
        <a:bodyPr/>
        <a:lstStyle/>
        <a:p>
          <a:r>
            <a:rPr lang="en-US" dirty="0" smtClean="0"/>
            <a:t>3.4</a:t>
          </a:r>
          <a:endParaRPr lang="en-US" dirty="0"/>
        </a:p>
      </dgm:t>
    </dgm:pt>
    <dgm:pt modelId="{A18713FE-7E10-4DAB-9259-411B44CC100A}" type="parTrans" cxnId="{0293BE86-1D1B-45A8-B3F1-84FDA1748017}">
      <dgm:prSet/>
      <dgm:spPr/>
      <dgm:t>
        <a:bodyPr/>
        <a:lstStyle/>
        <a:p>
          <a:endParaRPr lang="en-US"/>
        </a:p>
      </dgm:t>
    </dgm:pt>
    <dgm:pt modelId="{D57B2C7D-3626-42AA-B18C-6061576F3218}" type="sibTrans" cxnId="{0293BE86-1D1B-45A8-B3F1-84FDA1748017}">
      <dgm:prSet/>
      <dgm:spPr/>
      <dgm:t>
        <a:bodyPr/>
        <a:lstStyle/>
        <a:p>
          <a:endParaRPr lang="en-US"/>
        </a:p>
      </dgm:t>
    </dgm:pt>
    <dgm:pt modelId="{D5CF8B5C-16F5-45E5-BA55-FBCF26912259}">
      <dgm:prSet phldrT="[Text]" custT="1"/>
      <dgm:spPr/>
      <dgm:t>
        <a:bodyPr/>
        <a:lstStyle/>
        <a:p>
          <a:r>
            <a:rPr lang="ja-JP" altLang="en-US" sz="28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非機能要求  </a:t>
          </a:r>
          <a:r>
            <a:rPr lang="en-US" altLang="ja-JP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Non-Functional Requirements</a:t>
          </a:r>
          <a:endParaRPr lang="en-US" sz="2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E4DBA5-DEE8-4364-95FD-DCE5BD1B8486}" type="parTrans" cxnId="{8DD9378E-17DC-4170-AC72-1232B24FC251}">
      <dgm:prSet/>
      <dgm:spPr/>
      <dgm:t>
        <a:bodyPr/>
        <a:lstStyle/>
        <a:p>
          <a:endParaRPr lang="en-US"/>
        </a:p>
      </dgm:t>
    </dgm:pt>
    <dgm:pt modelId="{4F12CA02-C255-4515-A536-1EED2339265E}" type="sibTrans" cxnId="{8DD9378E-17DC-4170-AC72-1232B24FC251}">
      <dgm:prSet/>
      <dgm:spPr/>
      <dgm:t>
        <a:bodyPr/>
        <a:lstStyle/>
        <a:p>
          <a:endParaRPr lang="en-US"/>
        </a:p>
      </dgm:t>
    </dgm:pt>
    <dgm:pt modelId="{0D3C2E46-3FA5-47FD-A1D5-C761C16248C1}">
      <dgm:prSet/>
      <dgm:spPr/>
      <dgm:t>
        <a:bodyPr/>
        <a:lstStyle/>
        <a:p>
          <a:r>
            <a:rPr lang="en-US" dirty="0" smtClean="0"/>
            <a:t>3.1</a:t>
          </a:r>
          <a:endParaRPr lang="en-US" dirty="0"/>
        </a:p>
      </dgm:t>
    </dgm:pt>
    <dgm:pt modelId="{93854F36-6A17-441F-8E05-46C24F92DA77}" type="parTrans" cxnId="{7D40D335-986A-443D-BAA7-4D65D6FCBAF0}">
      <dgm:prSet/>
      <dgm:spPr/>
      <dgm:t>
        <a:bodyPr/>
        <a:lstStyle/>
        <a:p>
          <a:endParaRPr lang="en-US"/>
        </a:p>
      </dgm:t>
    </dgm:pt>
    <dgm:pt modelId="{8EDFFC5C-3D08-48C7-B657-66BBFA6FF6E5}" type="sibTrans" cxnId="{7D40D335-986A-443D-BAA7-4D65D6FCBAF0}">
      <dgm:prSet/>
      <dgm:spPr/>
      <dgm:t>
        <a:bodyPr/>
        <a:lstStyle/>
        <a:p>
          <a:endParaRPr lang="en-US"/>
        </a:p>
      </dgm:t>
    </dgm:pt>
    <dgm:pt modelId="{989E1CB2-2CBA-4534-AB08-F96C3194C73D}">
      <dgm:prSet phldrT="[Text]"/>
      <dgm:spPr/>
      <dgm:t>
        <a:bodyPr/>
        <a:lstStyle/>
        <a:p>
          <a:r>
            <a:rPr lang="en-US" dirty="0" smtClean="0"/>
            <a:t>3.2</a:t>
          </a:r>
          <a:endParaRPr lang="en-US" dirty="0"/>
        </a:p>
      </dgm:t>
    </dgm:pt>
    <dgm:pt modelId="{1F6A38B3-4326-4516-8DFA-79909806A621}" type="sibTrans" cxnId="{C3D10C3D-C2D8-490E-9F50-C19A0750020F}">
      <dgm:prSet/>
      <dgm:spPr/>
      <dgm:t>
        <a:bodyPr/>
        <a:lstStyle/>
        <a:p>
          <a:endParaRPr lang="en-US"/>
        </a:p>
      </dgm:t>
    </dgm:pt>
    <dgm:pt modelId="{A69FBFBB-BCA7-4B7F-9238-631FCF53E4C9}" type="parTrans" cxnId="{C3D10C3D-C2D8-490E-9F50-C19A0750020F}">
      <dgm:prSet/>
      <dgm:spPr/>
      <dgm:t>
        <a:bodyPr/>
        <a:lstStyle/>
        <a:p>
          <a:endParaRPr lang="en-US"/>
        </a:p>
      </dgm:t>
    </dgm:pt>
    <dgm:pt modelId="{4C993029-E7C6-4E8C-B592-6C94A327F745}">
      <dgm:prSet custT="1"/>
      <dgm:spPr/>
      <dgm:t>
        <a:bodyPr/>
        <a:lstStyle/>
        <a:p>
          <a:r>
            <a:rPr lang="ja-JP" altLang="en-US" sz="2800" b="1" dirty="0" smtClean="0">
              <a:solidFill>
                <a:srgbClr val="00206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ビジネスプロセ  </a:t>
          </a:r>
          <a:r>
            <a:rPr lang="en-US" altLang="ja-JP" sz="2800" b="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800" b="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Business Process</a:t>
          </a:r>
          <a:endParaRPr lang="en-US" sz="2800" b="0" dirty="0">
            <a:solidFill>
              <a:srgbClr val="00206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F35F0-D9D2-4BA2-A8EA-82DEDA94DEF7}" type="parTrans" cxnId="{2D28908B-1CF7-46CB-A85E-EE11A552C8C0}">
      <dgm:prSet/>
      <dgm:spPr/>
      <dgm:t>
        <a:bodyPr/>
        <a:lstStyle/>
        <a:p>
          <a:endParaRPr lang="en-US"/>
        </a:p>
      </dgm:t>
    </dgm:pt>
    <dgm:pt modelId="{575AA177-1628-4B35-B48E-B82BD0DCD429}" type="sibTrans" cxnId="{2D28908B-1CF7-46CB-A85E-EE11A552C8C0}">
      <dgm:prSet/>
      <dgm:spPr/>
      <dgm:t>
        <a:bodyPr/>
        <a:lstStyle/>
        <a:p>
          <a:endParaRPr lang="en-US"/>
        </a:p>
      </dgm:t>
    </dgm:pt>
    <dgm:pt modelId="{9B9D8889-19E5-4FAD-8A6F-48C3A20652B1}" type="pres">
      <dgm:prSet presAssocID="{A338877A-D59B-4A35-910F-8F496E4753E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5E9FF6-FA8D-4FE0-95B8-13EA91F709B9}" type="pres">
      <dgm:prSet presAssocID="{0D3C2E46-3FA5-47FD-A1D5-C761C16248C1}" presName="composite" presStyleCnt="0"/>
      <dgm:spPr/>
    </dgm:pt>
    <dgm:pt modelId="{10553112-79C8-4FEB-B20A-1A0435D6B5F5}" type="pres">
      <dgm:prSet presAssocID="{0D3C2E46-3FA5-47FD-A1D5-C761C16248C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57F6B-1A34-460C-A320-7434F60975FE}" type="pres">
      <dgm:prSet presAssocID="{0D3C2E46-3FA5-47FD-A1D5-C761C16248C1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72AED-E2EA-4632-8783-9F3625B26CD2}" type="pres">
      <dgm:prSet presAssocID="{8EDFFC5C-3D08-48C7-B657-66BBFA6FF6E5}" presName="sp" presStyleCnt="0"/>
      <dgm:spPr/>
    </dgm:pt>
    <dgm:pt modelId="{96F32723-BF21-4C43-A05F-5A3C4DA52FE3}" type="pres">
      <dgm:prSet presAssocID="{989E1CB2-2CBA-4534-AB08-F96C3194C73D}" presName="composite" presStyleCnt="0"/>
      <dgm:spPr/>
      <dgm:t>
        <a:bodyPr/>
        <a:lstStyle/>
        <a:p>
          <a:endParaRPr lang="en-US"/>
        </a:p>
      </dgm:t>
    </dgm:pt>
    <dgm:pt modelId="{11379803-ECA8-4204-B619-C726F0831AB5}" type="pres">
      <dgm:prSet presAssocID="{989E1CB2-2CBA-4534-AB08-F96C3194C73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294C5-0D28-43CB-A7CF-86758BB9FD7A}" type="pres">
      <dgm:prSet presAssocID="{989E1CB2-2CBA-4534-AB08-F96C3194C73D}" presName="descendantText" presStyleLbl="alignAcc1" presStyleIdx="1" presStyleCnt="4" custLinFactNeighborX="-143" custLinFactNeighborY="15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4DB13-5AC0-4651-847D-73C10E0A1DAD}" type="pres">
      <dgm:prSet presAssocID="{1F6A38B3-4326-4516-8DFA-79909806A621}" presName="sp" presStyleCnt="0"/>
      <dgm:spPr/>
      <dgm:t>
        <a:bodyPr/>
        <a:lstStyle/>
        <a:p>
          <a:endParaRPr lang="en-US"/>
        </a:p>
      </dgm:t>
    </dgm:pt>
    <dgm:pt modelId="{1BB6103E-9346-43F7-9D2F-F65459F7FE69}" type="pres">
      <dgm:prSet presAssocID="{4E49AE35-0212-443D-8F19-4D8FB8103D49}" presName="composite" presStyleCnt="0"/>
      <dgm:spPr/>
      <dgm:t>
        <a:bodyPr/>
        <a:lstStyle/>
        <a:p>
          <a:endParaRPr lang="en-US"/>
        </a:p>
      </dgm:t>
    </dgm:pt>
    <dgm:pt modelId="{9E7CDDCB-13A0-40A9-986D-D6BA931259A9}" type="pres">
      <dgm:prSet presAssocID="{4E49AE35-0212-443D-8F19-4D8FB8103D4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CED57-AC44-45E8-A7FD-BB6BB827892D}" type="pres">
      <dgm:prSet presAssocID="{4E49AE35-0212-443D-8F19-4D8FB8103D4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1B342-14F4-4145-AC99-7CF21899999C}" type="pres">
      <dgm:prSet presAssocID="{EE63451F-9249-42A1-92E4-71AC29DE5416}" presName="sp" presStyleCnt="0"/>
      <dgm:spPr/>
      <dgm:t>
        <a:bodyPr/>
        <a:lstStyle/>
        <a:p>
          <a:endParaRPr lang="en-US"/>
        </a:p>
      </dgm:t>
    </dgm:pt>
    <dgm:pt modelId="{12CE7D97-D732-485A-888C-AEF06E9845D5}" type="pres">
      <dgm:prSet presAssocID="{E368CB27-F1F5-4C0F-BF20-F2F4D52775E8}" presName="composite" presStyleCnt="0"/>
      <dgm:spPr/>
      <dgm:t>
        <a:bodyPr/>
        <a:lstStyle/>
        <a:p>
          <a:endParaRPr lang="en-US"/>
        </a:p>
      </dgm:t>
    </dgm:pt>
    <dgm:pt modelId="{3B48293F-B410-4ACF-9681-9F1572D8B922}" type="pres">
      <dgm:prSet presAssocID="{E368CB27-F1F5-4C0F-BF20-F2F4D52775E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BE5FB-E3FA-41B5-9D69-2413BEBE05D2}" type="pres">
      <dgm:prSet presAssocID="{E368CB27-F1F5-4C0F-BF20-F2F4D52775E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D10C3D-C2D8-490E-9F50-C19A0750020F}" srcId="{A338877A-D59B-4A35-910F-8F496E4753EF}" destId="{989E1CB2-2CBA-4534-AB08-F96C3194C73D}" srcOrd="1" destOrd="0" parTransId="{A69FBFBB-BCA7-4B7F-9238-631FCF53E4C9}" sibTransId="{1F6A38B3-4326-4516-8DFA-79909806A621}"/>
    <dgm:cxn modelId="{7D40D335-986A-443D-BAA7-4D65D6FCBAF0}" srcId="{A338877A-D59B-4A35-910F-8F496E4753EF}" destId="{0D3C2E46-3FA5-47FD-A1D5-C761C16248C1}" srcOrd="0" destOrd="0" parTransId="{93854F36-6A17-441F-8E05-46C24F92DA77}" sibTransId="{8EDFFC5C-3D08-48C7-B657-66BBFA6FF6E5}"/>
    <dgm:cxn modelId="{F204A51B-EA23-4CE9-980D-EAB5AFE66352}" type="presOf" srcId="{E368CB27-F1F5-4C0F-BF20-F2F4D52775E8}" destId="{3B48293F-B410-4ACF-9681-9F1572D8B922}" srcOrd="0" destOrd="0" presId="urn:microsoft.com/office/officeart/2005/8/layout/chevron2"/>
    <dgm:cxn modelId="{DC0BFD82-BA3B-4A34-B64B-36A75A7A9B47}" type="presOf" srcId="{989E1CB2-2CBA-4534-AB08-F96C3194C73D}" destId="{11379803-ECA8-4204-B619-C726F0831AB5}" srcOrd="0" destOrd="0" presId="urn:microsoft.com/office/officeart/2005/8/layout/chevron2"/>
    <dgm:cxn modelId="{D3460D21-E188-472D-8107-781C1B9A67D8}" type="presOf" srcId="{A338877A-D59B-4A35-910F-8F496E4753EF}" destId="{9B9D8889-19E5-4FAD-8A6F-48C3A20652B1}" srcOrd="0" destOrd="0" presId="urn:microsoft.com/office/officeart/2005/8/layout/chevron2"/>
    <dgm:cxn modelId="{CC0BA1D5-E89E-4C0C-8970-B79BAD644BF0}" srcId="{A338877A-D59B-4A35-910F-8F496E4753EF}" destId="{4E49AE35-0212-443D-8F19-4D8FB8103D49}" srcOrd="2" destOrd="0" parTransId="{548AEE42-5238-4D2B-A54A-224C804A0ACD}" sibTransId="{EE63451F-9249-42A1-92E4-71AC29DE5416}"/>
    <dgm:cxn modelId="{7CDA98EA-CCCA-4321-BEDB-0C7E0D9FFFE3}" srcId="{4E49AE35-0212-443D-8F19-4D8FB8103D49}" destId="{FBB4AE42-3DDC-4D06-B37B-9CDC477F1295}" srcOrd="0" destOrd="0" parTransId="{4672463F-AF6C-410A-8406-886A9402FB42}" sibTransId="{9429A4CE-01EB-4753-9C3D-1C72C0573B8E}"/>
    <dgm:cxn modelId="{0293BE86-1D1B-45A8-B3F1-84FDA1748017}" srcId="{A338877A-D59B-4A35-910F-8F496E4753EF}" destId="{E368CB27-F1F5-4C0F-BF20-F2F4D52775E8}" srcOrd="3" destOrd="0" parTransId="{A18713FE-7E10-4DAB-9259-411B44CC100A}" sibTransId="{D57B2C7D-3626-42AA-B18C-6061576F3218}"/>
    <dgm:cxn modelId="{75FE3FF4-77B4-4196-B04D-63AC3CF7B561}" type="presOf" srcId="{0D3C2E46-3FA5-47FD-A1D5-C761C16248C1}" destId="{10553112-79C8-4FEB-B20A-1A0435D6B5F5}" srcOrd="0" destOrd="0" presId="urn:microsoft.com/office/officeart/2005/8/layout/chevron2"/>
    <dgm:cxn modelId="{ADC4F3A8-603D-4190-B0A5-32454F4872F9}" type="presOf" srcId="{D5CF8B5C-16F5-45E5-BA55-FBCF26912259}" destId="{2EDBE5FB-E3FA-41B5-9D69-2413BEBE05D2}" srcOrd="0" destOrd="0" presId="urn:microsoft.com/office/officeart/2005/8/layout/chevron2"/>
    <dgm:cxn modelId="{DE454474-96E5-4E10-91A8-71120CDA3971}" srcId="{989E1CB2-2CBA-4534-AB08-F96C3194C73D}" destId="{AD77FA38-D857-4416-AB7E-30C0253EE341}" srcOrd="0" destOrd="0" parTransId="{7FAB247B-18F1-456D-8AF0-751AAD9C5C94}" sibTransId="{73E94E63-3B4A-4870-95BC-76B19522B4A5}"/>
    <dgm:cxn modelId="{8DD9378E-17DC-4170-AC72-1232B24FC251}" srcId="{E368CB27-F1F5-4C0F-BF20-F2F4D52775E8}" destId="{D5CF8B5C-16F5-45E5-BA55-FBCF26912259}" srcOrd="0" destOrd="0" parTransId="{15E4DBA5-DEE8-4364-95FD-DCE5BD1B8486}" sibTransId="{4F12CA02-C255-4515-A536-1EED2339265E}"/>
    <dgm:cxn modelId="{97392C99-87FF-4263-BAD4-4A8A94095CAF}" type="presOf" srcId="{AD77FA38-D857-4416-AB7E-30C0253EE341}" destId="{D38294C5-0D28-43CB-A7CF-86758BB9FD7A}" srcOrd="0" destOrd="0" presId="urn:microsoft.com/office/officeart/2005/8/layout/chevron2"/>
    <dgm:cxn modelId="{58FD8828-FC42-4BDD-A204-720B4E9A52E7}" type="presOf" srcId="{FBB4AE42-3DDC-4D06-B37B-9CDC477F1295}" destId="{8E3CED57-AC44-45E8-A7FD-BB6BB827892D}" srcOrd="0" destOrd="0" presId="urn:microsoft.com/office/officeart/2005/8/layout/chevron2"/>
    <dgm:cxn modelId="{C3036598-921F-468C-A521-3E83851BC342}" type="presOf" srcId="{4E49AE35-0212-443D-8F19-4D8FB8103D49}" destId="{9E7CDDCB-13A0-40A9-986D-D6BA931259A9}" srcOrd="0" destOrd="0" presId="urn:microsoft.com/office/officeart/2005/8/layout/chevron2"/>
    <dgm:cxn modelId="{2D28908B-1CF7-46CB-A85E-EE11A552C8C0}" srcId="{0D3C2E46-3FA5-47FD-A1D5-C761C16248C1}" destId="{4C993029-E7C6-4E8C-B592-6C94A327F745}" srcOrd="0" destOrd="0" parTransId="{29DF35F0-D9D2-4BA2-A8EA-82DEDA94DEF7}" sibTransId="{575AA177-1628-4B35-B48E-B82BD0DCD429}"/>
    <dgm:cxn modelId="{7DEECCC1-C01F-4C21-A8C0-A3B396EE5DF5}" type="presOf" srcId="{4C993029-E7C6-4E8C-B592-6C94A327F745}" destId="{62E57F6B-1A34-460C-A320-7434F60975FE}" srcOrd="0" destOrd="0" presId="urn:microsoft.com/office/officeart/2005/8/layout/chevron2"/>
    <dgm:cxn modelId="{41FA3F95-C776-4378-8E53-7926C53B4D3F}" type="presParOf" srcId="{9B9D8889-19E5-4FAD-8A6F-48C3A20652B1}" destId="{E55E9FF6-FA8D-4FE0-95B8-13EA91F709B9}" srcOrd="0" destOrd="0" presId="urn:microsoft.com/office/officeart/2005/8/layout/chevron2"/>
    <dgm:cxn modelId="{0612C054-B2ED-41A0-8B4C-8D36FF4554C9}" type="presParOf" srcId="{E55E9FF6-FA8D-4FE0-95B8-13EA91F709B9}" destId="{10553112-79C8-4FEB-B20A-1A0435D6B5F5}" srcOrd="0" destOrd="0" presId="urn:microsoft.com/office/officeart/2005/8/layout/chevron2"/>
    <dgm:cxn modelId="{BEA215BC-2C3C-41AB-9504-C36FF8F0130D}" type="presParOf" srcId="{E55E9FF6-FA8D-4FE0-95B8-13EA91F709B9}" destId="{62E57F6B-1A34-460C-A320-7434F60975FE}" srcOrd="1" destOrd="0" presId="urn:microsoft.com/office/officeart/2005/8/layout/chevron2"/>
    <dgm:cxn modelId="{0F60D7B1-18CC-488E-84AC-333F0DC005FA}" type="presParOf" srcId="{9B9D8889-19E5-4FAD-8A6F-48C3A20652B1}" destId="{03272AED-E2EA-4632-8783-9F3625B26CD2}" srcOrd="1" destOrd="0" presId="urn:microsoft.com/office/officeart/2005/8/layout/chevron2"/>
    <dgm:cxn modelId="{31B130CF-7764-452F-9B6B-8B10903F4D3F}" type="presParOf" srcId="{9B9D8889-19E5-4FAD-8A6F-48C3A20652B1}" destId="{96F32723-BF21-4C43-A05F-5A3C4DA52FE3}" srcOrd="2" destOrd="0" presId="urn:microsoft.com/office/officeart/2005/8/layout/chevron2"/>
    <dgm:cxn modelId="{4DF08C6F-17F6-484E-A749-61AD425081B6}" type="presParOf" srcId="{96F32723-BF21-4C43-A05F-5A3C4DA52FE3}" destId="{11379803-ECA8-4204-B619-C726F0831AB5}" srcOrd="0" destOrd="0" presId="urn:microsoft.com/office/officeart/2005/8/layout/chevron2"/>
    <dgm:cxn modelId="{BDA1174B-BB02-4FFF-9265-5E0607337205}" type="presParOf" srcId="{96F32723-BF21-4C43-A05F-5A3C4DA52FE3}" destId="{D38294C5-0D28-43CB-A7CF-86758BB9FD7A}" srcOrd="1" destOrd="0" presId="urn:microsoft.com/office/officeart/2005/8/layout/chevron2"/>
    <dgm:cxn modelId="{1A3D02E5-FA16-4A5B-9D84-25B3F7FEEAB9}" type="presParOf" srcId="{9B9D8889-19E5-4FAD-8A6F-48C3A20652B1}" destId="{6DA4DB13-5AC0-4651-847D-73C10E0A1DAD}" srcOrd="3" destOrd="0" presId="urn:microsoft.com/office/officeart/2005/8/layout/chevron2"/>
    <dgm:cxn modelId="{D788B4EC-F315-4904-B3FE-552A24E3EF5B}" type="presParOf" srcId="{9B9D8889-19E5-4FAD-8A6F-48C3A20652B1}" destId="{1BB6103E-9346-43F7-9D2F-F65459F7FE69}" srcOrd="4" destOrd="0" presId="urn:microsoft.com/office/officeart/2005/8/layout/chevron2"/>
    <dgm:cxn modelId="{421D9E44-CA8D-488D-9546-46326C36BD3D}" type="presParOf" srcId="{1BB6103E-9346-43F7-9D2F-F65459F7FE69}" destId="{9E7CDDCB-13A0-40A9-986D-D6BA931259A9}" srcOrd="0" destOrd="0" presId="urn:microsoft.com/office/officeart/2005/8/layout/chevron2"/>
    <dgm:cxn modelId="{9C68E3ED-15B9-436D-B5F6-165D950A7D45}" type="presParOf" srcId="{1BB6103E-9346-43F7-9D2F-F65459F7FE69}" destId="{8E3CED57-AC44-45E8-A7FD-BB6BB827892D}" srcOrd="1" destOrd="0" presId="urn:microsoft.com/office/officeart/2005/8/layout/chevron2"/>
    <dgm:cxn modelId="{19A9AC92-BA3A-4E31-9E66-C9D4B32CA9B6}" type="presParOf" srcId="{9B9D8889-19E5-4FAD-8A6F-48C3A20652B1}" destId="{CE51B342-14F4-4145-AC99-7CF21899999C}" srcOrd="5" destOrd="0" presId="urn:microsoft.com/office/officeart/2005/8/layout/chevron2"/>
    <dgm:cxn modelId="{DA19F565-9AE8-4B81-ADAF-C26D3963F660}" type="presParOf" srcId="{9B9D8889-19E5-4FAD-8A6F-48C3A20652B1}" destId="{12CE7D97-D732-485A-888C-AEF06E9845D5}" srcOrd="6" destOrd="0" presId="urn:microsoft.com/office/officeart/2005/8/layout/chevron2"/>
    <dgm:cxn modelId="{1EBBDC6A-D94E-4154-B723-29E37EC6F397}" type="presParOf" srcId="{12CE7D97-D732-485A-888C-AEF06E9845D5}" destId="{3B48293F-B410-4ACF-9681-9F1572D8B922}" srcOrd="0" destOrd="0" presId="urn:microsoft.com/office/officeart/2005/8/layout/chevron2"/>
    <dgm:cxn modelId="{5A429D48-C514-47A4-9626-EB7C7E6D4B21}" type="presParOf" srcId="{12CE7D97-D732-485A-888C-AEF06E9845D5}" destId="{2EDBE5FB-E3FA-41B5-9D69-2413BEBE05D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B06C35-4A2B-4A76-BF5F-361B1C45E854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DAE8EF-6EFC-4ADF-A449-F50A14A0FDED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</a:rPr>
            <a:t>4.1</a:t>
          </a:r>
          <a:endParaRPr lang="en-US" sz="2400" b="1" dirty="0">
            <a:solidFill>
              <a:srgbClr val="002060"/>
            </a:solidFill>
          </a:endParaRPr>
        </a:p>
      </dgm:t>
    </dgm:pt>
    <dgm:pt modelId="{EC34EBBC-AC49-4A08-B0BE-39B998CD8E1B}" type="parTrans" cxnId="{3C082683-72D6-49FA-B919-7ADE81D82C78}">
      <dgm:prSet/>
      <dgm:spPr/>
      <dgm:t>
        <a:bodyPr/>
        <a:lstStyle/>
        <a:p>
          <a:endParaRPr lang="en-US"/>
        </a:p>
      </dgm:t>
    </dgm:pt>
    <dgm:pt modelId="{0485BF68-13D5-4081-B030-1406803F5CDD}" type="sibTrans" cxnId="{3C082683-72D6-49FA-B919-7ADE81D82C78}">
      <dgm:prSet/>
      <dgm:spPr/>
      <dgm:t>
        <a:bodyPr/>
        <a:lstStyle/>
        <a:p>
          <a:endParaRPr lang="en-US"/>
        </a:p>
      </dgm:t>
    </dgm:pt>
    <dgm:pt modelId="{1C0A3768-E129-445E-BDD8-EEAF413BCF2B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テクノロジー と</a:t>
          </a:r>
          <a:r>
            <a:rPr lang="en-US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</a:t>
          </a:r>
          <a:r>
            <a:rPr lang="ja-JP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理由</a:t>
          </a:r>
          <a:r>
            <a:rPr lang="en-US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Technology &amp; Reason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40F1D8-F89C-4F95-AE86-701ECE284394}" type="parTrans" cxnId="{59AAA70D-DB25-4736-B4BD-41F4FD833E85}">
      <dgm:prSet/>
      <dgm:spPr/>
      <dgm:t>
        <a:bodyPr/>
        <a:lstStyle/>
        <a:p>
          <a:endParaRPr lang="en-US"/>
        </a:p>
      </dgm:t>
    </dgm:pt>
    <dgm:pt modelId="{09A7730C-75B4-430A-A437-577F1371B9E8}" type="sibTrans" cxnId="{59AAA70D-DB25-4736-B4BD-41F4FD833E85}">
      <dgm:prSet/>
      <dgm:spPr/>
      <dgm:t>
        <a:bodyPr/>
        <a:lstStyle/>
        <a:p>
          <a:endParaRPr lang="en-US"/>
        </a:p>
      </dgm:t>
    </dgm:pt>
    <dgm:pt modelId="{57D02936-8CC5-462E-8D18-41EFD9BB8AF3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</a:rPr>
            <a:t>4.2</a:t>
          </a:r>
          <a:endParaRPr lang="en-US" sz="2400" b="1" dirty="0">
            <a:solidFill>
              <a:srgbClr val="002060"/>
            </a:solidFill>
          </a:endParaRPr>
        </a:p>
      </dgm:t>
    </dgm:pt>
    <dgm:pt modelId="{D997DA00-4089-4035-9064-602EF0CF6694}" type="parTrans" cxnId="{43A70602-7C46-4F4F-9CF0-2FF0A22CA054}">
      <dgm:prSet/>
      <dgm:spPr/>
      <dgm:t>
        <a:bodyPr/>
        <a:lstStyle/>
        <a:p>
          <a:endParaRPr lang="en-US"/>
        </a:p>
      </dgm:t>
    </dgm:pt>
    <dgm:pt modelId="{563692F7-6A6F-46AA-8141-8B86DCE5BDFD}" type="sibTrans" cxnId="{43A70602-7C46-4F4F-9CF0-2FF0A22CA054}">
      <dgm:prSet/>
      <dgm:spPr/>
      <dgm:t>
        <a:bodyPr/>
        <a:lstStyle/>
        <a:p>
          <a:endParaRPr lang="en-US"/>
        </a:p>
      </dgm:t>
    </dgm:pt>
    <dgm:pt modelId="{B34DF215-31D1-4037-B27A-4E4E4E3A6FA4}">
      <dgm:prSet phldrT="[Text]" custT="1"/>
      <dgm:spPr/>
      <dgm:t>
        <a:bodyPr/>
        <a:lstStyle/>
        <a:p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アーキテクチャ表現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Architecture Representation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175AA1-8A5C-430E-9256-A0FB93647A8B}" type="parTrans" cxnId="{7399BFA8-9DDE-43A8-9158-9438F8E388B5}">
      <dgm:prSet/>
      <dgm:spPr/>
      <dgm:t>
        <a:bodyPr/>
        <a:lstStyle/>
        <a:p>
          <a:endParaRPr lang="en-US"/>
        </a:p>
      </dgm:t>
    </dgm:pt>
    <dgm:pt modelId="{FE25D6C4-9AE9-41E5-AB27-C53AA9ACCF58}" type="sibTrans" cxnId="{7399BFA8-9DDE-43A8-9158-9438F8E388B5}">
      <dgm:prSet/>
      <dgm:spPr/>
      <dgm:t>
        <a:bodyPr/>
        <a:lstStyle/>
        <a:p>
          <a:endParaRPr lang="en-US"/>
        </a:p>
      </dgm:t>
    </dgm:pt>
    <dgm:pt modelId="{6AF728CA-2C6B-4983-AF5D-D01C4FDEF38A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</a:rPr>
            <a:t>4.3</a:t>
          </a:r>
          <a:endParaRPr lang="en-US" sz="2400" b="1" dirty="0">
            <a:solidFill>
              <a:srgbClr val="002060"/>
            </a:solidFill>
          </a:endParaRPr>
        </a:p>
      </dgm:t>
    </dgm:pt>
    <dgm:pt modelId="{4DE2BC30-B855-4D57-87E7-431EFF4D186E}" type="parTrans" cxnId="{996F4608-270E-4E27-9000-A216507FFEED}">
      <dgm:prSet/>
      <dgm:spPr/>
      <dgm:t>
        <a:bodyPr/>
        <a:lstStyle/>
        <a:p>
          <a:endParaRPr lang="en-US"/>
        </a:p>
      </dgm:t>
    </dgm:pt>
    <dgm:pt modelId="{17B9D663-248D-4CE6-A943-BB86C9644E6E}" type="sibTrans" cxnId="{996F4608-270E-4E27-9000-A216507FFEED}">
      <dgm:prSet/>
      <dgm:spPr/>
      <dgm:t>
        <a:bodyPr/>
        <a:lstStyle/>
        <a:p>
          <a:endParaRPr lang="en-US"/>
        </a:p>
      </dgm:t>
    </dgm:pt>
    <dgm:pt modelId="{5D0E5812-A413-41F9-8E5B-BAC3AE96949F}">
      <dgm:prSet phldrT="[Text]" custT="1"/>
      <dgm:spPr/>
      <dgm:t>
        <a:bodyPr/>
        <a:lstStyle/>
        <a:p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パッケージ ビュー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Package View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E4DFD1-7198-47BF-B04F-CA3127EE993A}" type="parTrans" cxnId="{95694C75-9D7C-4C13-9E94-22B5A9A57677}">
      <dgm:prSet/>
      <dgm:spPr/>
      <dgm:t>
        <a:bodyPr/>
        <a:lstStyle/>
        <a:p>
          <a:endParaRPr lang="en-US"/>
        </a:p>
      </dgm:t>
    </dgm:pt>
    <dgm:pt modelId="{958E7A6A-23CF-4510-A5C3-44B02DCA094A}" type="sibTrans" cxnId="{95694C75-9D7C-4C13-9E94-22B5A9A57677}">
      <dgm:prSet/>
      <dgm:spPr/>
      <dgm:t>
        <a:bodyPr/>
        <a:lstStyle/>
        <a:p>
          <a:endParaRPr lang="en-US"/>
        </a:p>
      </dgm:t>
    </dgm:pt>
    <dgm:pt modelId="{11C04E69-3409-44E5-8ED4-64D183760C4D}">
      <dgm:prSet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</a:rPr>
            <a:t>4.4</a:t>
          </a:r>
          <a:endParaRPr lang="en-US" sz="2400" b="1" dirty="0">
            <a:solidFill>
              <a:srgbClr val="002060"/>
            </a:solidFill>
          </a:endParaRPr>
        </a:p>
      </dgm:t>
    </dgm:pt>
    <dgm:pt modelId="{C43E49C9-9BB9-44D8-A8C6-A39D5A1AF121}" type="parTrans" cxnId="{11F3FB1F-E3F6-450E-9BCD-B77DDD7763AF}">
      <dgm:prSet/>
      <dgm:spPr/>
      <dgm:t>
        <a:bodyPr/>
        <a:lstStyle/>
        <a:p>
          <a:endParaRPr lang="en-US"/>
        </a:p>
      </dgm:t>
    </dgm:pt>
    <dgm:pt modelId="{2E0E90A5-4075-440F-A7E0-4E6FCDA9BADA}" type="sibTrans" cxnId="{11F3FB1F-E3F6-450E-9BCD-B77DDD7763AF}">
      <dgm:prSet/>
      <dgm:spPr/>
      <dgm:t>
        <a:bodyPr/>
        <a:lstStyle/>
        <a:p>
          <a:endParaRPr lang="en-US"/>
        </a:p>
      </dgm:t>
    </dgm:pt>
    <dgm:pt modelId="{A7798368-1465-4331-83DD-290FD7E26948}">
      <dgm:prSet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</a:t>
          </a:r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詳細設計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Detail Design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EDB78E-F2E7-42FF-84E7-1CE3A3BA4DF3}" type="parTrans" cxnId="{FEF79614-25F0-4448-9727-F1508AE95C08}">
      <dgm:prSet/>
      <dgm:spPr/>
      <dgm:t>
        <a:bodyPr/>
        <a:lstStyle/>
        <a:p>
          <a:endParaRPr lang="en-US"/>
        </a:p>
      </dgm:t>
    </dgm:pt>
    <dgm:pt modelId="{AE00F7DF-3362-41D5-8CA7-7C9EA26C1B03}" type="sibTrans" cxnId="{FEF79614-25F0-4448-9727-F1508AE95C08}">
      <dgm:prSet/>
      <dgm:spPr/>
      <dgm:t>
        <a:bodyPr/>
        <a:lstStyle/>
        <a:p>
          <a:endParaRPr lang="en-US"/>
        </a:p>
      </dgm:t>
    </dgm:pt>
    <dgm:pt modelId="{79A5D30A-CE19-4F99-B93C-F1EB7E2AD4F7}">
      <dgm:prSet custT="1"/>
      <dgm:spPr/>
      <dgm:t>
        <a:bodyPr/>
        <a:lstStyle/>
        <a:p>
          <a:r>
            <a:rPr lang="en-US" sz="2400" b="1" dirty="0" smtClean="0">
              <a:solidFill>
                <a:srgbClr val="002060"/>
              </a:solidFill>
            </a:rPr>
            <a:t>4.5</a:t>
          </a:r>
          <a:endParaRPr lang="en-US" sz="2400" b="1" dirty="0">
            <a:solidFill>
              <a:srgbClr val="002060"/>
            </a:solidFill>
          </a:endParaRPr>
        </a:p>
      </dgm:t>
    </dgm:pt>
    <dgm:pt modelId="{6731CF84-9AD5-4B27-80B5-5E26A9BBD34D}" type="parTrans" cxnId="{A8AA0249-3AF3-4881-97D7-04BC039A1D74}">
      <dgm:prSet/>
      <dgm:spPr/>
      <dgm:t>
        <a:bodyPr/>
        <a:lstStyle/>
        <a:p>
          <a:endParaRPr lang="en-US"/>
        </a:p>
      </dgm:t>
    </dgm:pt>
    <dgm:pt modelId="{37579227-E2F8-47D1-8F01-D67ECAE3E951}" type="sibTrans" cxnId="{A8AA0249-3AF3-4881-97D7-04BC039A1D74}">
      <dgm:prSet/>
      <dgm:spPr/>
      <dgm:t>
        <a:bodyPr/>
        <a:lstStyle/>
        <a:p>
          <a:endParaRPr lang="en-US"/>
        </a:p>
      </dgm:t>
    </dgm:pt>
    <dgm:pt modelId="{885132C9-3629-4A4F-97EA-6B67240CDCF6}">
      <dgm:prSet custT="1"/>
      <dgm:spPr/>
      <dgm:t>
        <a:bodyPr/>
        <a:lstStyle/>
        <a:p>
          <a:r>
            <a:rPr lang="ja-JP" altLang="en-US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データベース設計  </a:t>
          </a:r>
          <a:r>
            <a:rPr lang="en-US" altLang="ja-JP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Database Design</a:t>
          </a:r>
          <a:endParaRPr lang="en-US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1C1E1D-DF1C-43E9-942D-93A0EB7A0F66}" type="parTrans" cxnId="{D62C8F63-0188-4BC1-8F6C-8CDB42A47842}">
      <dgm:prSet/>
      <dgm:spPr/>
      <dgm:t>
        <a:bodyPr/>
        <a:lstStyle/>
        <a:p>
          <a:endParaRPr lang="en-US"/>
        </a:p>
      </dgm:t>
    </dgm:pt>
    <dgm:pt modelId="{9D0816DC-415F-4ED3-9961-0CB34ABF7321}" type="sibTrans" cxnId="{D62C8F63-0188-4BC1-8F6C-8CDB42A47842}">
      <dgm:prSet/>
      <dgm:spPr/>
      <dgm:t>
        <a:bodyPr/>
        <a:lstStyle/>
        <a:p>
          <a:endParaRPr lang="en-US"/>
        </a:p>
      </dgm:t>
    </dgm:pt>
    <dgm:pt modelId="{E8FE3A5B-1385-4086-BB6C-9612EADE20A1}" type="pres">
      <dgm:prSet presAssocID="{E4B06C35-4A2B-4A76-BF5F-361B1C45E8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940DFF-D297-4D9B-9209-6845548486AB}" type="pres">
      <dgm:prSet presAssocID="{28DAE8EF-6EFC-4ADF-A449-F50A14A0FDED}" presName="linNode" presStyleCnt="0"/>
      <dgm:spPr/>
    </dgm:pt>
    <dgm:pt modelId="{ED6DAACD-E26D-4E07-A4CA-B14852BFDE2A}" type="pres">
      <dgm:prSet presAssocID="{28DAE8EF-6EFC-4ADF-A449-F50A14A0FDED}" presName="parentText" presStyleLbl="node1" presStyleIdx="0" presStyleCnt="5" custScaleX="311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1FB5B-3724-4150-9A7D-350011B67DB6}" type="pres">
      <dgm:prSet presAssocID="{28DAE8EF-6EFC-4ADF-A449-F50A14A0FDED}" presName="descendantText" presStyleLbl="alignAccFollowNode1" presStyleIdx="0" presStyleCnt="5" custScaleX="1517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FE143-4CE9-4205-AEBC-C7ECDA95809E}" type="pres">
      <dgm:prSet presAssocID="{0485BF68-13D5-4081-B030-1406803F5CDD}" presName="sp" presStyleCnt="0"/>
      <dgm:spPr/>
    </dgm:pt>
    <dgm:pt modelId="{D92D70D1-FDA8-4DE4-8BE3-435FCEF229BD}" type="pres">
      <dgm:prSet presAssocID="{57D02936-8CC5-462E-8D18-41EFD9BB8AF3}" presName="linNode" presStyleCnt="0"/>
      <dgm:spPr/>
    </dgm:pt>
    <dgm:pt modelId="{0E5E14A9-2605-4941-9E6A-57A0670A28BB}" type="pres">
      <dgm:prSet presAssocID="{57D02936-8CC5-462E-8D18-41EFD9BB8AF3}" presName="parentText" presStyleLbl="node1" presStyleIdx="1" presStyleCnt="5" custFlipHor="1" custScaleX="382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7460D-A106-4565-90F0-0A9B76802EA7}" type="pres">
      <dgm:prSet presAssocID="{57D02936-8CC5-462E-8D18-41EFD9BB8AF3}" presName="descendantText" presStyleLbl="alignAccFollowNode1" presStyleIdx="1" presStyleCnt="5" custScaleX="185290" custScaleY="100156" custLinFactNeighborX="-783" custLinFactNeighborY="6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BF9DE-4371-422B-95AD-B5786F63ED57}" type="pres">
      <dgm:prSet presAssocID="{563692F7-6A6F-46AA-8141-8B86DCE5BDFD}" presName="sp" presStyleCnt="0"/>
      <dgm:spPr/>
    </dgm:pt>
    <dgm:pt modelId="{9AC40BAB-3F7A-4859-BC54-5F7F95E4FEE3}" type="pres">
      <dgm:prSet presAssocID="{6AF728CA-2C6B-4983-AF5D-D01C4FDEF38A}" presName="linNode" presStyleCnt="0"/>
      <dgm:spPr/>
    </dgm:pt>
    <dgm:pt modelId="{9CEF29B8-5389-46E5-9667-E0FED8AC179F}" type="pres">
      <dgm:prSet presAssocID="{6AF728CA-2C6B-4983-AF5D-D01C4FDEF38A}" presName="parentText" presStyleLbl="node1" presStyleIdx="2" presStyleCnt="5" custScaleX="904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47843-DB6E-4C3A-A632-F357CB27A050}" type="pres">
      <dgm:prSet presAssocID="{6AF728CA-2C6B-4983-AF5D-D01C4FDEF38A}" presName="descendantText" presStyleLbl="alignAccFollowNode1" presStyleIdx="2" presStyleCnt="5" custScaleX="439009" custScaleY="100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D6EE6-A386-4345-ACFC-7DAB31103B33}" type="pres">
      <dgm:prSet presAssocID="{17B9D663-248D-4CE6-A943-BB86C9644E6E}" presName="sp" presStyleCnt="0"/>
      <dgm:spPr/>
    </dgm:pt>
    <dgm:pt modelId="{6116764C-734E-44E1-A3CB-3F9F52D5327D}" type="pres">
      <dgm:prSet presAssocID="{11C04E69-3409-44E5-8ED4-64D183760C4D}" presName="linNode" presStyleCnt="0"/>
      <dgm:spPr/>
    </dgm:pt>
    <dgm:pt modelId="{B7FAADD1-92BB-4516-857D-F6F57158FFCD}" type="pres">
      <dgm:prSet presAssocID="{11C04E69-3409-44E5-8ED4-64D183760C4D}" presName="parentText" presStyleLbl="node1" presStyleIdx="3" presStyleCnt="5" custScaleX="360885" custLinFactNeighborX="-1085" custLinFactNeighborY="-6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6CE59-006A-40B5-9382-2558F28260B6}" type="pres">
      <dgm:prSet presAssocID="{11C04E69-3409-44E5-8ED4-64D183760C4D}" presName="descendantText" presStyleLbl="alignAccFollowNode1" presStyleIdx="3" presStyleCnt="5" custScaleX="1748634" custScaleY="100198" custLinFactNeighborX="-16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43983-271A-4DBE-8845-83D36F77B449}" type="pres">
      <dgm:prSet presAssocID="{2E0E90A5-4075-440F-A7E0-4E6FCDA9BADA}" presName="sp" presStyleCnt="0"/>
      <dgm:spPr/>
    </dgm:pt>
    <dgm:pt modelId="{51BC0972-216C-4B61-B7D5-EBFF2541E47C}" type="pres">
      <dgm:prSet presAssocID="{79A5D30A-CE19-4F99-B93C-F1EB7E2AD4F7}" presName="linNode" presStyleCnt="0"/>
      <dgm:spPr/>
    </dgm:pt>
    <dgm:pt modelId="{F4A09044-0E53-4769-BEED-8475DE892B06}" type="pres">
      <dgm:prSet presAssocID="{79A5D30A-CE19-4F99-B93C-F1EB7E2AD4F7}" presName="parentText" presStyleLbl="node1" presStyleIdx="4" presStyleCnt="5" custScaleX="359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5CE3A-3064-4136-96A0-B7749D955401}" type="pres">
      <dgm:prSet presAssocID="{79A5D30A-CE19-4F99-B93C-F1EB7E2AD4F7}" presName="descendantText" presStyleLbl="alignAccFollowNode1" presStyleIdx="4" presStyleCnt="5" custScaleX="174128" custScaleY="1001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F79614-25F0-4448-9727-F1508AE95C08}" srcId="{11C04E69-3409-44E5-8ED4-64D183760C4D}" destId="{A7798368-1465-4331-83DD-290FD7E26948}" srcOrd="0" destOrd="0" parTransId="{CCEDB78E-F2E7-42FF-84E7-1CE3A3BA4DF3}" sibTransId="{AE00F7DF-3362-41D5-8CA7-7C9EA26C1B03}"/>
    <dgm:cxn modelId="{996F4608-270E-4E27-9000-A216507FFEED}" srcId="{E4B06C35-4A2B-4A76-BF5F-361B1C45E854}" destId="{6AF728CA-2C6B-4983-AF5D-D01C4FDEF38A}" srcOrd="2" destOrd="0" parTransId="{4DE2BC30-B855-4D57-87E7-431EFF4D186E}" sibTransId="{17B9D663-248D-4CE6-A943-BB86C9644E6E}"/>
    <dgm:cxn modelId="{B45BC278-313F-4D8E-9C20-EBF4D16760E3}" type="presOf" srcId="{5D0E5812-A413-41F9-8E5B-BAC3AE96949F}" destId="{8CF47843-DB6E-4C3A-A632-F357CB27A050}" srcOrd="0" destOrd="0" presId="urn:microsoft.com/office/officeart/2005/8/layout/vList5"/>
    <dgm:cxn modelId="{95694C75-9D7C-4C13-9E94-22B5A9A57677}" srcId="{6AF728CA-2C6B-4983-AF5D-D01C4FDEF38A}" destId="{5D0E5812-A413-41F9-8E5B-BAC3AE96949F}" srcOrd="0" destOrd="0" parTransId="{CDE4DFD1-7198-47BF-B04F-CA3127EE993A}" sibTransId="{958E7A6A-23CF-4510-A5C3-44B02DCA094A}"/>
    <dgm:cxn modelId="{11F3FB1F-E3F6-450E-9BCD-B77DDD7763AF}" srcId="{E4B06C35-4A2B-4A76-BF5F-361B1C45E854}" destId="{11C04E69-3409-44E5-8ED4-64D183760C4D}" srcOrd="3" destOrd="0" parTransId="{C43E49C9-9BB9-44D8-A8C6-A39D5A1AF121}" sibTransId="{2E0E90A5-4075-440F-A7E0-4E6FCDA9BADA}"/>
    <dgm:cxn modelId="{96621BC1-09DB-4BD4-B46B-2AFED3BEF21E}" type="presOf" srcId="{A7798368-1465-4331-83DD-290FD7E26948}" destId="{C906CE59-006A-40B5-9382-2558F28260B6}" srcOrd="0" destOrd="0" presId="urn:microsoft.com/office/officeart/2005/8/layout/vList5"/>
    <dgm:cxn modelId="{5EADA493-507C-4B6F-91F3-A5EF1A1BB5B3}" type="presOf" srcId="{28DAE8EF-6EFC-4ADF-A449-F50A14A0FDED}" destId="{ED6DAACD-E26D-4E07-A4CA-B14852BFDE2A}" srcOrd="0" destOrd="0" presId="urn:microsoft.com/office/officeart/2005/8/layout/vList5"/>
    <dgm:cxn modelId="{CDCB5E68-B2E3-42FD-AB9E-CBA9676F7027}" type="presOf" srcId="{6AF728CA-2C6B-4983-AF5D-D01C4FDEF38A}" destId="{9CEF29B8-5389-46E5-9667-E0FED8AC179F}" srcOrd="0" destOrd="0" presId="urn:microsoft.com/office/officeart/2005/8/layout/vList5"/>
    <dgm:cxn modelId="{59AAA70D-DB25-4736-B4BD-41F4FD833E85}" srcId="{28DAE8EF-6EFC-4ADF-A449-F50A14A0FDED}" destId="{1C0A3768-E129-445E-BDD8-EEAF413BCF2B}" srcOrd="0" destOrd="0" parTransId="{1740F1D8-F89C-4F95-AE86-701ECE284394}" sibTransId="{09A7730C-75B4-430A-A437-577F1371B9E8}"/>
    <dgm:cxn modelId="{A022C37A-20D3-4B9A-BDA8-3C9DB794A89F}" type="presOf" srcId="{79A5D30A-CE19-4F99-B93C-F1EB7E2AD4F7}" destId="{F4A09044-0E53-4769-BEED-8475DE892B06}" srcOrd="0" destOrd="0" presId="urn:microsoft.com/office/officeart/2005/8/layout/vList5"/>
    <dgm:cxn modelId="{A8AA0249-3AF3-4881-97D7-04BC039A1D74}" srcId="{E4B06C35-4A2B-4A76-BF5F-361B1C45E854}" destId="{79A5D30A-CE19-4F99-B93C-F1EB7E2AD4F7}" srcOrd="4" destOrd="0" parTransId="{6731CF84-9AD5-4B27-80B5-5E26A9BBD34D}" sibTransId="{37579227-E2F8-47D1-8F01-D67ECAE3E951}"/>
    <dgm:cxn modelId="{195B5AC5-7026-4E71-8ED9-D05B6543C1AE}" type="presOf" srcId="{57D02936-8CC5-462E-8D18-41EFD9BB8AF3}" destId="{0E5E14A9-2605-4941-9E6A-57A0670A28BB}" srcOrd="0" destOrd="0" presId="urn:microsoft.com/office/officeart/2005/8/layout/vList5"/>
    <dgm:cxn modelId="{69A7E19F-F15D-4575-ADE4-0E62BBE2B6AE}" type="presOf" srcId="{1C0A3768-E129-445E-BDD8-EEAF413BCF2B}" destId="{7851FB5B-3724-4150-9A7D-350011B67DB6}" srcOrd="0" destOrd="0" presId="urn:microsoft.com/office/officeart/2005/8/layout/vList5"/>
    <dgm:cxn modelId="{43A70602-7C46-4F4F-9CF0-2FF0A22CA054}" srcId="{E4B06C35-4A2B-4A76-BF5F-361B1C45E854}" destId="{57D02936-8CC5-462E-8D18-41EFD9BB8AF3}" srcOrd="1" destOrd="0" parTransId="{D997DA00-4089-4035-9064-602EF0CF6694}" sibTransId="{563692F7-6A6F-46AA-8141-8B86DCE5BDFD}"/>
    <dgm:cxn modelId="{3C082683-72D6-49FA-B919-7ADE81D82C78}" srcId="{E4B06C35-4A2B-4A76-BF5F-361B1C45E854}" destId="{28DAE8EF-6EFC-4ADF-A449-F50A14A0FDED}" srcOrd="0" destOrd="0" parTransId="{EC34EBBC-AC49-4A08-B0BE-39B998CD8E1B}" sibTransId="{0485BF68-13D5-4081-B030-1406803F5CDD}"/>
    <dgm:cxn modelId="{D62C8F63-0188-4BC1-8F6C-8CDB42A47842}" srcId="{79A5D30A-CE19-4F99-B93C-F1EB7E2AD4F7}" destId="{885132C9-3629-4A4F-97EA-6B67240CDCF6}" srcOrd="0" destOrd="0" parTransId="{C71C1E1D-DF1C-43E9-942D-93A0EB7A0F66}" sibTransId="{9D0816DC-415F-4ED3-9961-0CB34ABF7321}"/>
    <dgm:cxn modelId="{6E3B9945-3D2D-42DC-A183-15A6ACC5B0D9}" type="presOf" srcId="{885132C9-3629-4A4F-97EA-6B67240CDCF6}" destId="{5B15CE3A-3064-4136-96A0-B7749D955401}" srcOrd="0" destOrd="0" presId="urn:microsoft.com/office/officeart/2005/8/layout/vList5"/>
    <dgm:cxn modelId="{7399BFA8-9DDE-43A8-9158-9438F8E388B5}" srcId="{57D02936-8CC5-462E-8D18-41EFD9BB8AF3}" destId="{B34DF215-31D1-4037-B27A-4E4E4E3A6FA4}" srcOrd="0" destOrd="0" parTransId="{40175AA1-8A5C-430E-9256-A0FB93647A8B}" sibTransId="{FE25D6C4-9AE9-41E5-AB27-C53AA9ACCF58}"/>
    <dgm:cxn modelId="{D8880A15-348E-4F58-B403-3D36966FB742}" type="presOf" srcId="{B34DF215-31D1-4037-B27A-4E4E4E3A6FA4}" destId="{15E7460D-A106-4565-90F0-0A9B76802EA7}" srcOrd="0" destOrd="0" presId="urn:microsoft.com/office/officeart/2005/8/layout/vList5"/>
    <dgm:cxn modelId="{BE75B170-6A11-42AA-98DF-BC48C75A9D17}" type="presOf" srcId="{E4B06C35-4A2B-4A76-BF5F-361B1C45E854}" destId="{E8FE3A5B-1385-4086-BB6C-9612EADE20A1}" srcOrd="0" destOrd="0" presId="urn:microsoft.com/office/officeart/2005/8/layout/vList5"/>
    <dgm:cxn modelId="{70DD2640-706F-4115-9C1B-3D3DD8A113E2}" type="presOf" srcId="{11C04E69-3409-44E5-8ED4-64D183760C4D}" destId="{B7FAADD1-92BB-4516-857D-F6F57158FFCD}" srcOrd="0" destOrd="0" presId="urn:microsoft.com/office/officeart/2005/8/layout/vList5"/>
    <dgm:cxn modelId="{36C101C9-C394-4135-AA94-53CF612D4174}" type="presParOf" srcId="{E8FE3A5B-1385-4086-BB6C-9612EADE20A1}" destId="{74940DFF-D297-4D9B-9209-6845548486AB}" srcOrd="0" destOrd="0" presId="urn:microsoft.com/office/officeart/2005/8/layout/vList5"/>
    <dgm:cxn modelId="{76AB02EB-97E0-4D60-A019-C6E559209749}" type="presParOf" srcId="{74940DFF-D297-4D9B-9209-6845548486AB}" destId="{ED6DAACD-E26D-4E07-A4CA-B14852BFDE2A}" srcOrd="0" destOrd="0" presId="urn:microsoft.com/office/officeart/2005/8/layout/vList5"/>
    <dgm:cxn modelId="{A6B4C70B-9059-40E7-90EE-1D55A3033507}" type="presParOf" srcId="{74940DFF-D297-4D9B-9209-6845548486AB}" destId="{7851FB5B-3724-4150-9A7D-350011B67DB6}" srcOrd="1" destOrd="0" presId="urn:microsoft.com/office/officeart/2005/8/layout/vList5"/>
    <dgm:cxn modelId="{CB4DAADC-2FB5-42AF-9AA3-EE0B165410EC}" type="presParOf" srcId="{E8FE3A5B-1385-4086-BB6C-9612EADE20A1}" destId="{03CFE143-4CE9-4205-AEBC-C7ECDA95809E}" srcOrd="1" destOrd="0" presId="urn:microsoft.com/office/officeart/2005/8/layout/vList5"/>
    <dgm:cxn modelId="{6D62765E-F9D7-4F6D-88E1-9462185FC7D5}" type="presParOf" srcId="{E8FE3A5B-1385-4086-BB6C-9612EADE20A1}" destId="{D92D70D1-FDA8-4DE4-8BE3-435FCEF229BD}" srcOrd="2" destOrd="0" presId="urn:microsoft.com/office/officeart/2005/8/layout/vList5"/>
    <dgm:cxn modelId="{F091BD1F-B94D-4ECC-B574-59B7A68294F3}" type="presParOf" srcId="{D92D70D1-FDA8-4DE4-8BE3-435FCEF229BD}" destId="{0E5E14A9-2605-4941-9E6A-57A0670A28BB}" srcOrd="0" destOrd="0" presId="urn:microsoft.com/office/officeart/2005/8/layout/vList5"/>
    <dgm:cxn modelId="{B9BEBB68-F537-4DB3-B9F6-F9C1B3EA97EB}" type="presParOf" srcId="{D92D70D1-FDA8-4DE4-8BE3-435FCEF229BD}" destId="{15E7460D-A106-4565-90F0-0A9B76802EA7}" srcOrd="1" destOrd="0" presId="urn:microsoft.com/office/officeart/2005/8/layout/vList5"/>
    <dgm:cxn modelId="{59991948-E1F6-4878-9274-D5D2A46075F2}" type="presParOf" srcId="{E8FE3A5B-1385-4086-BB6C-9612EADE20A1}" destId="{AF6BF9DE-4371-422B-95AD-B5786F63ED57}" srcOrd="3" destOrd="0" presId="urn:microsoft.com/office/officeart/2005/8/layout/vList5"/>
    <dgm:cxn modelId="{BCF0BD5A-3F2B-4B1D-B938-B96922A57762}" type="presParOf" srcId="{E8FE3A5B-1385-4086-BB6C-9612EADE20A1}" destId="{9AC40BAB-3F7A-4859-BC54-5F7F95E4FEE3}" srcOrd="4" destOrd="0" presId="urn:microsoft.com/office/officeart/2005/8/layout/vList5"/>
    <dgm:cxn modelId="{B6F6E0C3-E8EB-4B2D-B9EC-3E75523A094A}" type="presParOf" srcId="{9AC40BAB-3F7A-4859-BC54-5F7F95E4FEE3}" destId="{9CEF29B8-5389-46E5-9667-E0FED8AC179F}" srcOrd="0" destOrd="0" presId="urn:microsoft.com/office/officeart/2005/8/layout/vList5"/>
    <dgm:cxn modelId="{F37D8C50-431D-434C-8303-9253060973AD}" type="presParOf" srcId="{9AC40BAB-3F7A-4859-BC54-5F7F95E4FEE3}" destId="{8CF47843-DB6E-4C3A-A632-F357CB27A050}" srcOrd="1" destOrd="0" presId="urn:microsoft.com/office/officeart/2005/8/layout/vList5"/>
    <dgm:cxn modelId="{CCA709AF-9E39-42BA-B496-EADC6DD737A1}" type="presParOf" srcId="{E8FE3A5B-1385-4086-BB6C-9612EADE20A1}" destId="{DF1D6EE6-A386-4345-ACFC-7DAB31103B33}" srcOrd="5" destOrd="0" presId="urn:microsoft.com/office/officeart/2005/8/layout/vList5"/>
    <dgm:cxn modelId="{48F88339-966E-4436-A562-8A3157481AB6}" type="presParOf" srcId="{E8FE3A5B-1385-4086-BB6C-9612EADE20A1}" destId="{6116764C-734E-44E1-A3CB-3F9F52D5327D}" srcOrd="6" destOrd="0" presId="urn:microsoft.com/office/officeart/2005/8/layout/vList5"/>
    <dgm:cxn modelId="{23C7A588-6977-4637-ACA7-FFA904375E6E}" type="presParOf" srcId="{6116764C-734E-44E1-A3CB-3F9F52D5327D}" destId="{B7FAADD1-92BB-4516-857D-F6F57158FFCD}" srcOrd="0" destOrd="0" presId="urn:microsoft.com/office/officeart/2005/8/layout/vList5"/>
    <dgm:cxn modelId="{44725C24-67AC-43B5-9A52-630F727B50E3}" type="presParOf" srcId="{6116764C-734E-44E1-A3CB-3F9F52D5327D}" destId="{C906CE59-006A-40B5-9382-2558F28260B6}" srcOrd="1" destOrd="0" presId="urn:microsoft.com/office/officeart/2005/8/layout/vList5"/>
    <dgm:cxn modelId="{AE9A31E0-FB7B-44AE-9420-ADD4ECBDE4FA}" type="presParOf" srcId="{E8FE3A5B-1385-4086-BB6C-9612EADE20A1}" destId="{99743983-271A-4DBE-8845-83D36F77B449}" srcOrd="7" destOrd="0" presId="urn:microsoft.com/office/officeart/2005/8/layout/vList5"/>
    <dgm:cxn modelId="{3B95D19C-0869-4CEB-A82F-410EB81FA8AE}" type="presParOf" srcId="{E8FE3A5B-1385-4086-BB6C-9612EADE20A1}" destId="{51BC0972-216C-4B61-B7D5-EBFF2541E47C}" srcOrd="8" destOrd="0" presId="urn:microsoft.com/office/officeart/2005/8/layout/vList5"/>
    <dgm:cxn modelId="{5BED72E1-B988-4C24-9610-2175CA5EFE7C}" type="presParOf" srcId="{51BC0972-216C-4B61-B7D5-EBFF2541E47C}" destId="{F4A09044-0E53-4769-BEED-8475DE892B06}" srcOrd="0" destOrd="0" presId="urn:microsoft.com/office/officeart/2005/8/layout/vList5"/>
    <dgm:cxn modelId="{7AAB7C84-4ABA-44C8-817B-63C59E6310CC}" type="presParOf" srcId="{51BC0972-216C-4B61-B7D5-EBFF2541E47C}" destId="{5B15CE3A-3064-4136-96A0-B7749D9554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2AFC23-DDFF-4912-8ECE-1BC2B58E0466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8B7FE-FED1-4702-B19E-A28D92303BC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20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r>
            <a:rPr lang="en-US" altLang="ja-JP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9C0E8-EA32-465A-808A-3DB78D3D34B1}" type="parTrans" cxnId="{F3A9D4E9-C5B9-43DA-B55C-F970DB1F9CD9}">
      <dgm:prSet/>
      <dgm:spPr/>
      <dgm:t>
        <a:bodyPr/>
        <a:lstStyle/>
        <a:p>
          <a:endParaRPr lang="en-US"/>
        </a:p>
      </dgm:t>
    </dgm:pt>
    <dgm:pt modelId="{3EAC6654-07E6-4A48-93B6-0725FA2C2D61}" type="sibTrans" cxnId="{F3A9D4E9-C5B9-43DA-B55C-F970DB1F9CD9}">
      <dgm:prSet/>
      <dgm:spPr/>
      <dgm:t>
        <a:bodyPr/>
        <a:lstStyle/>
        <a:p>
          <a:endParaRPr lang="en-US"/>
        </a:p>
      </dgm:t>
    </dgm:pt>
    <dgm:pt modelId="{3D49AC33-135E-4B02-A02E-C0FBE8B08A6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20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20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EB9388-50C4-4E5D-9540-8C331C4DC0EF}" type="parTrans" cxnId="{D432D60F-8FE4-4F4D-BFA4-B8596182F452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69F191A-8A66-4C31-BDFA-5FED4C51DFC5}" type="sibTrans" cxnId="{D432D60F-8FE4-4F4D-BFA4-B8596182F452}">
      <dgm:prSet/>
      <dgm:spPr/>
      <dgm:t>
        <a:bodyPr/>
        <a:lstStyle/>
        <a:p>
          <a:endParaRPr lang="en-US"/>
        </a:p>
      </dgm:t>
    </dgm:pt>
    <dgm:pt modelId="{30593993-46E1-486B-B366-06F007E1CAF7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2000" b="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20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EF731-2D97-474D-9A7F-B89A668F12EC}" type="parTrans" cxnId="{2E18041F-C29F-4E0A-AF48-2739C404245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1E2A3F4-4B65-493D-85E9-047C8BA1EF03}" type="sibTrans" cxnId="{2E18041F-C29F-4E0A-AF48-2739C404245D}">
      <dgm:prSet/>
      <dgm:spPr/>
      <dgm:t>
        <a:bodyPr/>
        <a:lstStyle/>
        <a:p>
          <a:endParaRPr lang="en-US"/>
        </a:p>
      </dgm:t>
    </dgm:pt>
    <dgm:pt modelId="{4CA3FAEE-4488-4AA2-8528-B10A03A0C72D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20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20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20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717E6-C3A1-4D90-843C-13463A05D228}" type="parTrans" cxnId="{BFE08E00-B06D-4130-A9A4-7E7BB8EA04B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C7BE90B-03F2-4E7E-89F3-A06299E4B8B6}" type="sibTrans" cxnId="{BFE08E00-B06D-4130-A9A4-7E7BB8EA04B8}">
      <dgm:prSet/>
      <dgm:spPr/>
      <dgm:t>
        <a:bodyPr/>
        <a:lstStyle/>
        <a:p>
          <a:endParaRPr lang="en-US"/>
        </a:p>
      </dgm:t>
    </dgm:pt>
    <dgm:pt modelId="{4320AC8D-72CF-4485-A2FD-042AAF875AE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A84E7-CA5C-4F6E-9A05-10ADCF504E0E}" type="parTrans" cxnId="{B1D014DF-5C10-4B6A-8D62-D68B269E6D0B}">
      <dgm:prSet/>
      <dgm:spPr/>
      <dgm:t>
        <a:bodyPr/>
        <a:lstStyle/>
        <a:p>
          <a:endParaRPr lang="en-US"/>
        </a:p>
      </dgm:t>
    </dgm:pt>
    <dgm:pt modelId="{98074BA1-1110-42C8-BD14-4135D41163C4}" type="sibTrans" cxnId="{B1D014DF-5C10-4B6A-8D62-D68B269E6D0B}">
      <dgm:prSet/>
      <dgm:spPr/>
      <dgm:t>
        <a:bodyPr/>
        <a:lstStyle/>
        <a:p>
          <a:endParaRPr lang="en-US"/>
        </a:p>
      </dgm:t>
    </dgm:pt>
    <dgm:pt modelId="{13C83078-A9B6-4F5A-B794-722167C16CA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2000" dirty="0" smtClean="0">
              <a:solidFill>
                <a:srgbClr val="002060"/>
              </a:solidFill>
            </a:rPr>
            <a:t>5.2.1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20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2000" dirty="0" smtClean="0">
              <a:solidFill>
                <a:srgbClr val="002060"/>
              </a:solidFill>
            </a:rPr>
            <a:t>Test Process</a:t>
          </a:r>
          <a:endParaRPr lang="en-US" sz="2000" dirty="0">
            <a:solidFill>
              <a:srgbClr val="002060"/>
            </a:solidFill>
          </a:endParaRPr>
        </a:p>
      </dgm:t>
    </dgm:pt>
    <dgm:pt modelId="{67ADABE8-62A4-4C2D-A0BA-254E90191DB7}" type="parTrans" cxnId="{6746E23F-23DD-459C-8217-08089104EAD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01FB69E-CF79-422A-86C9-808A609FDB14}" type="sibTrans" cxnId="{6746E23F-23DD-459C-8217-08089104EAD3}">
      <dgm:prSet/>
      <dgm:spPr/>
      <dgm:t>
        <a:bodyPr/>
        <a:lstStyle/>
        <a:p>
          <a:endParaRPr lang="en-US"/>
        </a:p>
      </dgm:t>
    </dgm:pt>
    <dgm:pt modelId="{824B29D6-82BE-4EA4-9ED7-D91FC27A92DF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2000" dirty="0" smtClean="0">
              <a:solidFill>
                <a:srgbClr val="002060"/>
              </a:solidFill>
            </a:rPr>
            <a:t>5.2.2 </a:t>
          </a:r>
          <a:r>
            <a:rPr lang="ja-JP" altLang="en-US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20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2000" dirty="0" smtClean="0">
              <a:solidFill>
                <a:srgbClr val="002060"/>
              </a:solidFill>
            </a:rPr>
            <a:t>Test Report</a:t>
          </a:r>
          <a:endParaRPr lang="en-US" sz="2000" dirty="0">
            <a:solidFill>
              <a:srgbClr val="002060"/>
            </a:solidFill>
          </a:endParaRPr>
        </a:p>
      </dgm:t>
    </dgm:pt>
    <dgm:pt modelId="{99CCED84-3A1B-4C72-9750-F394E3A8F014}" type="parTrans" cxnId="{11CBA831-7AB2-49BD-9E56-9A49AA938FC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9795315-62FB-4B2A-8157-B913A01A5F77}" type="sibTrans" cxnId="{11CBA831-7AB2-49BD-9E56-9A49AA938FC0}">
      <dgm:prSet/>
      <dgm:spPr/>
      <dgm:t>
        <a:bodyPr/>
        <a:lstStyle/>
        <a:p>
          <a:endParaRPr lang="en-US"/>
        </a:p>
      </dgm:t>
    </dgm:pt>
    <dgm:pt modelId="{5C423294-1590-45C1-B130-671A4F7BF18C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l"/>
          <a:r>
            <a: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20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B633E8-FA2C-485E-BF2B-70625AEA9B53}" type="parTrans" cxnId="{AEA60907-1DD6-4AEB-B588-77054AC6DCEE}">
      <dgm:prSet/>
      <dgm:spPr/>
      <dgm:t>
        <a:bodyPr/>
        <a:lstStyle/>
        <a:p>
          <a:endParaRPr lang="en-US"/>
        </a:p>
      </dgm:t>
    </dgm:pt>
    <dgm:pt modelId="{B28E2DDA-5E07-4190-BF26-FA16638F9A29}" type="sibTrans" cxnId="{AEA60907-1DD6-4AEB-B588-77054AC6DCEE}">
      <dgm:prSet/>
      <dgm:spPr/>
      <dgm:t>
        <a:bodyPr/>
        <a:lstStyle/>
        <a:p>
          <a:endParaRPr lang="en-US"/>
        </a:p>
      </dgm:t>
    </dgm:pt>
    <dgm:pt modelId="{6E9DE261-B63D-4EA5-AABD-2E0DB84A94FA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dirty="0"/>
        </a:p>
      </dgm:t>
    </dgm:pt>
    <dgm:pt modelId="{7442CCC8-8B7B-4161-BDE9-FCEE524B1FE0}" type="parTrans" cxnId="{D5E6B281-1CB5-4704-A84C-A20AEBC57252}">
      <dgm:prSet/>
      <dgm:spPr/>
      <dgm:t>
        <a:bodyPr/>
        <a:lstStyle/>
        <a:p>
          <a:endParaRPr lang="en-US"/>
        </a:p>
      </dgm:t>
    </dgm:pt>
    <dgm:pt modelId="{B1D28AB0-5996-47E3-8E24-2DF58B878337}" type="sibTrans" cxnId="{D5E6B281-1CB5-4704-A84C-A20AEBC57252}">
      <dgm:prSet/>
      <dgm:spPr/>
      <dgm:t>
        <a:bodyPr/>
        <a:lstStyle/>
        <a:p>
          <a:endParaRPr lang="en-US"/>
        </a:p>
      </dgm:t>
    </dgm:pt>
    <dgm:pt modelId="{F3CBD54B-0BE3-4726-B10F-58C93BBBC90C}" type="pres">
      <dgm:prSet presAssocID="{3D2AFC23-DDFF-4912-8ECE-1BC2B58E04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50073E-BEF5-448A-B356-98B06EF19438}" type="pres">
      <dgm:prSet presAssocID="{BA78B7FE-FED1-4702-B19E-A28D92303BC6}" presName="root" presStyleCnt="0"/>
      <dgm:spPr/>
    </dgm:pt>
    <dgm:pt modelId="{B0C85D12-ED91-4843-8DB1-D84504ABEE8E}" type="pres">
      <dgm:prSet presAssocID="{BA78B7FE-FED1-4702-B19E-A28D92303BC6}" presName="rootComposite" presStyleCnt="0"/>
      <dgm:spPr/>
    </dgm:pt>
    <dgm:pt modelId="{142C6567-5802-4BF0-A6C8-5FED9A252592}" type="pres">
      <dgm:prSet presAssocID="{BA78B7FE-FED1-4702-B19E-A28D92303BC6}" presName="rootText" presStyleLbl="node1" presStyleIdx="0" presStyleCnt="2" custScaleX="195480" custScaleY="101298"/>
      <dgm:spPr/>
      <dgm:t>
        <a:bodyPr/>
        <a:lstStyle/>
        <a:p>
          <a:endParaRPr lang="en-US"/>
        </a:p>
      </dgm:t>
    </dgm:pt>
    <dgm:pt modelId="{E11C6275-F067-4B4E-BDEF-5811AFD65762}" type="pres">
      <dgm:prSet presAssocID="{BA78B7FE-FED1-4702-B19E-A28D92303B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788ADCDD-69CC-4AF4-BEC5-6E9A84CF4092}" type="pres">
      <dgm:prSet presAssocID="{BA78B7FE-FED1-4702-B19E-A28D92303BC6}" presName="childShape" presStyleCnt="0"/>
      <dgm:spPr/>
    </dgm:pt>
    <dgm:pt modelId="{FA559AD6-ED15-47E3-BCC6-01C6372E6387}" type="pres">
      <dgm:prSet presAssocID="{7442CCC8-8B7B-4161-BDE9-FCEE524B1FE0}" presName="Name13" presStyleLbl="parChTrans1D2" presStyleIdx="0" presStyleCnt="7" custSzX="2743205" custSzY="722376"/>
      <dgm:spPr/>
      <dgm:t>
        <a:bodyPr/>
        <a:lstStyle/>
        <a:p>
          <a:endParaRPr lang="en-US"/>
        </a:p>
      </dgm:t>
    </dgm:pt>
    <dgm:pt modelId="{B871C67D-3F06-423E-974C-4C182ED11ED3}" type="pres">
      <dgm:prSet presAssocID="{6E9DE261-B63D-4EA5-AABD-2E0DB84A94FA}" presName="childText" presStyleLbl="bgAcc1" presStyleIdx="0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42885-D991-48BA-875A-DD82CA97184B}" type="pres">
      <dgm:prSet presAssocID="{40EB9388-50C4-4E5D-9540-8C331C4DC0EF}" presName="Name13" presStyleLbl="parChTrans1D2" presStyleIdx="1" presStyleCnt="7" custSzX="2743205" custSzY="722376"/>
      <dgm:spPr/>
      <dgm:t>
        <a:bodyPr/>
        <a:lstStyle/>
        <a:p>
          <a:endParaRPr lang="en-US"/>
        </a:p>
      </dgm:t>
    </dgm:pt>
    <dgm:pt modelId="{4D675283-E0C2-4DCA-B6E4-479B8CD3905A}" type="pres">
      <dgm:prSet presAssocID="{3D49AC33-135E-4B02-A02E-C0FBE8B08A66}" presName="childText" presStyleLbl="bgAcc1" presStyleIdx="1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7C084-BA32-4CBE-92ED-84AFD360786B}" type="pres">
      <dgm:prSet presAssocID="{05CEF731-2D97-474D-9A7F-B89A668F12EC}" presName="Name13" presStyleLbl="parChTrans1D2" presStyleIdx="2" presStyleCnt="7" custSzX="2743205" custSzY="722376"/>
      <dgm:spPr/>
      <dgm:t>
        <a:bodyPr/>
        <a:lstStyle/>
        <a:p>
          <a:endParaRPr lang="en-US"/>
        </a:p>
      </dgm:t>
    </dgm:pt>
    <dgm:pt modelId="{CD3202EE-C10D-4E8A-87EC-D16C320EC5E3}" type="pres">
      <dgm:prSet presAssocID="{30593993-46E1-486B-B366-06F007E1CAF7}" presName="childText" presStyleLbl="bgAcc1" presStyleIdx="2" presStyleCnt="7" custScaleX="244350" custScaleY="101298" custLinFactNeighborX="-1248" custLinFactNeighborY="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CF8D3-04FF-4F47-9F08-A276D2C3D985}" type="pres">
      <dgm:prSet presAssocID="{C46717E6-C3A1-4D90-843C-13463A05D228}" presName="Name13" presStyleLbl="parChTrans1D2" presStyleIdx="3" presStyleCnt="7" custSzX="2743205" custSzY="722376"/>
      <dgm:spPr/>
      <dgm:t>
        <a:bodyPr/>
        <a:lstStyle/>
        <a:p>
          <a:endParaRPr lang="en-US"/>
        </a:p>
      </dgm:t>
    </dgm:pt>
    <dgm:pt modelId="{DEF3BA42-519D-40FA-9A1F-2291CC9DDA13}" type="pres">
      <dgm:prSet presAssocID="{4CA3FAEE-4488-4AA2-8528-B10A03A0C72D}" presName="childText" presStyleLbl="bgAcc1" presStyleIdx="3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700C-5256-4BB9-9480-701AEA00011D}" type="pres">
      <dgm:prSet presAssocID="{E9B633E8-FA2C-485E-BF2B-70625AEA9B53}" presName="Name13" presStyleLbl="parChTrans1D2" presStyleIdx="4" presStyleCnt="7" custSzX="2743205" custSzY="722376"/>
      <dgm:spPr/>
      <dgm:t>
        <a:bodyPr/>
        <a:lstStyle/>
        <a:p>
          <a:endParaRPr lang="en-US"/>
        </a:p>
      </dgm:t>
    </dgm:pt>
    <dgm:pt modelId="{F2D59375-A4C8-4E7A-B590-0F1CEC25F4FF}" type="pres">
      <dgm:prSet presAssocID="{5C423294-1590-45C1-B130-671A4F7BF18C}" presName="childText" presStyleLbl="bgAcc1" presStyleIdx="4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B044-EA36-4FC1-892C-F5BBD661E93F}" type="pres">
      <dgm:prSet presAssocID="{4320AC8D-72CF-4485-A2FD-042AAF875AE7}" presName="root" presStyleCnt="0"/>
      <dgm:spPr/>
    </dgm:pt>
    <dgm:pt modelId="{648BB925-4AEF-4427-B198-A2687EB4BFC9}" type="pres">
      <dgm:prSet presAssocID="{4320AC8D-72CF-4485-A2FD-042AAF875AE7}" presName="rootComposite" presStyleCnt="0"/>
      <dgm:spPr/>
    </dgm:pt>
    <dgm:pt modelId="{667C44B1-29A5-43B5-94BE-67B54811D099}" type="pres">
      <dgm:prSet presAssocID="{4320AC8D-72CF-4485-A2FD-042AAF875AE7}" presName="rootText" presStyleLbl="node1" presStyleIdx="1" presStyleCnt="2" custScaleX="195480" custScaleY="101298" custLinFactNeighborX="56289" custLinFactNeighborY="3724"/>
      <dgm:spPr/>
      <dgm:t>
        <a:bodyPr/>
        <a:lstStyle/>
        <a:p>
          <a:endParaRPr lang="en-US"/>
        </a:p>
      </dgm:t>
    </dgm:pt>
    <dgm:pt modelId="{4EC7F646-5B77-486C-B6FF-333A1D623B51}" type="pres">
      <dgm:prSet presAssocID="{4320AC8D-72CF-4485-A2FD-042AAF875AE7}" presName="rootConnector" presStyleLbl="node1" presStyleIdx="1" presStyleCnt="2"/>
      <dgm:spPr/>
      <dgm:t>
        <a:bodyPr/>
        <a:lstStyle/>
        <a:p>
          <a:endParaRPr lang="en-US"/>
        </a:p>
      </dgm:t>
    </dgm:pt>
    <dgm:pt modelId="{77C40908-8301-4477-9D6F-FF4901F28D33}" type="pres">
      <dgm:prSet presAssocID="{4320AC8D-72CF-4485-A2FD-042AAF875AE7}" presName="childShape" presStyleCnt="0"/>
      <dgm:spPr/>
    </dgm:pt>
    <dgm:pt modelId="{934FBD14-EC84-4B70-919D-1E0F4F1720CE}" type="pres">
      <dgm:prSet presAssocID="{67ADABE8-62A4-4C2D-A0BA-254E90191DB7}" presName="Name13" presStyleLbl="parChTrans1D2" presStyleIdx="5" presStyleCnt="7" custSzX="2743206" custSzY="722376"/>
      <dgm:spPr/>
      <dgm:t>
        <a:bodyPr/>
        <a:lstStyle/>
        <a:p>
          <a:endParaRPr lang="en-US"/>
        </a:p>
      </dgm:t>
    </dgm:pt>
    <dgm:pt modelId="{630FEAFF-1828-4594-9A6A-5A1E379E51A1}" type="pres">
      <dgm:prSet presAssocID="{13C83078-A9B6-4F5A-B794-722167C16CA6}" presName="childText" presStyleLbl="bgAcc1" presStyleIdx="5" presStyleCnt="7" custScaleX="244350" custScaleY="101298" custLinFactNeighborX="61347" custLinFactNeighborY="11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0F877-AC61-4386-86C3-59400E70A537}" type="pres">
      <dgm:prSet presAssocID="{99CCED84-3A1B-4C72-9750-F394E3A8F014}" presName="Name13" presStyleLbl="parChTrans1D2" presStyleIdx="6" presStyleCnt="7" custSzX="2743206" custSzY="722376"/>
      <dgm:spPr/>
      <dgm:t>
        <a:bodyPr/>
        <a:lstStyle/>
        <a:p>
          <a:endParaRPr lang="en-US"/>
        </a:p>
      </dgm:t>
    </dgm:pt>
    <dgm:pt modelId="{85D9272D-B5AF-4DD8-A692-ABBB3A17A6E3}" type="pres">
      <dgm:prSet presAssocID="{824B29D6-82BE-4EA4-9ED7-D91FC27A92DF}" presName="childText" presStyleLbl="bgAcc1" presStyleIdx="6" presStyleCnt="7" custScaleX="244350" custScaleY="101298" custLinFactNeighborX="62218" custLinFactNeighborY="3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32D60F-8FE4-4F4D-BFA4-B8596182F452}" srcId="{BA78B7FE-FED1-4702-B19E-A28D92303BC6}" destId="{3D49AC33-135E-4B02-A02E-C0FBE8B08A66}" srcOrd="1" destOrd="0" parTransId="{40EB9388-50C4-4E5D-9540-8C331C4DC0EF}" sibTransId="{F69F191A-8A66-4C31-BDFA-5FED4C51DFC5}"/>
    <dgm:cxn modelId="{6E6E7BE0-7368-40FC-8D77-E4BC91768EA7}" type="presOf" srcId="{4320AC8D-72CF-4485-A2FD-042AAF875AE7}" destId="{667C44B1-29A5-43B5-94BE-67B54811D099}" srcOrd="0" destOrd="0" presId="urn:microsoft.com/office/officeart/2005/8/layout/hierarchy3"/>
    <dgm:cxn modelId="{29787BDD-D7B0-43C4-8021-A4FAA1061BA9}" type="presOf" srcId="{4CA3FAEE-4488-4AA2-8528-B10A03A0C72D}" destId="{DEF3BA42-519D-40FA-9A1F-2291CC9DDA13}" srcOrd="0" destOrd="0" presId="urn:microsoft.com/office/officeart/2005/8/layout/hierarchy3"/>
    <dgm:cxn modelId="{E130AA1C-2082-4C99-AF80-2878F1E5C30B}" type="presOf" srcId="{3D49AC33-135E-4B02-A02E-C0FBE8B08A66}" destId="{4D675283-E0C2-4DCA-B6E4-479B8CD3905A}" srcOrd="0" destOrd="0" presId="urn:microsoft.com/office/officeart/2005/8/layout/hierarchy3"/>
    <dgm:cxn modelId="{64047908-6197-4331-B2CC-FBF83899E942}" type="presOf" srcId="{E9B633E8-FA2C-485E-BF2B-70625AEA9B53}" destId="{0CD7700C-5256-4BB9-9480-701AEA00011D}" srcOrd="0" destOrd="0" presId="urn:microsoft.com/office/officeart/2005/8/layout/hierarchy3"/>
    <dgm:cxn modelId="{ACDA8A45-071F-4054-894F-757B9900F044}" type="presOf" srcId="{C46717E6-C3A1-4D90-843C-13463A05D228}" destId="{BB7CF8D3-04FF-4F47-9F08-A276D2C3D985}" srcOrd="0" destOrd="0" presId="urn:microsoft.com/office/officeart/2005/8/layout/hierarchy3"/>
    <dgm:cxn modelId="{71403ADF-AB8A-4CEC-83AD-EF7CE90B1B8A}" type="presOf" srcId="{40EB9388-50C4-4E5D-9540-8C331C4DC0EF}" destId="{F5342885-D991-48BA-875A-DD82CA97184B}" srcOrd="0" destOrd="0" presId="urn:microsoft.com/office/officeart/2005/8/layout/hierarchy3"/>
    <dgm:cxn modelId="{F3A9D4E9-C5B9-43DA-B55C-F970DB1F9CD9}" srcId="{3D2AFC23-DDFF-4912-8ECE-1BC2B58E0466}" destId="{BA78B7FE-FED1-4702-B19E-A28D92303BC6}" srcOrd="0" destOrd="0" parTransId="{DDB9C0E8-EA32-465A-808A-3DB78D3D34B1}" sibTransId="{3EAC6654-07E6-4A48-93B6-0725FA2C2D61}"/>
    <dgm:cxn modelId="{D5E6B281-1CB5-4704-A84C-A20AEBC57252}" srcId="{BA78B7FE-FED1-4702-B19E-A28D92303BC6}" destId="{6E9DE261-B63D-4EA5-AABD-2E0DB84A94FA}" srcOrd="0" destOrd="0" parTransId="{7442CCC8-8B7B-4161-BDE9-FCEE524B1FE0}" sibTransId="{B1D28AB0-5996-47E3-8E24-2DF58B878337}"/>
    <dgm:cxn modelId="{191E91CA-22A6-4B43-921D-AC0851F5EA1F}" type="presOf" srcId="{7442CCC8-8B7B-4161-BDE9-FCEE524B1FE0}" destId="{FA559AD6-ED15-47E3-BCC6-01C6372E6387}" srcOrd="0" destOrd="0" presId="urn:microsoft.com/office/officeart/2005/8/layout/hierarchy3"/>
    <dgm:cxn modelId="{399621F6-C05A-433C-B254-57DE24A33B11}" type="presOf" srcId="{05CEF731-2D97-474D-9A7F-B89A668F12EC}" destId="{CAD7C084-BA32-4CBE-92ED-84AFD360786B}" srcOrd="0" destOrd="0" presId="urn:microsoft.com/office/officeart/2005/8/layout/hierarchy3"/>
    <dgm:cxn modelId="{9E3755B7-F19F-4E0E-9F13-C4172435E919}" type="presOf" srcId="{5C423294-1590-45C1-B130-671A4F7BF18C}" destId="{F2D59375-A4C8-4E7A-B590-0F1CEC25F4FF}" srcOrd="0" destOrd="0" presId="urn:microsoft.com/office/officeart/2005/8/layout/hierarchy3"/>
    <dgm:cxn modelId="{B4A8B340-2ED9-4066-9164-F45528CCB5DF}" type="presOf" srcId="{3D2AFC23-DDFF-4912-8ECE-1BC2B58E0466}" destId="{F3CBD54B-0BE3-4726-B10F-58C93BBBC90C}" srcOrd="0" destOrd="0" presId="urn:microsoft.com/office/officeart/2005/8/layout/hierarchy3"/>
    <dgm:cxn modelId="{2E18041F-C29F-4E0A-AF48-2739C404245D}" srcId="{BA78B7FE-FED1-4702-B19E-A28D92303BC6}" destId="{30593993-46E1-486B-B366-06F007E1CAF7}" srcOrd="2" destOrd="0" parTransId="{05CEF731-2D97-474D-9A7F-B89A668F12EC}" sibTransId="{31E2A3F4-4B65-493D-85E9-047C8BA1EF03}"/>
    <dgm:cxn modelId="{0475F731-597E-4573-AEB2-A982DA7348FF}" type="presOf" srcId="{67ADABE8-62A4-4C2D-A0BA-254E90191DB7}" destId="{934FBD14-EC84-4B70-919D-1E0F4F1720CE}" srcOrd="0" destOrd="0" presId="urn:microsoft.com/office/officeart/2005/8/layout/hierarchy3"/>
    <dgm:cxn modelId="{BFE08E00-B06D-4130-A9A4-7E7BB8EA04B8}" srcId="{BA78B7FE-FED1-4702-B19E-A28D92303BC6}" destId="{4CA3FAEE-4488-4AA2-8528-B10A03A0C72D}" srcOrd="3" destOrd="0" parTransId="{C46717E6-C3A1-4D90-843C-13463A05D228}" sibTransId="{DC7BE90B-03F2-4E7E-89F3-A06299E4B8B6}"/>
    <dgm:cxn modelId="{1924B4BA-1DDD-413C-8416-9FCA72979221}" type="presOf" srcId="{BA78B7FE-FED1-4702-B19E-A28D92303BC6}" destId="{E11C6275-F067-4B4E-BDEF-5811AFD65762}" srcOrd="1" destOrd="0" presId="urn:microsoft.com/office/officeart/2005/8/layout/hierarchy3"/>
    <dgm:cxn modelId="{B1D014DF-5C10-4B6A-8D62-D68B269E6D0B}" srcId="{3D2AFC23-DDFF-4912-8ECE-1BC2B58E0466}" destId="{4320AC8D-72CF-4485-A2FD-042AAF875AE7}" srcOrd="1" destOrd="0" parTransId="{5A6A84E7-CA5C-4F6E-9A05-10ADCF504E0E}" sibTransId="{98074BA1-1110-42C8-BD14-4135D41163C4}"/>
    <dgm:cxn modelId="{39035A66-ACE2-42B8-8D5C-994382886ABF}" type="presOf" srcId="{824B29D6-82BE-4EA4-9ED7-D91FC27A92DF}" destId="{85D9272D-B5AF-4DD8-A692-ABBB3A17A6E3}" srcOrd="0" destOrd="0" presId="urn:microsoft.com/office/officeart/2005/8/layout/hierarchy3"/>
    <dgm:cxn modelId="{AEA60907-1DD6-4AEB-B588-77054AC6DCEE}" srcId="{BA78B7FE-FED1-4702-B19E-A28D92303BC6}" destId="{5C423294-1590-45C1-B130-671A4F7BF18C}" srcOrd="4" destOrd="0" parTransId="{E9B633E8-FA2C-485E-BF2B-70625AEA9B53}" sibTransId="{B28E2DDA-5E07-4190-BF26-FA16638F9A29}"/>
    <dgm:cxn modelId="{C6CFCCC2-143A-4F4C-957D-C1F957932AB8}" type="presOf" srcId="{99CCED84-3A1B-4C72-9750-F394E3A8F014}" destId="{C110F877-AC61-4386-86C3-59400E70A537}" srcOrd="0" destOrd="0" presId="urn:microsoft.com/office/officeart/2005/8/layout/hierarchy3"/>
    <dgm:cxn modelId="{27F74E59-49A1-4BCF-8A03-489C636189F6}" type="presOf" srcId="{6E9DE261-B63D-4EA5-AABD-2E0DB84A94FA}" destId="{B871C67D-3F06-423E-974C-4C182ED11ED3}" srcOrd="0" destOrd="0" presId="urn:microsoft.com/office/officeart/2005/8/layout/hierarchy3"/>
    <dgm:cxn modelId="{427D9256-1A3B-4263-A76B-380D2C30EE81}" type="presOf" srcId="{30593993-46E1-486B-B366-06F007E1CAF7}" destId="{CD3202EE-C10D-4E8A-87EC-D16C320EC5E3}" srcOrd="0" destOrd="0" presId="urn:microsoft.com/office/officeart/2005/8/layout/hierarchy3"/>
    <dgm:cxn modelId="{6746E23F-23DD-459C-8217-08089104EAD3}" srcId="{4320AC8D-72CF-4485-A2FD-042AAF875AE7}" destId="{13C83078-A9B6-4F5A-B794-722167C16CA6}" srcOrd="0" destOrd="0" parTransId="{67ADABE8-62A4-4C2D-A0BA-254E90191DB7}" sibTransId="{E01FB69E-CF79-422A-86C9-808A609FDB14}"/>
    <dgm:cxn modelId="{11CBA831-7AB2-49BD-9E56-9A49AA938FC0}" srcId="{4320AC8D-72CF-4485-A2FD-042AAF875AE7}" destId="{824B29D6-82BE-4EA4-9ED7-D91FC27A92DF}" srcOrd="1" destOrd="0" parTransId="{99CCED84-3A1B-4C72-9750-F394E3A8F014}" sibTransId="{B9795315-62FB-4B2A-8157-B913A01A5F77}"/>
    <dgm:cxn modelId="{EC1D62FC-B506-4893-B084-63129B5C2D49}" type="presOf" srcId="{BA78B7FE-FED1-4702-B19E-A28D92303BC6}" destId="{142C6567-5802-4BF0-A6C8-5FED9A252592}" srcOrd="0" destOrd="0" presId="urn:microsoft.com/office/officeart/2005/8/layout/hierarchy3"/>
    <dgm:cxn modelId="{B401B5A0-B540-4E93-811E-0FCAF671D696}" type="presOf" srcId="{13C83078-A9B6-4F5A-B794-722167C16CA6}" destId="{630FEAFF-1828-4594-9A6A-5A1E379E51A1}" srcOrd="0" destOrd="0" presId="urn:microsoft.com/office/officeart/2005/8/layout/hierarchy3"/>
    <dgm:cxn modelId="{F0016C68-568A-4CE1-9FEA-877E723235A5}" type="presOf" srcId="{4320AC8D-72CF-4485-A2FD-042AAF875AE7}" destId="{4EC7F646-5B77-486C-B6FF-333A1D623B51}" srcOrd="1" destOrd="0" presId="urn:microsoft.com/office/officeart/2005/8/layout/hierarchy3"/>
    <dgm:cxn modelId="{3FCBD399-72E4-4950-8D09-EB3EBBAA929E}" type="presParOf" srcId="{F3CBD54B-0BE3-4726-B10F-58C93BBBC90C}" destId="{7D50073E-BEF5-448A-B356-98B06EF19438}" srcOrd="0" destOrd="0" presId="urn:microsoft.com/office/officeart/2005/8/layout/hierarchy3"/>
    <dgm:cxn modelId="{F4E36003-0DB2-4EAD-9403-A7F90C112C23}" type="presParOf" srcId="{7D50073E-BEF5-448A-B356-98B06EF19438}" destId="{B0C85D12-ED91-4843-8DB1-D84504ABEE8E}" srcOrd="0" destOrd="0" presId="urn:microsoft.com/office/officeart/2005/8/layout/hierarchy3"/>
    <dgm:cxn modelId="{CB012982-76FC-460A-BDA5-31F18540D83E}" type="presParOf" srcId="{B0C85D12-ED91-4843-8DB1-D84504ABEE8E}" destId="{142C6567-5802-4BF0-A6C8-5FED9A252592}" srcOrd="0" destOrd="0" presId="urn:microsoft.com/office/officeart/2005/8/layout/hierarchy3"/>
    <dgm:cxn modelId="{97494602-10E2-4351-83DB-5637531B0703}" type="presParOf" srcId="{B0C85D12-ED91-4843-8DB1-D84504ABEE8E}" destId="{E11C6275-F067-4B4E-BDEF-5811AFD65762}" srcOrd="1" destOrd="0" presId="urn:microsoft.com/office/officeart/2005/8/layout/hierarchy3"/>
    <dgm:cxn modelId="{F2AC08BF-C481-4220-83C6-CB26AF48A7B4}" type="presParOf" srcId="{7D50073E-BEF5-448A-B356-98B06EF19438}" destId="{788ADCDD-69CC-4AF4-BEC5-6E9A84CF4092}" srcOrd="1" destOrd="0" presId="urn:microsoft.com/office/officeart/2005/8/layout/hierarchy3"/>
    <dgm:cxn modelId="{EE6CB0D6-57E4-4DA2-A795-23C7E9100FA3}" type="presParOf" srcId="{788ADCDD-69CC-4AF4-BEC5-6E9A84CF4092}" destId="{FA559AD6-ED15-47E3-BCC6-01C6372E6387}" srcOrd="0" destOrd="0" presId="urn:microsoft.com/office/officeart/2005/8/layout/hierarchy3"/>
    <dgm:cxn modelId="{00042F9D-21B2-4F5D-9918-D5BA086DC613}" type="presParOf" srcId="{788ADCDD-69CC-4AF4-BEC5-6E9A84CF4092}" destId="{B871C67D-3F06-423E-974C-4C182ED11ED3}" srcOrd="1" destOrd="0" presId="urn:microsoft.com/office/officeart/2005/8/layout/hierarchy3"/>
    <dgm:cxn modelId="{9457BDD3-BF7D-40B1-8F46-190F7003EB63}" type="presParOf" srcId="{788ADCDD-69CC-4AF4-BEC5-6E9A84CF4092}" destId="{F5342885-D991-48BA-875A-DD82CA97184B}" srcOrd="2" destOrd="0" presId="urn:microsoft.com/office/officeart/2005/8/layout/hierarchy3"/>
    <dgm:cxn modelId="{A34C21C9-387B-4B56-8EC9-26F1A7C8CD45}" type="presParOf" srcId="{788ADCDD-69CC-4AF4-BEC5-6E9A84CF4092}" destId="{4D675283-E0C2-4DCA-B6E4-479B8CD3905A}" srcOrd="3" destOrd="0" presId="urn:microsoft.com/office/officeart/2005/8/layout/hierarchy3"/>
    <dgm:cxn modelId="{94D6A143-EA3C-4B22-BF2A-674F961B4686}" type="presParOf" srcId="{788ADCDD-69CC-4AF4-BEC5-6E9A84CF4092}" destId="{CAD7C084-BA32-4CBE-92ED-84AFD360786B}" srcOrd="4" destOrd="0" presId="urn:microsoft.com/office/officeart/2005/8/layout/hierarchy3"/>
    <dgm:cxn modelId="{E911E3C0-AF9B-42D4-B48A-1BDA0E0BCBFB}" type="presParOf" srcId="{788ADCDD-69CC-4AF4-BEC5-6E9A84CF4092}" destId="{CD3202EE-C10D-4E8A-87EC-D16C320EC5E3}" srcOrd="5" destOrd="0" presId="urn:microsoft.com/office/officeart/2005/8/layout/hierarchy3"/>
    <dgm:cxn modelId="{137E4AB1-61A0-48A0-8362-1BCE2A2869B4}" type="presParOf" srcId="{788ADCDD-69CC-4AF4-BEC5-6E9A84CF4092}" destId="{BB7CF8D3-04FF-4F47-9F08-A276D2C3D985}" srcOrd="6" destOrd="0" presId="urn:microsoft.com/office/officeart/2005/8/layout/hierarchy3"/>
    <dgm:cxn modelId="{F1A6C74E-FC12-474E-BC5A-00B7493271A7}" type="presParOf" srcId="{788ADCDD-69CC-4AF4-BEC5-6E9A84CF4092}" destId="{DEF3BA42-519D-40FA-9A1F-2291CC9DDA13}" srcOrd="7" destOrd="0" presId="urn:microsoft.com/office/officeart/2005/8/layout/hierarchy3"/>
    <dgm:cxn modelId="{383102C6-5C4F-4869-A997-2E6299A55DBD}" type="presParOf" srcId="{788ADCDD-69CC-4AF4-BEC5-6E9A84CF4092}" destId="{0CD7700C-5256-4BB9-9480-701AEA00011D}" srcOrd="8" destOrd="0" presId="urn:microsoft.com/office/officeart/2005/8/layout/hierarchy3"/>
    <dgm:cxn modelId="{F97CB262-841B-4E84-9E94-AF0C68B9AE97}" type="presParOf" srcId="{788ADCDD-69CC-4AF4-BEC5-6E9A84CF4092}" destId="{F2D59375-A4C8-4E7A-B590-0F1CEC25F4FF}" srcOrd="9" destOrd="0" presId="urn:microsoft.com/office/officeart/2005/8/layout/hierarchy3"/>
    <dgm:cxn modelId="{BECEC975-01E2-490E-BF9F-CA2EFF9DB74A}" type="presParOf" srcId="{F3CBD54B-0BE3-4726-B10F-58C93BBBC90C}" destId="{B2B4B044-EA36-4FC1-892C-F5BBD661E93F}" srcOrd="1" destOrd="0" presId="urn:microsoft.com/office/officeart/2005/8/layout/hierarchy3"/>
    <dgm:cxn modelId="{8CF9FF29-1B0D-4DAF-BEC8-D59DADC9A60E}" type="presParOf" srcId="{B2B4B044-EA36-4FC1-892C-F5BBD661E93F}" destId="{648BB925-4AEF-4427-B198-A2687EB4BFC9}" srcOrd="0" destOrd="0" presId="urn:microsoft.com/office/officeart/2005/8/layout/hierarchy3"/>
    <dgm:cxn modelId="{14318460-0625-4866-86F7-91DBFF6F8FCF}" type="presParOf" srcId="{648BB925-4AEF-4427-B198-A2687EB4BFC9}" destId="{667C44B1-29A5-43B5-94BE-67B54811D099}" srcOrd="0" destOrd="0" presId="urn:microsoft.com/office/officeart/2005/8/layout/hierarchy3"/>
    <dgm:cxn modelId="{5ED51C0C-77AC-45C1-A7FA-4B0F380B88FB}" type="presParOf" srcId="{648BB925-4AEF-4427-B198-A2687EB4BFC9}" destId="{4EC7F646-5B77-486C-B6FF-333A1D623B51}" srcOrd="1" destOrd="0" presId="urn:microsoft.com/office/officeart/2005/8/layout/hierarchy3"/>
    <dgm:cxn modelId="{2D78058D-79CB-4CBE-8032-0B76E7668090}" type="presParOf" srcId="{B2B4B044-EA36-4FC1-892C-F5BBD661E93F}" destId="{77C40908-8301-4477-9D6F-FF4901F28D33}" srcOrd="1" destOrd="0" presId="urn:microsoft.com/office/officeart/2005/8/layout/hierarchy3"/>
    <dgm:cxn modelId="{5C605983-B602-4F3A-9C37-68DC62997426}" type="presParOf" srcId="{77C40908-8301-4477-9D6F-FF4901F28D33}" destId="{934FBD14-EC84-4B70-919D-1E0F4F1720CE}" srcOrd="0" destOrd="0" presId="urn:microsoft.com/office/officeart/2005/8/layout/hierarchy3"/>
    <dgm:cxn modelId="{077BF473-A467-4F0A-9993-25893C275F78}" type="presParOf" srcId="{77C40908-8301-4477-9D6F-FF4901F28D33}" destId="{630FEAFF-1828-4594-9A6A-5A1E379E51A1}" srcOrd="1" destOrd="0" presId="urn:microsoft.com/office/officeart/2005/8/layout/hierarchy3"/>
    <dgm:cxn modelId="{C081933F-5C45-4F88-9224-D49E43B0B7D5}" type="presParOf" srcId="{77C40908-8301-4477-9D6F-FF4901F28D33}" destId="{C110F877-AC61-4386-86C3-59400E70A537}" srcOrd="2" destOrd="0" presId="urn:microsoft.com/office/officeart/2005/8/layout/hierarchy3"/>
    <dgm:cxn modelId="{243E8048-9C99-4C56-97EF-E4AA5F3262DE}" type="presParOf" srcId="{77C40908-8301-4477-9D6F-FF4901F28D33}" destId="{85D9272D-B5AF-4DD8-A692-ABBB3A17A6E3}" srcOrd="3" destOrd="0" presId="urn:microsoft.com/office/officeart/2005/8/layout/hierarchy3"/>
  </dgm:cxnLst>
  <dgm:bg>
    <a:noFill/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84AC-6EB2-4B0B-9AC2-16236AEDD382}">
      <dsp:nvSpPr>
        <dsp:cNvPr id="0" name=""/>
        <dsp:cNvSpPr/>
      </dsp:nvSpPr>
      <dsp:spPr>
        <a:xfrm>
          <a:off x="-5876110" y="-899271"/>
          <a:ext cx="6995472" cy="6995472"/>
        </a:xfrm>
        <a:prstGeom prst="blockArc">
          <a:avLst>
            <a:gd name="adj1" fmla="val 18900000"/>
            <a:gd name="adj2" fmla="val 2700000"/>
            <a:gd name="adj3" fmla="val 30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00464-3FF1-4C55-A693-80864F1F79ED}">
      <dsp:nvSpPr>
        <dsp:cNvPr id="0" name=""/>
        <dsp:cNvSpPr/>
      </dsp:nvSpPr>
      <dsp:spPr>
        <a:xfrm>
          <a:off x="585890" y="399539"/>
          <a:ext cx="8482044" cy="7994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460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1.1 </a:t>
          </a: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現在状況  </a:t>
          </a: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- 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Current Situation</a:t>
          </a:r>
          <a:endParaRPr lang="en-US" sz="2400" kern="1200" dirty="0">
            <a:solidFill>
              <a:srgbClr val="002060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585890" y="399539"/>
        <a:ext cx="8482044" cy="799495"/>
      </dsp:txXfrm>
    </dsp:sp>
    <dsp:sp modelId="{15D97353-241E-4FE8-920B-BB3364149F38}">
      <dsp:nvSpPr>
        <dsp:cNvPr id="0" name=""/>
        <dsp:cNvSpPr/>
      </dsp:nvSpPr>
      <dsp:spPr>
        <a:xfrm>
          <a:off x="86205" y="299602"/>
          <a:ext cx="999369" cy="999369"/>
        </a:xfrm>
        <a:prstGeom prst="ellipse">
          <a:avLst/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E34DD74-AE2B-476D-B23E-EDEFBAF1383E}">
      <dsp:nvSpPr>
        <dsp:cNvPr id="0" name=""/>
        <dsp:cNvSpPr/>
      </dsp:nvSpPr>
      <dsp:spPr>
        <a:xfrm>
          <a:off x="1044259" y="1598991"/>
          <a:ext cx="8023675" cy="799495"/>
        </a:xfrm>
        <a:prstGeom prst="rect">
          <a:avLst/>
        </a:prstGeom>
        <a:gradFill rotWithShape="0">
          <a:gsLst>
            <a:gs pos="0">
              <a:schemeClr val="accent5">
                <a:hueOff val="3920009"/>
                <a:satOff val="9038"/>
                <a:lumOff val="175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920009"/>
                <a:satOff val="9038"/>
                <a:lumOff val="175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920009"/>
                <a:satOff val="9038"/>
                <a:lumOff val="175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460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1.2      </a:t>
          </a: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在のウェブサイト </a:t>
          </a: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Existing Websites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1044259" y="1598991"/>
        <a:ext cx="8023675" cy="799495"/>
      </dsp:txXfrm>
    </dsp:sp>
    <dsp:sp modelId="{C7D7513D-23A8-4CC3-BC7E-2277BD09D743}">
      <dsp:nvSpPr>
        <dsp:cNvPr id="0" name=""/>
        <dsp:cNvSpPr/>
      </dsp:nvSpPr>
      <dsp:spPr>
        <a:xfrm>
          <a:off x="544575" y="1499054"/>
          <a:ext cx="999369" cy="999369"/>
        </a:xfrm>
        <a:prstGeom prst="ellipse">
          <a:avLst/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hueOff val="3920009"/>
              <a:satOff val="9038"/>
              <a:lumOff val="175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DF4A9B3-8883-4EEC-8D50-BF40A85C81EB}">
      <dsp:nvSpPr>
        <dsp:cNvPr id="0" name=""/>
        <dsp:cNvSpPr/>
      </dsp:nvSpPr>
      <dsp:spPr>
        <a:xfrm>
          <a:off x="1044259" y="2798442"/>
          <a:ext cx="8023675" cy="799495"/>
        </a:xfrm>
        <a:prstGeom prst="rect">
          <a:avLst/>
        </a:prstGeom>
        <a:gradFill rotWithShape="0">
          <a:gsLst>
            <a:gs pos="0">
              <a:schemeClr val="accent5">
                <a:hueOff val="7840018"/>
                <a:satOff val="18076"/>
                <a:lumOff val="350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7840018"/>
                <a:satOff val="18076"/>
                <a:lumOff val="350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7840018"/>
                <a:satOff val="18076"/>
                <a:lumOff val="350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460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1.3     </a:t>
          </a: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アイデア</a:t>
          </a:r>
          <a:r>
            <a:rPr 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Idea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1044259" y="2798442"/>
        <a:ext cx="8023675" cy="799495"/>
      </dsp:txXfrm>
    </dsp:sp>
    <dsp:sp modelId="{D8F77124-2A3B-4A1E-9932-EFAAD7B71DAC}">
      <dsp:nvSpPr>
        <dsp:cNvPr id="0" name=""/>
        <dsp:cNvSpPr/>
      </dsp:nvSpPr>
      <dsp:spPr>
        <a:xfrm>
          <a:off x="544575" y="2698505"/>
          <a:ext cx="999369" cy="999369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hueOff val="7840018"/>
              <a:satOff val="18076"/>
              <a:lumOff val="3503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3D52C97-3315-4B43-9F2B-6F3B7CCD5EAD}">
      <dsp:nvSpPr>
        <dsp:cNvPr id="0" name=""/>
        <dsp:cNvSpPr/>
      </dsp:nvSpPr>
      <dsp:spPr>
        <a:xfrm>
          <a:off x="585890" y="3997893"/>
          <a:ext cx="8482044" cy="799495"/>
        </a:xfrm>
        <a:prstGeom prst="rect">
          <a:avLst/>
        </a:prstGeom>
        <a:gradFill rotWithShape="0">
          <a:gsLst>
            <a:gs pos="0">
              <a:schemeClr val="accent5">
                <a:hueOff val="11760027"/>
                <a:satOff val="27114"/>
                <a:lumOff val="525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1760027"/>
                <a:satOff val="27114"/>
                <a:lumOff val="525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1760027"/>
                <a:satOff val="27114"/>
                <a:lumOff val="525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460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1.4    </a:t>
          </a:r>
          <a:r>
            <a:rPr lang="ja-JP" altLang="ja-JP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提案</a:t>
          </a:r>
          <a:r>
            <a:rPr lang="ja-JP" altLang="en-US" sz="2400" b="1" kern="1200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  </a:t>
          </a:r>
          <a:r>
            <a:rPr lang="en-US" altLang="ja-JP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  </a:t>
          </a:r>
          <a:r>
            <a:rPr lang="en-US" sz="24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Proposal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585890" y="3997893"/>
        <a:ext cx="8482044" cy="799495"/>
      </dsp:txXfrm>
    </dsp:sp>
    <dsp:sp modelId="{04CAAF86-C804-4EE8-92DD-47220D22DFF1}">
      <dsp:nvSpPr>
        <dsp:cNvPr id="0" name=""/>
        <dsp:cNvSpPr/>
      </dsp:nvSpPr>
      <dsp:spPr>
        <a:xfrm>
          <a:off x="86205" y="3897956"/>
          <a:ext cx="999369" cy="999369"/>
        </a:xfrm>
        <a:prstGeom prst="ellipse">
          <a:avLst/>
        </a:prstGeom>
        <a:blipFill dpi="0" rotWithShape="0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hueOff val="11760027"/>
              <a:satOff val="27114"/>
              <a:lumOff val="525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8/30/2014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8/30/2014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1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5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4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japanesedictionary.googlecode.com/svn/tru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42" y="165020"/>
            <a:ext cx="11153064" cy="78801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  <a:cs typeface="Utsaah" panose="020B0604020202020204" pitchFamily="34" charset="0"/>
              </a:rPr>
              <a:t/>
            </a:r>
            <a:br>
              <a:rPr lang="en-US" sz="4400" dirty="0">
                <a:solidFill>
                  <a:srgbClr val="002060"/>
                </a:solidFill>
                <a:cs typeface="Utsaah" panose="020B0604020202020204" pitchFamily="34" charset="0"/>
              </a:rPr>
            </a:br>
            <a:r>
              <a:rPr lang="ja-JP" altLang="en-US" sz="4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卒業プロジェク</a:t>
            </a:r>
            <a:r>
              <a:rPr lang="ja-JP" altLang="en-US" sz="44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 </a:t>
            </a:r>
            <a:r>
              <a:rPr lang="en-US" altLang="ja-JP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Capstone Project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6220" y="1070136"/>
            <a:ext cx="10457645" cy="54091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Japanese Dictionary for Vietnamese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41492"/>
              </p:ext>
            </p:extLst>
          </p:nvPr>
        </p:nvGraphicFramePr>
        <p:xfrm>
          <a:off x="4417454" y="2266683"/>
          <a:ext cx="6529588" cy="36833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29588"/>
              </a:tblGrid>
              <a:tr h="3683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スーパーバイザ</a:t>
                      </a:r>
                      <a:r>
                        <a:rPr lang="en-US" altLang="ja-JP" sz="16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ja-JP" sz="1600" b="1" kern="12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2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リーダー</a:t>
                      </a:r>
                      <a:r>
                        <a:rPr lang="en-US" altLang="ja-JP" sz="16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ja-JP" sz="1600" b="1" baseline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 – SE02316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1" kern="12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メンバー</a:t>
                      </a:r>
                      <a:r>
                        <a:rPr lang="en-US" altLang="ja-JP" sz="1800" b="1" kern="12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ja-JP" sz="1800" b="1" kern="12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– SE02300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SE02336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Ngọc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Tuấn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SE02189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079" y="-155793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 アプロセス モデル</a:t>
            </a:r>
            <a:r>
              <a:rPr lang="en-US" altLang="ja-JP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oftware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7" y="1610185"/>
            <a:ext cx="10058399" cy="4790614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480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 アプロセス モデル</a:t>
            </a:r>
            <a:r>
              <a:rPr lang="en-US" altLang="ja-JP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oftware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99938"/>
              </p:ext>
            </p:extLst>
          </p:nvPr>
        </p:nvGraphicFramePr>
        <p:xfrm>
          <a:off x="1369737" y="1468654"/>
          <a:ext cx="9134476" cy="462330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09567"/>
                <a:gridCol w="7124909"/>
              </a:tblGrid>
              <a:tr h="1340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Initiation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 business functions of the system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</a:t>
                      </a: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scope, condition, limitation, project risk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main functions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Report #1, Report #2</a:t>
                      </a:r>
                      <a:endParaRPr lang="en-US" sz="20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234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Document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Report #3, Report #4</a:t>
                      </a:r>
                    </a:p>
                  </a:txBody>
                  <a:tcPr/>
                </a:tc>
              </a:tr>
              <a:tr h="91781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Coding and Testing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software packages and Report #5, Report #6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234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Termination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 be deployed to the client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Preparing presentation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Project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5478" y="6259175"/>
            <a:ext cx="774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プロジェクトのライフサイク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ル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Project Life Cycle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10115007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プロジェクト組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織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28" y="941404"/>
            <a:ext cx="9105362" cy="54851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9461863" cy="862494"/>
          </a:xfrm>
        </p:spPr>
        <p:txBody>
          <a:bodyPr/>
          <a:lstStyle/>
          <a:p>
            <a:pPr lvl="0"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プロジェクト計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画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5915" y="941403"/>
            <a:ext cx="10444767" cy="56605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10441578" cy="86249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マイルストーンの成果物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eliverables Milestone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860280"/>
              </p:ext>
            </p:extLst>
          </p:nvPr>
        </p:nvGraphicFramePr>
        <p:xfrm>
          <a:off x="968992" y="941404"/>
          <a:ext cx="10425840" cy="597763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10220"/>
                <a:gridCol w="2923028"/>
                <a:gridCol w="1639068"/>
                <a:gridCol w="3471489"/>
                <a:gridCol w="1682035"/>
              </a:tblGrid>
              <a:tr h="452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Committed Delivery date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Deliverable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 media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70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agreed, Report 1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Project Introduction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20-05-2014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Project Introduction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Project Plan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28-05-2014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170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12-06-2014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10-06-2014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11-06-2014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Design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11-06-2014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SRS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20-06-2014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Documentation reviewed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/>
                </a:tc>
              </a:tr>
              <a:tr h="45297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developed &amp; tested and released to supervisor, documentation reviewed. 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Test Plan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23-06-2014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report no.5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5384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Coding and Unit Test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24-07-2014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code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Acceptance criteria: Product unit tested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Testing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31-07-2014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Test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User Manual Final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11-08-2014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report no.6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SVN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452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the last document and CD source code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21-08-2014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Documents and Source Code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 to CD and commit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45297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Termination</a:t>
                      </a:r>
                      <a:endParaRPr lang="en-US" sz="14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post-mortem is conducted, Project assets archived and released to supervisor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 capstone project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30-08-2014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Completed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  <a:tr h="217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Complete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30-08-2014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Criteria: Completed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394" marR="6039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64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10415452" cy="1044496"/>
          </a:xfrm>
        </p:spPr>
        <p:txBody>
          <a:bodyPr>
            <a:no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ツールと インフラストラクチ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ャ 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15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1686" y="1340421"/>
            <a:ext cx="10487800" cy="492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プロジェクト管理にツール 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Tools for project management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altLang="ja-JP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開発にツ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ール 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Tools </a:t>
            </a:r>
            <a:r>
              <a:rPr lang="en-US" altLang="ja-JP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developing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04" y="2364457"/>
            <a:ext cx="900000" cy="9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53" y="2364457"/>
            <a:ext cx="900000" cy="9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348" y="2364631"/>
            <a:ext cx="900000" cy="9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51" y="2364631"/>
            <a:ext cx="900000" cy="90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92" y="2356201"/>
            <a:ext cx="900000" cy="90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89" y="4649424"/>
            <a:ext cx="900000" cy="9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27" y="4420085"/>
            <a:ext cx="1325735" cy="122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52" y="4595350"/>
            <a:ext cx="900000" cy="81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6025" y="3400111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7682" y="340011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95843" y="338514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49033" y="336016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Point 2013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45449" y="559667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6596" y="5562775"/>
            <a:ext cx="14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Creately.com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7452" y="3385146"/>
            <a:ext cx="13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TortoiseSVN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54668" y="554942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00029" y="5549424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70" y="4595350"/>
            <a:ext cx="1054904" cy="9674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595986" y="5592460"/>
            <a:ext cx="15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15" y="4595351"/>
            <a:ext cx="1127131" cy="9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98" y="-109471"/>
            <a:ext cx="9133730" cy="91785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リスク管理 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 management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582301"/>
              </p:ext>
            </p:extLst>
          </p:nvPr>
        </p:nvGraphicFramePr>
        <p:xfrm>
          <a:off x="606054" y="941405"/>
          <a:ext cx="11243254" cy="5773443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16309"/>
                <a:gridCol w="847324"/>
                <a:gridCol w="967959"/>
                <a:gridCol w="997032"/>
                <a:gridCol w="1013350"/>
                <a:gridCol w="744587"/>
                <a:gridCol w="893503"/>
                <a:gridCol w="819046"/>
                <a:gridCol w="730453"/>
                <a:gridCol w="596348"/>
                <a:gridCol w="1130337"/>
                <a:gridCol w="857489"/>
                <a:gridCol w="929517"/>
              </a:tblGrid>
              <a:tr h="5833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ID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Source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Category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Description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Exposure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Status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Mitigation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in charge</a:t>
                      </a:r>
                      <a:endParaRPr lang="en-US" sz="15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81891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R01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Skill Language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Insufficient business knowledge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document which is wrote by Japanese maybe not good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don’t know more Japanese.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 Create plan to training Japanese for member from beginning of project. 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</a:tr>
              <a:tr h="10112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Using English instead of Japanese (if can). 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</a:tr>
              <a:tr h="218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When deliver documents to customer can write by two languages: English and</a:t>
                      </a:r>
                      <a:b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Japanese.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4168" marR="24168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33730" cy="94140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0865" y="1160345"/>
            <a:ext cx="5893317" cy="474808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Archive: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baseline documents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sent and delivered documents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reference documents. For example: templates, technologies document…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documents in progress developing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capstone project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Folder of Member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whole documents in progress developing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documents like Meeting Minutes, Q &amp; A Management…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15" y="1160345"/>
            <a:ext cx="4819650" cy="47480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81424" y="6127372"/>
            <a:ext cx="7156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プロジェクトのフォルダ構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造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</a:t>
            </a:r>
            <a:r>
              <a:rPr lang="en-US" altLang="ja-JP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tructure of project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33730" cy="94140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764696" y="1160345"/>
            <a:ext cx="6427304" cy="466322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ProjectCode_Document’s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name_v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x.x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&gt;_language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ProjectCode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UJD_VN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Document’s name: Architecture Design, Class Design…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x.x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 document’s version. For example: v1.0, v1.1,…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EN: English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JP: Japanese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4" y="1160346"/>
            <a:ext cx="5075582" cy="46632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8973" y="6010487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命名規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則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9749051" cy="86249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32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</a:t>
            </a:r>
            <a:r>
              <a:rPr lang="ja-JP" altLang="en-US" sz="32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en-US" altLang="ja-JP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72" y="941404"/>
            <a:ext cx="9134856" cy="4697397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54656"/>
            <a:ext cx="9133730" cy="5198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4607926" y="6278802"/>
            <a:ext cx="3143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ドキュメント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3999" y="78910"/>
            <a:ext cx="9577589" cy="862494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コンテンツの概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要 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 Outline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Content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4651" y="1419367"/>
            <a:ext cx="10563367" cy="5063320"/>
          </a:xfrm>
        </p:spPr>
        <p:txBody>
          <a:bodyPr>
            <a:noAutofit/>
          </a:bodyPr>
          <a:lstStyle/>
          <a:p>
            <a:pPr marL="0" indent="0" defTabSz="54000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ja-JP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プロジェクト管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ja-JP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ソフトウェア要求仕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様  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ソフトウェア設計説明書</a:t>
            </a:r>
            <a:r>
              <a:rPr lang="ja-JP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 品質管理 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   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ロジェクト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結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果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デ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モ 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　質問と回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答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174E-D87A-417F-8BC5-69481D1FC0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33730" cy="941404"/>
          </a:xfrm>
        </p:spPr>
        <p:txBody>
          <a:bodyPr>
            <a:normAutofit fontScale="90000"/>
          </a:bodyPr>
          <a:lstStyle/>
          <a:p>
            <a:pPr marL="45720" lvl="0"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コミュニケーション管理   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management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72" y="1329162"/>
            <a:ext cx="9134856" cy="4926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労働時間 </a:t>
            </a:r>
            <a:r>
              <a:rPr lang="en-US" altLang="zh-TW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altLang="zh-TW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TW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時</a:t>
            </a:r>
            <a:r>
              <a:rPr lang="zh-TW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間</a:t>
            </a:r>
            <a:r>
              <a:rPr lang="en-US" altLang="zh-TW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TW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r>
              <a:rPr lang="zh-TW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TW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TW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r>
              <a:rPr lang="en-US" altLang="zh-TW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TW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週</a:t>
            </a:r>
            <a:r>
              <a:rPr lang="en-US" altLang="zh-TW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TW" dirty="0" smtClean="0">
                <a:solidFill>
                  <a:srgbClr val="00206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hours/day,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days/week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場所 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学校、家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庭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school,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ミ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ーティング議事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録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 minutes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07" y="2215954"/>
            <a:ext cx="833075" cy="656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37" y="2235184"/>
            <a:ext cx="656201" cy="5269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70" y="3422602"/>
            <a:ext cx="718207" cy="449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735" y="3454021"/>
            <a:ext cx="491604" cy="449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74" y="3454021"/>
            <a:ext cx="709379" cy="4425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10" y="4429102"/>
            <a:ext cx="1214935" cy="660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39" y="3425994"/>
            <a:ext cx="1252811" cy="4705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784" y="1293402"/>
            <a:ext cx="845380" cy="5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572" y="-1"/>
            <a:ext cx="9133730" cy="115909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ソフトウェア要求仕様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485372"/>
              </p:ext>
            </p:extLst>
          </p:nvPr>
        </p:nvGraphicFramePr>
        <p:xfrm>
          <a:off x="1738648" y="1485900"/>
          <a:ext cx="9028090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833" y="78910"/>
            <a:ext cx="9316665" cy="862494"/>
          </a:xfrm>
        </p:spPr>
        <p:txBody>
          <a:bodyPr/>
          <a:lstStyle/>
          <a:p>
            <a:pPr lvl="0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ビ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ジネスプロセ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6" y="941402"/>
            <a:ext cx="9144000" cy="566056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ja-JP" alt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システムの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ザ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System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3042" y="1239256"/>
            <a:ext cx="8860386" cy="4399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役者がありま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2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ja-JP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07" y="2276872"/>
            <a:ext cx="2520280" cy="2089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99" y="2276872"/>
            <a:ext cx="2931369" cy="2089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7878" y="4618300"/>
            <a:ext cx="2174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ユーザー</a:t>
            </a:r>
            <a:endParaRPr 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</a:t>
            </a:r>
            <a:endParaRPr 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2328" y="4679854"/>
            <a:ext cx="264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atura MT Script Capitals" pitchFamily="66" charset="0"/>
                <a:ea typeface="+mj-ea"/>
                <a:cs typeface="+mj-cs"/>
              </a:defRPr>
            </a:lvl1pPr>
          </a:lstStyle>
          <a:p>
            <a:r>
              <a:rPr lang="ja-JP" altLang="en-US" sz="2400" b="0" dirty="0">
                <a:solidFill>
                  <a:srgbClr val="00206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管理者</a:t>
            </a:r>
            <a:endParaRPr lang="en-US" sz="2400" b="0" dirty="0">
              <a:solidFill>
                <a:srgbClr val="00206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27441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67640" y="1111348"/>
            <a:ext cx="6982133" cy="549062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  <a:endParaRPr lang="en-US" altLang="ja-JP" sz="3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アカウントの管理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Account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コモン</a:t>
            </a:r>
            <a:r>
              <a:rPr 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モジュー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ル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module</a:t>
            </a:r>
          </a:p>
          <a:p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コンタック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アドミン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admin</a:t>
            </a:r>
          </a:p>
          <a:p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プラクティス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マネージメント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management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055225" y="3962399"/>
            <a:ext cx="5035640" cy="1704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  <a:scene3d>
              <a:camera prst="orthographicFront">
                <a:rot lat="0" lon="600000" rev="0"/>
              </a:camera>
              <a:lightRig rig="threePt" dir="t"/>
            </a:scene3d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9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ユーザーのユースケース </a:t>
            </a:r>
            <a:r>
              <a:rPr lang="en-US" altLang="ja-JP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User use-case</a:t>
            </a:r>
          </a:p>
          <a:p>
            <a:r>
              <a:rPr lang="en-US" sz="1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全部</a:t>
            </a:r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 17</a:t>
            </a:r>
            <a:r>
              <a:rPr lang="ja-JP" alt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ユースケース </a:t>
            </a:r>
            <a:r>
              <a:rPr lang="en-US" altLang="ja-JP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 17 use-case</a:t>
            </a:r>
          </a:p>
          <a:p>
            <a:endParaRPr lang="en-US" sz="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68" y="1024095"/>
            <a:ext cx="4206240" cy="54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2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1" y="1075374"/>
            <a:ext cx="5022759" cy="5042092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ータベースマネージメン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45720" indent="0">
              <a:buNone/>
            </a:pP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コンタクトマネージメン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45720" indent="0">
              <a:buNone/>
            </a:pP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management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69861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030310" y="4003686"/>
            <a:ext cx="4802621" cy="1570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>
                <a:rot lat="0" lon="600000" rev="0"/>
              </a:camera>
              <a:lightRig rig="threePt" dir="t"/>
            </a:scene3d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9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管理のユースケース</a:t>
            </a:r>
            <a:r>
              <a:rPr lang="en-US" altLang="ja-JP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Admin use-case</a:t>
            </a:r>
          </a:p>
          <a:p>
            <a:r>
              <a:rPr lang="en-US" sz="1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全部</a:t>
            </a:r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ja-JP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39 </a:t>
            </a:r>
            <a:r>
              <a:rPr lang="ja-JP" alt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ユースケース</a:t>
            </a:r>
            <a:r>
              <a:rPr lang="en-US" altLang="ja-JP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 39 use-cases</a:t>
            </a:r>
          </a:p>
          <a:p>
            <a:endParaRPr lang="en-US" sz="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70" y="1075374"/>
            <a:ext cx="5228823" cy="552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10278794" cy="862494"/>
          </a:xfrm>
        </p:spPr>
        <p:txBody>
          <a:bodyPr>
            <a:no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非機能要求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0" y="1687131"/>
            <a:ext cx="8926068" cy="395166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ja-JP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ーザーインターフェー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</a:t>
            </a:r>
            <a:r>
              <a:rPr lang="ja-JP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友好的で簡単な界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面 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simply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2">
              <a:buFont typeface="Times New Roman" panose="02020603050405020304" pitchFamily="18" charset="0"/>
              <a:buChar char="☺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色が上品で、派手ではありませ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is elegant, not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flashy</a:t>
            </a:r>
          </a:p>
          <a:p>
            <a:pPr lvl="2">
              <a:buFont typeface="Times New Roman" panose="02020603050405020304" pitchFamily="18" charset="0"/>
              <a:buChar char="☺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言語はベトナム語と日本語で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Vietnamese,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Japanese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267" y="60898"/>
            <a:ext cx="9672427" cy="880505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64" y="1455313"/>
            <a:ext cx="10212140" cy="41834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ja-JP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フトウェ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ア要求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altLang="ja-JP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68" y="2584376"/>
            <a:ext cx="1646669" cy="1559445"/>
          </a:xfrm>
          <a:prstGeom prst="rect">
            <a:avLst/>
          </a:prstGeom>
        </p:spPr>
      </p:pic>
      <p:pic>
        <p:nvPicPr>
          <p:cNvPr id="6" name="Picture 5" descr="C:\Users\NgocTuan\Desktop\434mysql-centos-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59" y="2584376"/>
            <a:ext cx="1571711" cy="151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07" y="2584376"/>
            <a:ext cx="1625082" cy="155944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3268" y="4319517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35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8511" y="4316414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4468" y="4319517"/>
            <a:ext cx="1401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5.1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27" y="2349305"/>
            <a:ext cx="2152356" cy="209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96794" y="431641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1.8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1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422" y="53167"/>
            <a:ext cx="9470572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Non-functional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422" y="1515291"/>
            <a:ext cx="9470572" cy="4349932"/>
          </a:xfrm>
        </p:spPr>
        <p:txBody>
          <a:bodyPr/>
          <a:lstStyle/>
          <a:p>
            <a:pPr marL="45720" indent="0">
              <a:buNone/>
            </a:pPr>
            <a:r>
              <a:rPr lang="en-US" altLang="ja-JP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ハ</a:t>
            </a:r>
            <a:r>
              <a:rPr lang="ja-JP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ードウェ</a:t>
            </a:r>
            <a:r>
              <a:rPr lang="ja-JP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ア要求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Hardware Requirements</a:t>
            </a:r>
          </a:p>
          <a:p>
            <a:pPr marL="45720" indent="0">
              <a:buNone/>
            </a:pP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	PC</a:t>
            </a: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ラップトップは インターネット接続があります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ja-JP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Laptop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  <a:endParaRPr lang="en-US" altLang="ja-JP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C:\Users\NgocTuan\Desktop\lap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33" y="3577046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12" y="3577044"/>
            <a:ext cx="2103500" cy="1847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75" y="3577044"/>
            <a:ext cx="1838456" cy="18478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10222523" cy="862494"/>
          </a:xfrm>
        </p:spPr>
        <p:txBody>
          <a:bodyPr>
            <a:no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求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3999" y="1132989"/>
            <a:ext cx="9216918" cy="5277394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確実</a:t>
            </a: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失敗の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間 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between failures : about 480 hours</a:t>
            </a: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修復の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間 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repair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average 1 day.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実行</a:t>
            </a: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要件 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性  </a:t>
            </a:r>
            <a:r>
              <a:rPr lang="en-US" altLang="ja-JP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: available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 of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切り換え時 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time: waiting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of processing will be 2 to 5 seconds; time to process any functions will not exceed 7 seconds.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ユーザビリテ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ィ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使用効率 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: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each function in less than 12 actions </a:t>
            </a: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直観  </a:t>
            </a:r>
            <a:r>
              <a:rPr lang="en-US" altLang="ja-JP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Intuitiveness</a:t>
            </a:r>
          </a:p>
          <a:p>
            <a:pPr marL="45720" indent="0">
              <a:buNone/>
            </a:pPr>
            <a:r>
              <a:rPr lang="en-US" altLang="ja-JP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ja-JP" sz="22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ja-JP" altLang="en-US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担保要件  </a:t>
            </a:r>
            <a:r>
              <a:rPr lang="en-US" altLang="ja-JP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ja-JP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ユーザー層 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データ層マネジ 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Layer</a:t>
            </a:r>
          </a:p>
          <a:p>
            <a:pPr lvl="2"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蓄えたデータ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39" y="0"/>
            <a:ext cx="9144001" cy="94140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導入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160345"/>
            <a:ext cx="9144000" cy="44784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94519704"/>
              </p:ext>
            </p:extLst>
          </p:nvPr>
        </p:nvGraphicFramePr>
        <p:xfrm>
          <a:off x="1522413" y="941404"/>
          <a:ext cx="9141015" cy="5196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50" y="98473"/>
            <a:ext cx="10446598" cy="1153551"/>
          </a:xfrm>
        </p:spPr>
        <p:txBody>
          <a:bodyPr>
            <a:noAutofit/>
          </a:bodyPr>
          <a:lstStyle/>
          <a:p>
            <a:pPr algn="ctr"/>
            <a:r>
              <a:rPr lang="en-US" altLang="ja-JP" b="1" dirty="0">
                <a:solidFill>
                  <a:srgbClr val="7030A0"/>
                </a:solidFill>
              </a:rPr>
              <a:t>4.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ソフトウェア設計記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述 </a:t>
            </a: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951625"/>
              </p:ext>
            </p:extLst>
          </p:nvPr>
        </p:nvGraphicFramePr>
        <p:xfrm>
          <a:off x="1712889" y="1485899"/>
          <a:ext cx="9066727" cy="4966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629104" cy="862494"/>
          </a:xfrm>
        </p:spPr>
        <p:txBody>
          <a:bodyPr>
            <a:normAutofit/>
          </a:bodyPr>
          <a:lstStyle/>
          <a:p>
            <a:pPr lvl="0" algn="ctr"/>
            <a:r>
              <a:rPr lang="en-US" sz="3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ja-JP" altLang="en-US" sz="33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sz="33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クノロジー と</a:t>
            </a:r>
            <a:r>
              <a:rPr lang="en-US" altLang="ja-JP" sz="33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ja-JP" sz="33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ja-JP" altLang="ja-JP" sz="33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ja-JP" sz="33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3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3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endParaRPr lang="en-US" sz="33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010" y="1485900"/>
            <a:ext cx="8963417" cy="41529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テクノロジ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 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Technology:</a:t>
            </a:r>
          </a:p>
          <a:p>
            <a:pPr lvl="3"/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PHP, </a:t>
            </a:r>
            <a:r>
              <a:rPr lang="en-US" altLang="ja-JP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Codeigniter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endParaRPr lang="en-US" altLang="ja-JP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ja-JP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ja-JP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Reason:</a:t>
            </a:r>
          </a:p>
          <a:p>
            <a:pPr lvl="3"/>
            <a:r>
              <a:rPr lang="en-US" altLang="ja-JP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UJD_VN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</a:t>
            </a: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ステムと一致す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る</a:t>
            </a:r>
            <a:endParaRPr lang="en-US" altLang="ja-JP" sz="1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Consistent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UJD_VN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</a:p>
          <a:p>
            <a:pPr lvl="3"/>
            <a:r>
              <a:rPr lang="en-US" altLang="ja-JP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ja-JP" alt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モデルに基づいて設</a:t>
            </a:r>
            <a:r>
              <a:rPr lang="ja-JP" alt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計</a:t>
            </a:r>
            <a:endParaRPr lang="en-US" altLang="ja-JP" sz="18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005840" lvl="3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according to the MVC Model</a:t>
            </a: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10363201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ーキテクチャ表現 </a:t>
            </a:r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Representation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4004056" y="6094136"/>
            <a:ext cx="5403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UJD_VN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システム全体のアーキテクチ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ャ  </a:t>
            </a:r>
            <a:endParaRPr lang="ja-JP" altLang="en-US" sz="20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UJD_VN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overall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1239255"/>
            <a:ext cx="9341225" cy="4569874"/>
          </a:xfrm>
        </p:spPr>
      </p:pic>
    </p:spTree>
    <p:extLst>
      <p:ext uri="{BB962C8B-B14F-4D97-AF65-F5344CB8AC3E}">
        <p14:creationId xmlns:p14="http://schemas.microsoft.com/office/powerpoint/2010/main" val="401883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9758289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ジ ビ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ュ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 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View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206052" y="6401913"/>
            <a:ext cx="4370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パッケージ</a:t>
            </a:r>
            <a:r>
              <a:rPr lang="ja-JP" altLang="en-US" sz="20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ビ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ュ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View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941404"/>
            <a:ext cx="9515060" cy="5326874"/>
          </a:xfrm>
        </p:spPr>
      </p:pic>
    </p:spTree>
    <p:extLst>
      <p:ext uri="{BB962C8B-B14F-4D97-AF65-F5344CB8AC3E}">
        <p14:creationId xmlns:p14="http://schemas.microsoft.com/office/powerpoint/2010/main" val="23390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画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面設計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3701995" y="6131826"/>
            <a:ext cx="53757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メインアプリケーションの画面の流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れ  </a:t>
            </a:r>
            <a:endParaRPr lang="ja-JP" altLang="en-US" sz="20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screen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5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3" y="941404"/>
            <a:ext cx="10743518" cy="52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9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画面設計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2614411" y="6320730"/>
            <a:ext cx="643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レジスターの画面設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計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35</a:t>
            </a:fld>
            <a:endParaRPr lang="en-US"/>
          </a:p>
        </p:txBody>
      </p:sp>
      <p:pic>
        <p:nvPicPr>
          <p:cNvPr id="9" name="Content Placeholder 7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5" y="1111348"/>
            <a:ext cx="4896544" cy="497996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68" y="1111348"/>
            <a:ext cx="5430575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4.4.2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クラス設計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Design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2546252" y="6320730"/>
            <a:ext cx="811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アカウント管理クラス設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計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Account Management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39255"/>
            <a:ext cx="8641975" cy="4623663"/>
          </a:xfrm>
        </p:spPr>
      </p:pic>
    </p:spTree>
    <p:extLst>
      <p:ext uri="{BB962C8B-B14F-4D97-AF65-F5344CB8AC3E}">
        <p14:creationId xmlns:p14="http://schemas.microsoft.com/office/powerpoint/2010/main" val="41204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4.4.3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シーケンス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図 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987056" y="6201858"/>
            <a:ext cx="620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レジスタ シーケン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ス図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Register sequence diagram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" y="1083212"/>
            <a:ext cx="10691447" cy="51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/>
          <a:lstStyle/>
          <a:p>
            <a:pPr algn="ctr"/>
            <a:r>
              <a:rPr lang="en-US" altLang="ja-JP" sz="3600" dirty="0">
                <a:solidFill>
                  <a:srgbClr val="7030A0"/>
                </a:solidFill>
              </a:rPr>
              <a:t>4.5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データベース設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計 </a:t>
            </a:r>
            <a:r>
              <a:rPr lang="en-US" altLang="ja-JP" sz="3600" dirty="0">
                <a:solidFill>
                  <a:srgbClr val="7030A0"/>
                </a:solidFill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Database </a:t>
            </a:r>
            <a:r>
              <a:rPr lang="en-US" sz="3600" dirty="0">
                <a:solidFill>
                  <a:srgbClr val="7030A0"/>
                </a:solidFill>
              </a:rPr>
              <a:t>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941404"/>
            <a:ext cx="11037193" cy="56605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/>
          <a:lstStyle/>
          <a:p>
            <a:pPr lvl="0"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品質管理 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Quality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4" y="1056068"/>
            <a:ext cx="9118243" cy="50485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25352" y="6201858"/>
            <a:ext cx="258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モデル  </a:t>
            </a:r>
            <a:r>
              <a:rPr lang="en-US" altLang="ja-JP" sz="2000" dirty="0">
                <a:solidFill>
                  <a:srgbClr val="002060"/>
                </a:solidFill>
              </a:rPr>
              <a:t>- </a:t>
            </a:r>
            <a:r>
              <a:rPr lang="en-US" altLang="ja-JP" sz="2000" dirty="0" smtClean="0">
                <a:solidFill>
                  <a:srgbClr val="002060"/>
                </a:solidFill>
              </a:rPr>
              <a:t>   </a:t>
            </a:r>
            <a:r>
              <a:rPr lang="en-US" sz="2000" dirty="0" smtClean="0">
                <a:solidFill>
                  <a:srgbClr val="002060"/>
                </a:solidFill>
              </a:rPr>
              <a:t>V-model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10221532" cy="771096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現在状況 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Current Situation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51379" y="1239254"/>
            <a:ext cx="9141117" cy="52259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現在日本語の勉強は注目されています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Japanese is trend nowadays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ラーニング のオンライン のウェブサイ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トがたくさん有る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online learning websites</a:t>
            </a:r>
          </a:p>
          <a:p>
            <a:pPr marL="45720" lv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ベトナ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ムにウェブサイ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トがあまり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無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い。殆どはトレーニングのセンタの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ウェブサイ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ト、そ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して学ぶためにユ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ーザ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が アカウントをアップグレードする必要がありま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ja-JP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Vietnam not much. Almost is website of training center and it requires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無料だった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ら、ウェブサイトはドキュメントがゆた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かではでなく、皆さんにも適していません</a:t>
            </a:r>
            <a:r>
              <a:rPr lang="ja-JP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If free,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does not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abundant document and not suitable for everyone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3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品質管理 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Quality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541913"/>
              </p:ext>
            </p:extLst>
          </p:nvPr>
        </p:nvGraphicFramePr>
        <p:xfrm>
          <a:off x="965915" y="1162595"/>
          <a:ext cx="10431888" cy="5160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レビュー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442398" y="3619354"/>
            <a:ext cx="236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ピア</a:t>
            </a:r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レビュ</a:t>
            </a:r>
            <a:r>
              <a:rPr lang="ja-JP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ー    </a:t>
            </a:r>
            <a:endParaRPr lang="en-US" altLang="ja-JP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ja-JP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Peer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36" y="1722842"/>
            <a:ext cx="1772612" cy="16831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99" y="1722842"/>
            <a:ext cx="1905000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50" y="1722842"/>
            <a:ext cx="1905000" cy="1638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5989" y="3619357"/>
            <a:ext cx="161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自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己評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価 </a:t>
            </a:r>
            <a:endParaRPr lang="en-US" altLang="ja-JP" sz="24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Self-review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6689" y="3665514"/>
            <a:ext cx="339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グループのレビュー </a:t>
            </a:r>
            <a:r>
              <a:rPr lang="ja-JP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Group </a:t>
            </a:r>
            <a:r>
              <a:rPr lang="en-US" altLang="ja-JP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レビュー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630554" y="6320730"/>
            <a:ext cx="536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デザイ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ン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レビュ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Design review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1030306" y="1081559"/>
          <a:ext cx="10174313" cy="50874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383649"/>
                <a:gridCol w="550067"/>
                <a:gridCol w="550067"/>
                <a:gridCol w="550067"/>
                <a:gridCol w="1326405"/>
                <a:gridCol w="983102"/>
                <a:gridCol w="830956"/>
              </a:tblGrid>
              <a:tr h="452501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Review Checklist - Low level Design (Detailed Design)</a:t>
                      </a:r>
                      <a:endParaRPr lang="en-US" sz="2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Code: UJD_VN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of the work product: v1.0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Reviewer(s): Mr. </a:t>
                      </a:r>
                      <a:r>
                        <a:rPr lang="en-US" sz="140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SangNV</a:t>
                      </a:r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Project team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date: 08/07/2014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product' size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 spent on review (man-hour): </a:t>
                      </a:r>
                      <a:r>
                        <a:rPr lang="en-US" sz="14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</a:tr>
              <a:tr h="230055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</a:tr>
              <a:tr h="286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Severity</a:t>
                      </a:r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ctr"/>
                </a:tc>
              </a:tr>
              <a:tr h="23005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5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 design:  </a:t>
                      </a:r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screen designs (if any) satisfy the requirements specified in other documents (SRS, Requirement, Architecture Design) ?</a:t>
                      </a:r>
                      <a:endParaRPr lang="en-US" sz="1400" b="0" i="0" u="sng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230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it describe GUI of the system as follows: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166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230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it describe/layout position of all items in GUI?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4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230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it describe processes or actions for GUI?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4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452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it describe relationship between items in GUI and modules or public functions?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4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452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the inputs and outputs for all the interfaces are sufficient and necessary?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4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  <a:tr h="23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99" marR="7299" marT="729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2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レビュー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006663" y="6108695"/>
            <a:ext cx="536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品質レポート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Quality report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349721"/>
              </p:ext>
            </p:extLst>
          </p:nvPr>
        </p:nvGraphicFramePr>
        <p:xfrm>
          <a:off x="1237957" y="1076262"/>
          <a:ext cx="9574516" cy="50324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82839"/>
                <a:gridCol w="2325144"/>
                <a:gridCol w="2258245"/>
                <a:gridCol w="2144830"/>
                <a:gridCol w="1563458"/>
              </a:tblGrid>
              <a:tr h="6318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Control Activity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#Defect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0837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3-4(DP/KLOC)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Test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3-4(DP/KLOC)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2-3(DP/KLOC)</a:t>
                      </a:r>
                      <a:endParaRPr lang="en-US" sz="2000" b="0" i="0" u="none" strike="noStrike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4-6(DP/KLOC)</a:t>
                      </a:r>
                      <a:endParaRPr lang="en-US" sz="2000" b="0" i="0" u="none" strike="noStrike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11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Leakage (UAT)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Schedule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Plan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94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document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08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6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10532012" cy="862494"/>
          </a:xfrm>
        </p:spPr>
        <p:txBody>
          <a:bodyPr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5.1.4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コーディング プロセス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Process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955473"/>
            <a:ext cx="9829800" cy="56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572" y="-263162"/>
            <a:ext cx="10532012" cy="862494"/>
          </a:xfrm>
        </p:spPr>
        <p:txBody>
          <a:bodyPr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5.1.4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コーディング プロセス</a:t>
            </a:r>
            <a:r>
              <a:rPr lang="en-US" altLang="ja-JP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Process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0833" y="6412170"/>
            <a:ext cx="8581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コード規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則 とコ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ードのコメン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ト  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 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convention and Code comment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70" y="820272"/>
            <a:ext cx="9528313" cy="55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Project Schedule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SRS to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plan: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to be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 Criteria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and contingencies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vi-V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46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/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テストの計画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72" y="1239255"/>
            <a:ext cx="9134856" cy="51334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承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認 テ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スト 基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準  </a:t>
            </a:r>
            <a:r>
              <a:rPr lang="en-US" altLang="ja-JP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Acceptance test criteria: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coverage:  97%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coverage: 100%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coverage: 100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ja-JP" sz="18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スト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プロー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チ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Approach: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Test: Developer 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Test: Tester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Test: Tester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Test: Tester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Acceptance Test: Customer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テスト環境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Environment:</a:t>
            </a:r>
          </a:p>
          <a:p>
            <a:pPr lvl="4">
              <a:buFont typeface="Times New Roman" panose="02020603050405020304" pitchFamily="18" charset="0"/>
              <a:buChar char="☺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:Chrome 35, </a:t>
            </a: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CocCoc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テストの計画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750876"/>
              </p:ext>
            </p:extLst>
          </p:nvPr>
        </p:nvGraphicFramePr>
        <p:xfrm>
          <a:off x="1900835" y="969542"/>
          <a:ext cx="8962783" cy="55321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514415"/>
                <a:gridCol w="1653969"/>
                <a:gridCol w="1945845"/>
                <a:gridCol w="1848554"/>
              </a:tblGrid>
              <a:tr h="3956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 Task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 (</a:t>
                      </a:r>
                      <a:r>
                        <a:rPr lang="vi-VN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GB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Test Plan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&amp; update  TP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Component Test case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&amp; update  Component TC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27/06/2014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Integration Test case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07/07/2014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&amp; Update Integration TC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System Test case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&amp; Update System TC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Component test phase 1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16/07/2014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Component test phase 2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24/07/2014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Integration test phase 1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Integration test phase 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System test phase 1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6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System test phase 2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28/07/2014</a:t>
                      </a:r>
                      <a:endParaRPr lang="en-US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29/07/2014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6" y="-665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4727824" y="6401913"/>
            <a:ext cx="332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テスト節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目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Test Milestone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テストの計画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400116"/>
              </p:ext>
            </p:extLst>
          </p:nvPr>
        </p:nvGraphicFramePr>
        <p:xfrm>
          <a:off x="1900832" y="1017407"/>
          <a:ext cx="8442557" cy="529204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32266"/>
                <a:gridCol w="1384299"/>
                <a:gridCol w="4825992"/>
              </a:tblGrid>
              <a:tr h="4628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Worker/Doer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Responsibilities/Comments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000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MinhPT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Leader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Test Resource and assign test tasks.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review Test Plan.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review Test Case.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test.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review Test Report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9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TuanNN</a:t>
                      </a:r>
                      <a:endParaRPr lang="en-US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review Test Case.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test.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Test view points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review Test Report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801089" y="6320730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リソー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Resource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のウェブサイト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Websites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39688" y="941405"/>
            <a:ext cx="4385902" cy="16894546"/>
          </a:xfrm>
        </p:spPr>
        <p:txBody>
          <a:bodyPr/>
          <a:lstStyle/>
          <a:p>
            <a:pPr marL="45720" indent="0">
              <a:buNone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探す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の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に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広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大なデータベースが有る。特別は漢字だ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Having a huge database to search. Specially KANJI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英語</a:t>
            </a:r>
            <a:r>
              <a:rPr lang="en-US" b="1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Only English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ja-JP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ドキ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ュメントのサポー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トがない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support reading document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プラクティ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スのサポートがない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support practice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会話のサポートがない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No support listening conversation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89" y="1039333"/>
            <a:ext cx="6191791" cy="50645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49886" y="6103928"/>
            <a:ext cx="340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http://www.romajidesu.com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on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Plan, SRS to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viewpoint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50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04659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観点</a:t>
            </a:r>
            <a:r>
              <a:rPr lang="ja-JP" altLang="en-US" sz="3600" dirty="0" smtClean="0">
                <a:solidFill>
                  <a:srgbClr val="7030A0"/>
                </a:solidFill>
              </a:rPr>
              <a:t>  </a:t>
            </a:r>
            <a:r>
              <a:rPr lang="en-US" altLang="ja-JP" sz="3600" dirty="0">
                <a:solidFill>
                  <a:srgbClr val="7030A0"/>
                </a:solidFill>
              </a:rPr>
              <a:t> </a:t>
            </a:r>
            <a:r>
              <a:rPr lang="en-US" altLang="ja-JP" sz="3600" dirty="0" smtClean="0">
                <a:solidFill>
                  <a:srgbClr val="7030A0"/>
                </a:solidFill>
              </a:rPr>
              <a:t>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Test viewpoint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723" y="928467"/>
            <a:ext cx="10719582" cy="56735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04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on SRS, test viewpoint to create test case: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 case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 case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 case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52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9842695" cy="862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システムテストケース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System t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case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061338"/>
              </p:ext>
            </p:extLst>
          </p:nvPr>
        </p:nvGraphicFramePr>
        <p:xfrm>
          <a:off x="991672" y="941402"/>
          <a:ext cx="10599313" cy="569255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378041"/>
                <a:gridCol w="1506828"/>
                <a:gridCol w="1931831"/>
                <a:gridCol w="2395470"/>
                <a:gridCol w="1043189"/>
                <a:gridCol w="605307"/>
                <a:gridCol w="888642"/>
                <a:gridCol w="850005"/>
              </a:tblGrid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モジュール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コード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Practice management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250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テスト要求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test cases were created to test Practice management module.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212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テスター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TuanNNSE02189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合格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不合格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未テスト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テスト項目数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229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396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テスト項目説明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テスト項目手順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期待結果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依存テスト項目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結果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実施日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備考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</a:tr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Doing test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</a:tr>
              <a:tr h="1824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[Practice management-]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viewing "Kiểm tra\ Đề kiểm tra trắc nghiệm N4" form.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Login the system with Member role.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N4" tab in homepage.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The Homepage is displayed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"Đề kiểm tra N4" view form is displayed with the following informations: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small test N4 link :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Grammar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Listening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Vocabulary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Reading test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[Account Management Module- 4]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</a:tr>
              <a:tr h="1824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[Practice management-1]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viewing "Kiểm tra\ Đề kiểm tra trắc nghiệm N3" form.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Login the system with Member role.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N3" tab in homepage.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The Homepage is displayed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N3" view form is displayed with the following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small test N3 link: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Grammar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Listening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Vocabulary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Reading test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[Account Management Module- 4]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self-review: Unit test case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self-review and peer-review: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 case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 case</a:t>
            </a:r>
          </a:p>
          <a:p>
            <a:pPr marL="800100" lvl="1" indent="-342900">
              <a:lnSpc>
                <a:spcPct val="200000"/>
              </a:lnSpc>
              <a:buFont typeface="Times New Roman" panose="02020603050405020304" pitchFamily="18" charset="0"/>
              <a:buChar char="♣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 case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54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7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951076" cy="862494"/>
          </a:xfrm>
        </p:spPr>
        <p:txBody>
          <a:bodyPr/>
          <a:lstStyle/>
          <a:p>
            <a:pPr algn="ctr"/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テストレビュ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ー </a:t>
            </a:r>
            <a:r>
              <a:rPr lang="en-US" dirty="0" smtClean="0">
                <a:solidFill>
                  <a:srgbClr val="7030A0"/>
                </a:solidFill>
              </a:rPr>
              <a:t>-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review checklist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353725"/>
              </p:ext>
            </p:extLst>
          </p:nvPr>
        </p:nvGraphicFramePr>
        <p:xfrm>
          <a:off x="996287" y="1064522"/>
          <a:ext cx="10478789" cy="53620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819399"/>
                <a:gridCol w="580008"/>
                <a:gridCol w="580008"/>
                <a:gridCol w="580008"/>
                <a:gridCol w="1914022"/>
                <a:gridCol w="1005344"/>
              </a:tblGrid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Code: UJD_VN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of the work product: v1.0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Reviewer(s): MinhPTSE02300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date: 08/07/2014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product's size: 5 sheets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 spent on review (person-hour): 2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</a:tr>
              <a:tr h="256394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</a:tr>
              <a:tr h="266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</a:tr>
              <a:tr h="2563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CONTROL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506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whether document control procedures have been followed by checking for the following: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506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the title page contain the document name, version number, release date and issued date?</a:t>
                      </a:r>
                      <a:endParaRPr lang="en-US" sz="1400" b="0" i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506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the header and footer correctly specify the name, and version of the document?</a:t>
                      </a:r>
                      <a:endParaRPr lang="en-US" sz="1400" b="0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506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the page – numbering scheme indicate the total number of pages in the document?</a:t>
                      </a:r>
                      <a:endParaRPr lang="en-US" sz="1400" b="0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256394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history traceable? 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Mandatory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25639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it include list of reference documents?</a:t>
                      </a:r>
                      <a:endParaRPr lang="en-US" sz="1400" b="0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  <a:tr h="50633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documents checked Spelling and Grammar in MS Word or similar tools?</a:t>
                      </a:r>
                      <a:endParaRPr lang="en-US" sz="1400" b="0" i="1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7" marR="5507" marT="5507" marB="0" anchor="b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6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56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6825196" y="1165976"/>
            <a:ext cx="4529915" cy="4738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execute test case follow phase: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testing  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8037091" y="2374391"/>
            <a:ext cx="484632" cy="283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>
            <a:off x="8079282" y="2981247"/>
            <a:ext cx="484632" cy="283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 animBg="1"/>
      <p:bldP spid="8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テストケースの実行 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Execute t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case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069777"/>
              </p:ext>
            </p:extLst>
          </p:nvPr>
        </p:nvGraphicFramePr>
        <p:xfrm>
          <a:off x="991672" y="941402"/>
          <a:ext cx="10599313" cy="569255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378041"/>
                <a:gridCol w="1506828"/>
                <a:gridCol w="1931831"/>
                <a:gridCol w="2395470"/>
                <a:gridCol w="1043189"/>
                <a:gridCol w="605307"/>
                <a:gridCol w="888642"/>
                <a:gridCol w="850005"/>
              </a:tblGrid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モジュール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コード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Practice management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250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テスト要求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test cases were created to test Practice management module.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212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テスター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TuanNNSE02189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合格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不合格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未テスト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テスト項目数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229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b"/>
                </a:tc>
              </a:tr>
              <a:tr h="396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テスト項目説明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テスト項目手順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期待結果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依存テスト項目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結果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テスト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実施日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備考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</a:tr>
              <a:tr h="198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Doing test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 anchor="ctr"/>
                </a:tc>
              </a:tr>
              <a:tr h="1824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[Practice management-]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viewing "Kiểm tra\ Đề kiểm tra trắc nghiệm N4" form.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Login the system with Member role.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N4" tab in homepage.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The Homepage is displayed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"Đề kiểm tra N4" view form is displayed with the following informations: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small test N4 link :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Grammar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Listening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Vocabulary test</a:t>
                      </a:r>
                      <a:b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Reading test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[Account Management Module- 4]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29/7/2014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</a:tr>
              <a:tr h="1824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[Practice management-1]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viewing "Kiểm tra\ Đề kiểm tra trắc nghiệm N3" form.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Login the system with Member role.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trắc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N3" tab in homepage.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The Homepage is displayed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"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N3" view form is displayed with the following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small test N3 link: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Grammar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Listening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Vocabulary test</a:t>
                      </a:r>
                      <a:b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Reading test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[Account Management Module- 4]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29/7/2014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63" marR="3916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58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6825196" y="1165976"/>
            <a:ext cx="4529915" cy="4738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executing test, Tester detect, log bug and assign to appropriate developer.</a:t>
            </a:r>
          </a:p>
        </p:txBody>
      </p:sp>
    </p:spTree>
    <p:extLst>
      <p:ext uri="{BB962C8B-B14F-4D97-AF65-F5344CB8AC3E}">
        <p14:creationId xmlns:p14="http://schemas.microsoft.com/office/powerpoint/2010/main" val="362314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/>
          <a:lstStyle/>
          <a:p>
            <a:pPr algn="ctr"/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不具合管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理  </a:t>
            </a:r>
            <a:r>
              <a:rPr lang="en-US" dirty="0" smtClean="0">
                <a:solidFill>
                  <a:srgbClr val="7030A0"/>
                </a:solidFill>
              </a:rPr>
              <a:t>- 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log management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4" y="890587"/>
            <a:ext cx="11513713" cy="571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79375"/>
            <a:ext cx="9134475" cy="862029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在のウェブサイ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8572" y="968700"/>
            <a:ext cx="9134856" cy="469739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74" y="1239720"/>
            <a:ext cx="6165668" cy="49103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11143" y="6150114"/>
            <a:ext cx="3265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http://www.nhgo.net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8807" y="968700"/>
            <a:ext cx="44614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より多くオプションで探す。しかしベトナム語の意味がない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with more option. 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some word don’t have Vietnamese meaning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質問のポストのサポート</a:t>
            </a:r>
            <a:r>
              <a:rPr 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post question</a:t>
            </a:r>
          </a:p>
          <a:p>
            <a:pPr marL="45720" indent="0">
              <a:buNone/>
            </a:pP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ベトナム </a:t>
            </a:r>
            <a:r>
              <a:rPr lang="en-US" altLang="ja-JP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日本の辞書がない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support Viet -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dictionary     </a:t>
            </a:r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会話がない</a:t>
            </a:r>
            <a:endParaRPr lang="en-US" altLang="ja-JP" sz="20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"/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support listening conversation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indent="-342900">
              <a:buFont typeface="Courier New" panose="02070309020205020404" pitchFamily="49" charset="0"/>
              <a:buChar char="o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広告がユーザにノイズの多い作る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make noisy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60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6825196" y="1165976"/>
            <a:ext cx="4529915" cy="4738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Developer fixed bug, Tester re-test until bug was fixed successfully, then change defect of status to Closed.</a:t>
            </a:r>
          </a:p>
        </p:txBody>
      </p:sp>
    </p:spTree>
    <p:extLst>
      <p:ext uri="{BB962C8B-B14F-4D97-AF65-F5344CB8AC3E}">
        <p14:creationId xmlns:p14="http://schemas.microsoft.com/office/powerpoint/2010/main" val="2212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635111" y="160657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ltGray">
          <a:xfrm rot="5400000">
            <a:off x="-1207942" y="117635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05842" y="1061268"/>
            <a:ext cx="381000" cy="519245"/>
            <a:chOff x="2078" y="1387"/>
            <a:chExt cx="1615" cy="2201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4135" y="2283800"/>
            <a:ext cx="381000" cy="519245"/>
            <a:chOff x="2078" y="1387"/>
            <a:chExt cx="1615" cy="2201"/>
          </a:xfrm>
        </p:grpSpPr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387284" y="2914292"/>
            <a:ext cx="381000" cy="519245"/>
            <a:chOff x="2078" y="1387"/>
            <a:chExt cx="1615" cy="2201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346708" y="3569780"/>
            <a:ext cx="381000" cy="519245"/>
            <a:chOff x="2078" y="1387"/>
            <a:chExt cx="1615" cy="2201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3151334" y="4202707"/>
            <a:ext cx="355600" cy="519245"/>
            <a:chOff x="2078" y="1387"/>
            <a:chExt cx="1615" cy="2201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3566305" y="4148928"/>
            <a:ext cx="2416248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gray">
          <a:xfrm>
            <a:off x="3680447" y="3530234"/>
            <a:ext cx="251762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Test</a:t>
            </a:r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gray">
          <a:xfrm>
            <a:off x="3721676" y="2893310"/>
            <a:ext cx="24764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Test Case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gray">
          <a:xfrm>
            <a:off x="3626656" y="2244317"/>
            <a:ext cx="23622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gray">
          <a:xfrm>
            <a:off x="2479335" y="982327"/>
            <a:ext cx="2590800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760014" y="4902934"/>
            <a:ext cx="355600" cy="519245"/>
            <a:chOff x="2078" y="1387"/>
            <a:chExt cx="1615" cy="2201"/>
          </a:xfrm>
        </p:grpSpPr>
        <p:sp>
          <p:nvSpPr>
            <p:cNvPr id="5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3210765" y="4791074"/>
            <a:ext cx="2580579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2131242" y="5454538"/>
            <a:ext cx="355600" cy="519245"/>
            <a:chOff x="2078" y="1387"/>
            <a:chExt cx="1615" cy="2201"/>
          </a:xfrm>
        </p:grpSpPr>
        <p:sp>
          <p:nvSpPr>
            <p:cNvPr id="6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4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94169" y="5444355"/>
            <a:ext cx="2575966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Create Test Report</a:t>
            </a:r>
            <a:endParaRPr lang="en-US" sz="2000" b="1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6239814" y="982328"/>
            <a:ext cx="4648200" cy="4991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74392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テストのプロセス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61</a:t>
            </a:fld>
            <a:endParaRPr lang="en-US"/>
          </a:p>
        </p:txBody>
      </p:sp>
      <p:grpSp>
        <p:nvGrpSpPr>
          <p:cNvPr id="68" name="Group 11"/>
          <p:cNvGrpSpPr>
            <a:grpSpLocks/>
          </p:cNvGrpSpPr>
          <p:nvPr/>
        </p:nvGrpSpPr>
        <p:grpSpPr bwMode="auto">
          <a:xfrm>
            <a:off x="2760014" y="1662888"/>
            <a:ext cx="381000" cy="519245"/>
            <a:chOff x="2078" y="1387"/>
            <a:chExt cx="1615" cy="2201"/>
          </a:xfrm>
        </p:grpSpPr>
        <p:sp>
          <p:nvSpPr>
            <p:cNvPr id="71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gray">
          <a:xfrm>
            <a:off x="3146541" y="1607393"/>
            <a:ext cx="2644804" cy="5381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Viewpoint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6825196" y="1165976"/>
            <a:ext cx="4529915" cy="4738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has responsibility to write test report for each test phase . Finish testing phase, Test leader create Test report</a:t>
            </a:r>
          </a:p>
        </p:txBody>
      </p:sp>
    </p:spTree>
    <p:extLst>
      <p:ext uri="{BB962C8B-B14F-4D97-AF65-F5344CB8AC3E}">
        <p14:creationId xmlns:p14="http://schemas.microsoft.com/office/powerpoint/2010/main" val="9332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5.2.2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テストのレポート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358777"/>
              </p:ext>
            </p:extLst>
          </p:nvPr>
        </p:nvGraphicFramePr>
        <p:xfrm>
          <a:off x="669703" y="1197733"/>
          <a:ext cx="10908403" cy="48746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64008"/>
                <a:gridCol w="1477107"/>
                <a:gridCol w="1392702"/>
                <a:gridCol w="1617785"/>
                <a:gridCol w="1341782"/>
                <a:gridCol w="1139007"/>
                <a:gridCol w="1088006"/>
                <a:gridCol w="1088006"/>
              </a:tblGrid>
              <a:tr h="1559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Test cases Planned</a:t>
                      </a:r>
                      <a:b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(TC/KLOC)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#Defects Planned</a:t>
                      </a:r>
                      <a:b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(DP/KLOC)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#Test cases Actual</a:t>
                      </a:r>
                      <a:b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#Defects Actual</a:t>
                      </a:r>
                      <a:b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Tests Executed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Tests Passed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Tests Fail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2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3 -4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2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3 -4 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751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916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2 -3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7393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4 -6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4394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3070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68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5.2.2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テストのレポート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875610"/>
              </p:ext>
            </p:extLst>
          </p:nvPr>
        </p:nvGraphicFramePr>
        <p:xfrm>
          <a:off x="1111349" y="1270588"/>
          <a:ext cx="10030263" cy="480381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6863"/>
                <a:gridCol w="941241"/>
                <a:gridCol w="1029355"/>
                <a:gridCol w="1101845"/>
                <a:gridCol w="1072849"/>
                <a:gridCol w="971362"/>
                <a:gridCol w="927869"/>
                <a:gridCol w="1065069"/>
                <a:gridCol w="1063810"/>
              </a:tblGrid>
              <a:tr h="4919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1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2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Untested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Bug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Untested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Bug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945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425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</a:tr>
              <a:tr h="8102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465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102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</a:tr>
              <a:tr h="78134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</a:tr>
              <a:tr h="723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1992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1022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0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5.2.2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テストのレポート</a:t>
            </a:r>
            <a:r>
              <a:rPr lang="ja-JP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911340"/>
              </p:ext>
            </p:extLst>
          </p:nvPr>
        </p:nvGraphicFramePr>
        <p:xfrm>
          <a:off x="1900833" y="1358537"/>
          <a:ext cx="8415143" cy="430733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352185"/>
                <a:gridCol w="1568122"/>
                <a:gridCol w="1439699"/>
                <a:gridCol w="1541086"/>
                <a:gridCol w="1514051"/>
              </a:tblGrid>
              <a:tr h="975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Defects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Logged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%Closed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%Invalid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%Open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3219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Critical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897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381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67967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400" b="0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9234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72755" y="5782615"/>
            <a:ext cx="480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不具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合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レポー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ト </a:t>
            </a:r>
            <a:r>
              <a:rPr lang="en-US" sz="2000" dirty="0" smtClean="0">
                <a:solidFill>
                  <a:srgbClr val="002060"/>
                </a:solidFill>
              </a:rPr>
              <a:t>-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Report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ロジェクト結果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710089"/>
              </p:ext>
            </p:extLst>
          </p:nvPr>
        </p:nvGraphicFramePr>
        <p:xfrm>
          <a:off x="1719619" y="941405"/>
          <a:ext cx="9225886" cy="532735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680307"/>
                <a:gridCol w="3173581"/>
                <a:gridCol w="3371998"/>
              </a:tblGrid>
              <a:tr h="10376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objective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system which will provide to users functionality to search and reading document online and the other users log-in and do the test.</a:t>
                      </a:r>
                      <a:endParaRPr lang="en-US" sz="1800" b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a UJD_VN online on website.</a:t>
                      </a:r>
                      <a:endParaRPr lang="en-US" sz="1800" b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Repository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</a:t>
                      </a:r>
                      <a:r>
                        <a:rPr lang="en-US" sz="1800" b="0" u="sng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japanesedictionary.googlecode.com/svn/trunk/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20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12/05/2014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12/05/2014</a:t>
                      </a:r>
                      <a:endParaRPr lang="en-US" sz="1800" b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22/08/2014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30/08/2014</a:t>
                      </a:r>
                      <a:endParaRPr lang="en-US" sz="1800" b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Releases version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800" b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 (person-day)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2528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Defects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300 - 400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121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pages</a:t>
                      </a:r>
                      <a:endParaRPr lang="en-US" sz="1800" b="1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pages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pages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Lines of code</a:t>
                      </a:r>
                      <a:endParaRPr lang="en-US" sz="18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~20000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24000</a:t>
                      </a:r>
                      <a:endParaRPr lang="en-US" sz="18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68036" y="6303534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比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較</a:t>
            </a:r>
            <a:r>
              <a:rPr 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-  Comparison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78910"/>
            <a:ext cx="9530687" cy="862494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</a:pP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制限と期待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967964"/>
              </p:ext>
            </p:extLst>
          </p:nvPr>
        </p:nvGraphicFramePr>
        <p:xfrm>
          <a:off x="1772527" y="1555846"/>
          <a:ext cx="9282158" cy="292062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4641079"/>
                <a:gridCol w="4641079"/>
              </a:tblGrid>
              <a:tr h="5674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0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現在の制限  </a:t>
                      </a:r>
                      <a:r>
                        <a:rPr lang="en-US" altLang="ja-JP" sz="2000" b="1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</a:t>
                      </a:r>
                      <a:r>
                        <a:rPr lang="en-US" sz="2000" b="1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000" b="1" dirty="0" smtClean="0">
                          <a:solidFill>
                            <a:srgbClr val="00206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将来に期待  </a:t>
                      </a:r>
                      <a:r>
                        <a:rPr lang="en-US" altLang="ja-JP" sz="2000" b="1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</a:t>
                      </a:r>
                      <a:r>
                        <a:rPr lang="en-US" sz="2000" b="1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Expectation 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Future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3203"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not Mobile version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 English language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money for up load website to Host</a:t>
                      </a:r>
                      <a:endParaRPr lang="en-US" sz="20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host that user easy to </a:t>
                      </a: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Get attracting from</a:t>
                      </a:r>
                      <a:r>
                        <a:rPr lang="en-US" sz="2000" b="0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user who care Japanese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Commercialized product</a:t>
                      </a:r>
                      <a:endParaRPr lang="en-US" sz="20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んだ教訓 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Learnt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832" y="1485900"/>
            <a:ext cx="8762595" cy="4152901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日本のスタイ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ル</a:t>
            </a:r>
            <a:r>
              <a:rPr lang="ja-JP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Japanese style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チームワー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</a:t>
            </a:r>
            <a:r>
              <a:rPr lang="ja-JP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実際に知識を入れま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Putting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☺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新技術でコーディングスキルを改善しま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</a:t>
            </a:r>
            <a:r>
              <a:rPr lang="en-US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skill with new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6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96853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デモ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193183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967162"/>
            <a:ext cx="9259909" cy="522757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6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</a:rPr>
              <a:t>8</a:t>
            </a:r>
            <a:r>
              <a:rPr lang="en-US" altLang="ja-JP" sz="3600" b="1" dirty="0" smtClean="0">
                <a:solidFill>
                  <a:srgbClr val="7030A0"/>
                </a:solidFill>
              </a:rPr>
              <a:t>. 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質問と回答 </a:t>
            </a:r>
            <a:r>
              <a:rPr lang="en-US" altLang="ja-JP" sz="3600" b="1" dirty="0" smtClean="0">
                <a:solidFill>
                  <a:srgbClr val="7030A0"/>
                </a:solidFill>
              </a:rPr>
              <a:t>- </a:t>
            </a:r>
            <a:r>
              <a:rPr lang="en-US" sz="3600" b="1" dirty="0">
                <a:solidFill>
                  <a:srgbClr val="7030A0"/>
                </a:solidFill>
              </a:rPr>
              <a:t>Q &amp;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39256"/>
            <a:ext cx="9133730" cy="5034936"/>
          </a:xfrm>
        </p:spPr>
      </p:pic>
    </p:spTree>
    <p:extLst>
      <p:ext uri="{BB962C8B-B14F-4D97-AF65-F5344CB8AC3E}">
        <p14:creationId xmlns:p14="http://schemas.microsoft.com/office/powerpoint/2010/main" val="2137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1"/>
            <a:ext cx="9133730" cy="862494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 </a:t>
            </a:r>
            <a:r>
              <a:rPr lang="ja-JP" altLang="en-US" sz="3600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イデア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405" y="1390918"/>
            <a:ext cx="9105363" cy="4247883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ウェブサイト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を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展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開する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Build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website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ベトナム語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Vietnamese language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皆さ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んに適する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everyone,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 beginner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すっかり無料だ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Free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全</a:t>
            </a: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ての機能のサポート</a:t>
            </a:r>
            <a:r>
              <a:rPr 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Support full features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ja-JP" alt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全てのレベルのサポート</a:t>
            </a:r>
            <a:r>
              <a:rPr lang="en-US" altLang="ja-JP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N5 </a:t>
            </a:r>
            <a:r>
              <a:rPr 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-&gt;N1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Support full levels: N5 -&gt;N1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1"/>
            <a:ext cx="9886682" cy="862493"/>
          </a:xfrm>
        </p:spPr>
        <p:txBody>
          <a:bodyPr>
            <a:normAutofit/>
          </a:bodyPr>
          <a:lstStyle/>
          <a:p>
            <a:pPr lvl="0" algn="ctr"/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   </a:t>
            </a:r>
            <a:r>
              <a:rPr lang="ja-JP" altLang="ja-JP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提案</a:t>
            </a:r>
            <a:r>
              <a:rPr lang="ja-JP" altLang="en-US" sz="36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72" y="1239256"/>
            <a:ext cx="10226106" cy="4936257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ベトナムごのサポート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Support Vietnamese language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優しいインターフェース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Friendly interface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ユーザが アカウントをアップグレードする必要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がない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No need upgrading account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より多くオプションで探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す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Search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more option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より多くドキュメントを読む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Reading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documents type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会話を聞く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Listening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conversation</a:t>
            </a: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練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習のサポート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Practice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♣"/>
            </a:pP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ユーザから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en-US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寄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付を得る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Receive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from 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10221532" cy="771096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ロジェクト管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ja-JP" alt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6" y="-218941"/>
            <a:ext cx="2055379" cy="1160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0" y="1239254"/>
            <a:ext cx="9971314" cy="522593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フトウェ アプロセス モ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デル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45720" lvl="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ロジェクト組織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Organization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ロジェクト計画</a:t>
            </a:r>
            <a:r>
              <a:rPr lang="ja-JP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Schedule</a:t>
            </a:r>
          </a:p>
          <a:p>
            <a:pPr marL="45720" lv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目標 と 成果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物 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deliverables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ツールと インフラストラクチ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ャ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T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&amp; Infrastructure</a:t>
            </a:r>
            <a:endParaRPr lang="en-US" altLang="ja-JP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ク管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Risks  management</a:t>
            </a:r>
          </a:p>
          <a:p>
            <a:pPr marL="45720" lv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ン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コミュニケーショ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ン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  </a:t>
            </a:r>
            <a:r>
              <a:rPr lang="en-US" altLang="ja-JP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Communication management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911DA2-637D-4DBC-A7C4-908CEE86E5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Fall fun education presentation (widescreen)</Template>
  <TotalTime>0</TotalTime>
  <Words>4440</Words>
  <Application>Microsoft Office PowerPoint</Application>
  <PresentationFormat>Widescreen</PresentationFormat>
  <Paragraphs>1183</Paragraphs>
  <Slides>70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ＭＳ ゴシック</vt:lpstr>
      <vt:lpstr>MS Mincho</vt:lpstr>
      <vt:lpstr>SimSun</vt:lpstr>
      <vt:lpstr>Arial</vt:lpstr>
      <vt:lpstr>Calibri</vt:lpstr>
      <vt:lpstr>Cambria</vt:lpstr>
      <vt:lpstr>Courier New</vt:lpstr>
      <vt:lpstr>Tahoma</vt:lpstr>
      <vt:lpstr>Times</vt:lpstr>
      <vt:lpstr>Times New Roman</vt:lpstr>
      <vt:lpstr>Utsaah</vt:lpstr>
      <vt:lpstr>Verdana</vt:lpstr>
      <vt:lpstr>Wingdings</vt:lpstr>
      <vt:lpstr>Back to School 16x9</vt:lpstr>
      <vt:lpstr> 卒業プロジェクト –  Capstone Project</vt:lpstr>
      <vt:lpstr>コンテンツの概要   –  Outline of Content</vt:lpstr>
      <vt:lpstr>1.導入   -  Introduction</vt:lpstr>
      <vt:lpstr>1.1 現在状況  -  Current Situation</vt:lpstr>
      <vt:lpstr>1.2 在のウェブサイト -  Existing Websites</vt:lpstr>
      <vt:lpstr>1.2  在のウェブサイト -  Existing Websites</vt:lpstr>
      <vt:lpstr>1.3  アイデア  -  Idea</vt:lpstr>
      <vt:lpstr>1.4    提案  -  Proposal</vt:lpstr>
      <vt:lpstr>2.プロジェクト管理   -  Project Management</vt:lpstr>
      <vt:lpstr>2.1 ソフトウェ アプロセス モデル     Software Process Model</vt:lpstr>
      <vt:lpstr>2.1 ソフトウェ アプロセス モデル    Software Process Model</vt:lpstr>
      <vt:lpstr>2.2 プロジェクト組織 - Project Organization</vt:lpstr>
      <vt:lpstr>2.3 プロジェクト計画  -  Project Schedule</vt:lpstr>
      <vt:lpstr>2.4 マイルストーンの成果物 – Deliverables Milestone</vt:lpstr>
      <vt:lpstr>2.5ツールと インフラストラクチャ  Tools &amp; Infrastructure</vt:lpstr>
      <vt:lpstr>2.6リスク管理 - Risks  management</vt:lpstr>
      <vt:lpstr>2.7 コンフィグレーション管理 Configuration management</vt:lpstr>
      <vt:lpstr>2.7 コンフィグレーション管理 Configuration management</vt:lpstr>
      <vt:lpstr>2.7 コンフィグレーション管理  Configuration management</vt:lpstr>
      <vt:lpstr>2.8 コミュニケーション管理       Communication management</vt:lpstr>
      <vt:lpstr>  3. ソフトウェア要求仕様   Software Requirement Specification</vt:lpstr>
      <vt:lpstr>3.1 ビジネスプロセ -  Business Process</vt:lpstr>
      <vt:lpstr>3.2 システムのユーザ -  System Users</vt:lpstr>
      <vt:lpstr>3.3 機能要求 -  Functional Requirements</vt:lpstr>
      <vt:lpstr>3.3 機能要求 -  Functional Requirements</vt:lpstr>
      <vt:lpstr>3.4非機能要求  -  Non-functional Requirements</vt:lpstr>
      <vt:lpstr>3.4非機能要求 - Non-functional Requirements</vt:lpstr>
      <vt:lpstr>3.4非機能要求 -  Non-functional Requirements</vt:lpstr>
      <vt:lpstr>3.4 非機能要求 -  Non-Functional Requirement</vt:lpstr>
      <vt:lpstr>4. ソフトウェア設計記述  Software Design Description</vt:lpstr>
      <vt:lpstr> 4.1 テクノロジー と 理由 - Technology &amp; Reason</vt:lpstr>
      <vt:lpstr>4.2アーキテクチャ表現 -Architecture Representation</vt:lpstr>
      <vt:lpstr>4.3 パッケージ ビュー  -   Package View</vt:lpstr>
      <vt:lpstr> 4.4.1 画面設計  -   Screen Design</vt:lpstr>
      <vt:lpstr> 4.4.1 画面設計  -   Screen Design</vt:lpstr>
      <vt:lpstr>4.4.2 クラス設計  -   Class Design</vt:lpstr>
      <vt:lpstr>4.4.3 シーケンス図  -   Sequence Diagram</vt:lpstr>
      <vt:lpstr>4.5 データベース設計 -  Database Design</vt:lpstr>
      <vt:lpstr>5. 品質管理  -  Quality Control</vt:lpstr>
      <vt:lpstr>5. 品質管理  -  Quality Control</vt:lpstr>
      <vt:lpstr>5.1 レビュー　-   Review</vt:lpstr>
      <vt:lpstr>5.1 レビュー　-   Review</vt:lpstr>
      <vt:lpstr>5.1 レビュー　-   Review</vt:lpstr>
      <vt:lpstr>5.1.4 コーディング プロセス - Coding Process</vt:lpstr>
      <vt:lpstr>5.1.4 コーディング プロセス - Coding Process</vt:lpstr>
      <vt:lpstr>5.2.1 テストのプロセス　-   Test Process</vt:lpstr>
      <vt:lpstr> テストの計画　-  Test Plan</vt:lpstr>
      <vt:lpstr> テストの計画　-  Test Plan</vt:lpstr>
      <vt:lpstr> テストの計画　-   Test Plan</vt:lpstr>
      <vt:lpstr>5.2.1 テストのプロセス  -  Test Process</vt:lpstr>
      <vt:lpstr>テスト観点    -  Test viewpoint</vt:lpstr>
      <vt:lpstr>5.2.1 テストのプロセス　-   Test Process</vt:lpstr>
      <vt:lpstr>システムテストケース  -   System test case</vt:lpstr>
      <vt:lpstr>5.2.1 テストのプロセス　-   Test Process</vt:lpstr>
      <vt:lpstr>テストレビュー - Test case review checklist</vt:lpstr>
      <vt:lpstr>5.2.1 テストのプロセス　-   Test Process</vt:lpstr>
      <vt:lpstr>テストケースの実行  -   Execute test case</vt:lpstr>
      <vt:lpstr>5.2.1 テストのプロセス　-   Test Process</vt:lpstr>
      <vt:lpstr>不具合管理  -  Defect log management</vt:lpstr>
      <vt:lpstr>5.2.1 テストのプロセス　-   Test Process</vt:lpstr>
      <vt:lpstr>5.2.1 テストのプロセス　-   Test Process</vt:lpstr>
      <vt:lpstr>5.2.2 テストのレポート　-   Test Report</vt:lpstr>
      <vt:lpstr>5.2.2 テストのレポート　-   Test Report</vt:lpstr>
      <vt:lpstr>5.2.2 テストのレポート　-   Test Report</vt:lpstr>
      <vt:lpstr>6. プロジェクト結果　–  Project Result</vt:lpstr>
      <vt:lpstr>制限と期待　–  Limitation &amp; Expectation</vt:lpstr>
      <vt:lpstr>学んだ教訓  -  Lessons Learnt</vt:lpstr>
      <vt:lpstr>7. デモ  -   Demo</vt:lpstr>
      <vt:lpstr>8. 質問と回答 - Q &amp; 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2014-08-19T02:23:30Z</dcterms:created>
  <dcterms:modified xsi:type="dcterms:W3CDTF">2014-08-29T18:19:52Z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TC028952699991</vt:lpwstr>
  </property>
</Properties>
</file>