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7" r:id="rId3"/>
    <p:sldId id="33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770"/>
    <a:srgbClr val="A5F418"/>
    <a:srgbClr val="27EF1D"/>
    <a:srgbClr val="FF9933"/>
    <a:srgbClr val="FF6600"/>
    <a:srgbClr val="FF3300"/>
    <a:srgbClr val="EC5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2" autoAdjust="0"/>
  </p:normalViewPr>
  <p:slideViewPr>
    <p:cSldViewPr>
      <p:cViewPr>
        <p:scale>
          <a:sx n="80" d="100"/>
          <a:sy n="80" d="100"/>
        </p:scale>
        <p:origin x="-52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5224286-1803-4ACA-A833-16EC22E8007B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E7FBAA4-1257-4980-B063-C3C4D7B35C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762000" y="2133600"/>
            <a:ext cx="7772400" cy="11620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4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Requirements Engineering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400" b="1" baseline="0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+mj-ea"/>
                <a:cs typeface="+mj-cs"/>
              </a:rPr>
              <a:t>Exercise #5</a:t>
            </a:r>
            <a:endParaRPr lang="en-US" sz="3400" b="1" dirty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E6A51-D23D-405D-8DF7-C2B69BC6547F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A01C-87C1-4C9E-BD46-816812C46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F93AE-75DA-4DD1-8F06-2A9ED1DD9EC2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8C968-F3AF-4CC5-B4C3-73BE9AEB3D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2D6950-3C4A-4A53-9FF1-59923FCAAF7C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FFD5D-591A-448A-AEE8-A8B7A217A3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 flipV="1">
            <a:off x="0" y="6324600"/>
            <a:ext cx="9144000" cy="4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>
            <a:normAutofit fontScale="25000" lnSpcReduction="20000"/>
          </a:bodyPr>
          <a:lstStyle/>
          <a:p>
            <a:pPr algn="ctr">
              <a:lnSpc>
                <a:spcPct val="60000"/>
              </a:lnSpc>
            </a:pPr>
            <a:endParaRPr lang="en-US" sz="300">
              <a:latin typeface="Calibri" pitchFamily="34" charset="0"/>
            </a:endParaRPr>
          </a:p>
        </p:txBody>
      </p:sp>
      <p:sp>
        <p:nvSpPr>
          <p:cNvPr id="6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anchor="ctr"/>
          <a:lstStyle/>
          <a:p>
            <a:pPr algn="r"/>
            <a:fld id="{D6A742E5-DAF6-4FCC-9B13-7768E15E58F7}" type="slidenum">
              <a:rPr lang="en-US" sz="1200">
                <a:latin typeface="Calibri" pitchFamily="34" charset="0"/>
              </a:rPr>
              <a:pPr algn="r"/>
              <a:t>‹#›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457200" y="6340475"/>
            <a:ext cx="42672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atin typeface="+mn-lt"/>
              </a:rPr>
              <a:t>FPT University Confidential</a:t>
            </a:r>
            <a:endParaRPr lang="en-US" sz="12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629400" cy="1143000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51086-0D25-4D66-B4EF-5133128DB17E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250EA-490F-462F-83EE-10A10099D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C5F7C-E6EB-4733-BFAC-CFF07D3AC944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84F0D-CE0B-41D2-939A-931491DFA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6A6D7-F7E3-4D30-9BAB-779495E3F716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DC7AF-A120-4924-A1F4-32A6A99E88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0F9CC0-9522-42C8-91EB-2949F02024C3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D27A1-DF31-4431-A239-C9A3DF5968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70EC6B-6055-4DBF-9271-0F332943AB7F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C4E0F-AC6A-4F38-B18C-34E7BFA3DD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12DBCF-7244-48ED-84A7-04DCFDBF0A5C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E9E89-7810-47A7-8BD9-C7BE7930C8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EF3CC-CCB2-4432-AC26-383FF406DE96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CF429-2FBE-4A2F-87A6-CC4C51BC3B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274638"/>
            <a:ext cx="7086600" cy="1143000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BB92B61C-9A87-4CFC-A820-99CFCA397495}" type="datetimeFigureOut">
              <a:rPr lang="en-US"/>
              <a:pPr/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D20D6B1-7E29-4B5F-8EEA-184EBD94538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1" descr="Z:\Academic\Academic Admin\Administration\1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43800" y="2286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962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Instructor: Sang Nguyen</a:t>
            </a:r>
          </a:p>
          <a:p>
            <a:pPr algn="l" eaLnBrk="1" hangingPunct="1">
              <a:lnSpc>
                <a:spcPct val="90000"/>
              </a:lnSpc>
            </a:pPr>
            <a:endParaRPr lang="en-US" sz="1900" dirty="0" smtClean="0">
              <a:solidFill>
                <a:schemeClr val="tx1"/>
              </a:solidFill>
            </a:endParaRPr>
          </a:p>
        </p:txBody>
      </p:sp>
      <p:sp>
        <p:nvSpPr>
          <p:cNvPr id="6147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/>
          <a:lstStyle/>
          <a:p>
            <a:pPr eaLnBrk="1" hangingPunct="1"/>
            <a:endParaRPr lang="en-US" sz="800" dirty="0" smtClean="0"/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1676400" y="59436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600" b="1" dirty="0">
                <a:latin typeface="Verdana" pitchFamily="34" charset="0"/>
              </a:rPr>
              <a:t>Ha </a:t>
            </a:r>
            <a:r>
              <a:rPr lang="en-US" sz="1600" b="1" dirty="0" err="1">
                <a:latin typeface="Verdana" pitchFamily="34" charset="0"/>
              </a:rPr>
              <a:t>Noi</a:t>
            </a:r>
            <a:r>
              <a:rPr lang="en-US" sz="1600" b="1" dirty="0">
                <a:latin typeface="Verdana" pitchFamily="34" charset="0"/>
              </a:rPr>
              <a:t>, Dec-2011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8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Ex5-Context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45268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ATM User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048000"/>
            <a:ext cx="2133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ATM Controller</a:t>
            </a:r>
            <a:endParaRPr lang="en-US" sz="2400" dirty="0"/>
          </a:p>
        </p:txBody>
      </p:sp>
      <p:cxnSp>
        <p:nvCxnSpPr>
          <p:cNvPr id="9" name="Shape 8"/>
          <p:cNvCxnSpPr>
            <a:stCxn id="4" idx="2"/>
            <a:endCxn id="5" idx="1"/>
          </p:cNvCxnSpPr>
          <p:nvPr/>
        </p:nvCxnSpPr>
        <p:spPr>
          <a:xfrm rot="16200000" flipH="1">
            <a:off x="1956628" y="2372127"/>
            <a:ext cx="887344" cy="129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2057400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Card Reader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334000"/>
            <a:ext cx="2133600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Bank System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4038600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Cash Machine</a:t>
            </a:r>
            <a:endParaRPr lang="en-US" sz="2200" dirty="0"/>
          </a:p>
        </p:txBody>
      </p:sp>
      <p:cxnSp>
        <p:nvCxnSpPr>
          <p:cNvPr id="14" name="Elbow Connector 13"/>
          <p:cNvCxnSpPr>
            <a:stCxn id="5" idx="2"/>
            <a:endCxn id="11" idx="0"/>
          </p:cNvCxnSpPr>
          <p:nvPr/>
        </p:nvCxnSpPr>
        <p:spPr>
          <a:xfrm rot="5400000">
            <a:off x="3387299" y="4606498"/>
            <a:ext cx="145500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0" idx="1"/>
            <a:endCxn id="5" idx="0"/>
          </p:cNvCxnSpPr>
          <p:nvPr/>
        </p:nvCxnSpPr>
        <p:spPr>
          <a:xfrm rot="10800000" flipV="1">
            <a:off x="4114800" y="2272844"/>
            <a:ext cx="1676400" cy="775156"/>
          </a:xfrm>
          <a:prstGeom prst="bentConnector2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3"/>
            <a:endCxn id="12" idx="0"/>
          </p:cNvCxnSpPr>
          <p:nvPr/>
        </p:nvCxnSpPr>
        <p:spPr>
          <a:xfrm>
            <a:off x="5181600" y="3463499"/>
            <a:ext cx="1676400" cy="5751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" y="4648200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Printer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23622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cardInfo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cardCode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30480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transactionInfo</a:t>
            </a:r>
            <a:r>
              <a:rPr lang="en-US" sz="1200" dirty="0" smtClean="0"/>
              <a:t>(amount)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3434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cardInfo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pinCode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0" y="2895600"/>
            <a:ext cx="2438400" cy="276999"/>
          </a:xfrm>
          <a:prstGeom prst="rect">
            <a:avLst/>
          </a:prstGeom>
          <a:noFill/>
          <a:ln>
            <a:noFill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userInfo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pinCode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cxnSp>
        <p:nvCxnSpPr>
          <p:cNvPr id="32" name="Shape 31"/>
          <p:cNvCxnSpPr>
            <a:stCxn id="22" idx="0"/>
          </p:cNvCxnSpPr>
          <p:nvPr/>
        </p:nvCxnSpPr>
        <p:spPr>
          <a:xfrm rot="5400000" flipH="1" flipV="1">
            <a:off x="1828800" y="3429000"/>
            <a:ext cx="1066800" cy="1371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38862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billInfo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accountNo</a:t>
            </a:r>
            <a:r>
              <a:rPr lang="en-US" sz="1200" dirty="0" smtClean="0"/>
              <a:t>, amount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5" name="Elbow Connector 24"/>
          <p:cNvCxnSpPr/>
          <p:nvPr/>
        </p:nvCxnSpPr>
        <p:spPr>
          <a:xfrm>
            <a:off x="1981200" y="2590800"/>
            <a:ext cx="1066800" cy="685800"/>
          </a:xfrm>
          <a:prstGeom prst="bentConnector3">
            <a:avLst>
              <a:gd name="adj1" fmla="val -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0" y="2667000"/>
            <a:ext cx="2438400" cy="276999"/>
          </a:xfrm>
          <a:prstGeom prst="rect">
            <a:avLst/>
          </a:prstGeom>
          <a:noFill/>
          <a:ln>
            <a:noFill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transactionInfo</a:t>
            </a:r>
            <a:r>
              <a:rPr lang="en-US" sz="1200" dirty="0" smtClean="0"/>
              <a:t>(amount)</a:t>
            </a:r>
            <a:endParaRPr lang="en-US" sz="120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850849" y="4607352"/>
            <a:ext cx="145500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5800" y="48006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transactionInfo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amount)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78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Ex5-Problem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45268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ATM User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048000"/>
            <a:ext cx="2133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ATM Controller</a:t>
            </a:r>
            <a:endParaRPr lang="en-US" sz="2400" dirty="0"/>
          </a:p>
        </p:txBody>
      </p:sp>
      <p:cxnSp>
        <p:nvCxnSpPr>
          <p:cNvPr id="9" name="Shape 8"/>
          <p:cNvCxnSpPr>
            <a:stCxn id="4" idx="2"/>
            <a:endCxn id="5" idx="1"/>
          </p:cNvCxnSpPr>
          <p:nvPr/>
        </p:nvCxnSpPr>
        <p:spPr>
          <a:xfrm rot="16200000" flipH="1">
            <a:off x="1956628" y="2372127"/>
            <a:ext cx="887344" cy="129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2057400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Card Reader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334000"/>
            <a:ext cx="2133600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Bank System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4038600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Cash Machine</a:t>
            </a:r>
            <a:endParaRPr lang="en-US" sz="2200" dirty="0"/>
          </a:p>
        </p:txBody>
      </p:sp>
      <p:cxnSp>
        <p:nvCxnSpPr>
          <p:cNvPr id="14" name="Elbow Connector 13"/>
          <p:cNvCxnSpPr>
            <a:stCxn id="5" idx="2"/>
            <a:endCxn id="11" idx="0"/>
          </p:cNvCxnSpPr>
          <p:nvPr/>
        </p:nvCxnSpPr>
        <p:spPr>
          <a:xfrm rot="5400000">
            <a:off x="3387299" y="4606498"/>
            <a:ext cx="145500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0" idx="1"/>
            <a:endCxn id="5" idx="0"/>
          </p:cNvCxnSpPr>
          <p:nvPr/>
        </p:nvCxnSpPr>
        <p:spPr>
          <a:xfrm rot="10800000" flipV="1">
            <a:off x="4114800" y="2272844"/>
            <a:ext cx="1676400" cy="775156"/>
          </a:xfrm>
          <a:prstGeom prst="bentConnector2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5" idx="3"/>
            <a:endCxn id="12" idx="0"/>
          </p:cNvCxnSpPr>
          <p:nvPr/>
        </p:nvCxnSpPr>
        <p:spPr>
          <a:xfrm>
            <a:off x="5181600" y="3463499"/>
            <a:ext cx="1676400" cy="5751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" y="4648200"/>
            <a:ext cx="2133600" cy="430887"/>
          </a:xfrm>
          <a:prstGeom prst="rect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Printer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23622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CR!cardInfo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cardCode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30480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AC!transactionInfo</a:t>
            </a:r>
            <a:r>
              <a:rPr lang="en-US" sz="1200" dirty="0" smtClean="0"/>
              <a:t>(amount)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43434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AC!cardInfo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pinCode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0" y="2895600"/>
            <a:ext cx="2438400" cy="276999"/>
          </a:xfrm>
          <a:prstGeom prst="rect">
            <a:avLst/>
          </a:prstGeom>
          <a:noFill/>
          <a:ln>
            <a:noFill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AU!userInfo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pinCode</a:t>
            </a:r>
            <a:r>
              <a:rPr lang="en-US" sz="1200" dirty="0" smtClean="0"/>
              <a:t>)</a:t>
            </a:r>
            <a:endParaRPr lang="en-US" sz="1200" dirty="0" smtClean="0"/>
          </a:p>
        </p:txBody>
      </p:sp>
      <p:cxnSp>
        <p:nvCxnSpPr>
          <p:cNvPr id="32" name="Shape 31"/>
          <p:cNvCxnSpPr>
            <a:stCxn id="22" idx="0"/>
          </p:cNvCxnSpPr>
          <p:nvPr/>
        </p:nvCxnSpPr>
        <p:spPr>
          <a:xfrm rot="5400000" flipH="1" flipV="1">
            <a:off x="1828800" y="3429000"/>
            <a:ext cx="1066800" cy="1371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4800" y="38862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AC!billInfo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</a:t>
            </a:r>
            <a:r>
              <a:rPr lang="en-US" sz="1200" dirty="0" err="1" smtClean="0"/>
              <a:t>accountNo,amount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2590800" y="990600"/>
            <a:ext cx="3200400" cy="990600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1800" y="1219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input amount is less than the transaction limit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endCxn id="4" idx="0"/>
          </p:cNvCxnSpPr>
          <p:nvPr/>
        </p:nvCxnSpPr>
        <p:spPr>
          <a:xfrm flipH="1">
            <a:off x="1752600" y="1447800"/>
            <a:ext cx="838200" cy="69746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52800" y="1905000"/>
            <a:ext cx="0" cy="1143000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981200" y="2590800"/>
            <a:ext cx="1066800" cy="685800"/>
          </a:xfrm>
          <a:prstGeom prst="bentConnector3">
            <a:avLst>
              <a:gd name="adj1" fmla="val -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0" y="2667000"/>
            <a:ext cx="2438400" cy="276999"/>
          </a:xfrm>
          <a:prstGeom prst="rect">
            <a:avLst/>
          </a:prstGeom>
          <a:noFill/>
          <a:ln>
            <a:noFill/>
            <a:tailEnd type="none"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AU!transactionInfo</a:t>
            </a:r>
            <a:r>
              <a:rPr lang="en-US" sz="1200" dirty="0" smtClean="0"/>
              <a:t>(amount)</a:t>
            </a:r>
            <a:endParaRPr lang="en-US" sz="120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3850849" y="4607352"/>
            <a:ext cx="145500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95800" y="4800600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AC!transactionInfo</a:t>
            </a:r>
            <a:r>
              <a:rPr lang="en-US" sz="1200" dirty="0" smtClean="0"/>
              <a:t>(</a:t>
            </a:r>
            <a:r>
              <a:rPr lang="en-US" sz="1200" dirty="0" err="1" smtClean="0"/>
              <a:t>cardNo</a:t>
            </a:r>
            <a:r>
              <a:rPr lang="en-US" sz="1200" dirty="0" smtClean="0"/>
              <a:t>, amount)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93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Ex5-Context Diagram</vt:lpstr>
      <vt:lpstr>Ex5-Problem Diagram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sangnv</cp:lastModifiedBy>
  <cp:revision>358</cp:revision>
  <dcterms:created xsi:type="dcterms:W3CDTF">2010-01-30T12:29:31Z</dcterms:created>
  <dcterms:modified xsi:type="dcterms:W3CDTF">2013-06-05T00:16:57Z</dcterms:modified>
</cp:coreProperties>
</file>