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1" r:id="rId3"/>
    <p:sldId id="349" r:id="rId4"/>
    <p:sldId id="350" r:id="rId5"/>
    <p:sldId id="352" r:id="rId6"/>
    <p:sldId id="353" r:id="rId7"/>
    <p:sldId id="354" r:id="rId8"/>
    <p:sldId id="355" r:id="rId9"/>
    <p:sldId id="356" r:id="rId10"/>
    <p:sldId id="348" r:id="rId11"/>
    <p:sldId id="357" r:id="rId12"/>
    <p:sldId id="358" r:id="rId13"/>
    <p:sldId id="359" r:id="rId14"/>
    <p:sldId id="360" r:id="rId15"/>
    <p:sldId id="361" r:id="rId16"/>
    <p:sldId id="362" r:id="rId17"/>
    <p:sldId id="364" r:id="rId18"/>
    <p:sldId id="365" r:id="rId19"/>
    <p:sldId id="366" r:id="rId20"/>
    <p:sldId id="363" r:id="rId21"/>
    <p:sldId id="367" r:id="rId22"/>
    <p:sldId id="369" r:id="rId23"/>
    <p:sldId id="370" r:id="rId24"/>
    <p:sldId id="368" r:id="rId25"/>
    <p:sldId id="371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1" autoAdjust="0"/>
  </p:normalViewPr>
  <p:slideViewPr>
    <p:cSldViewPr>
      <p:cViewPr varScale="1">
        <p:scale>
          <a:sx n="58" d="100"/>
          <a:sy n="58" d="100"/>
        </p:scale>
        <p:origin x="-170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Answer:A,C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 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Answer:A,B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5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Which of the following activities should NOT be done in the phase “Defect evaluation at review meetings” of “Requirements inspection &amp; review process”?</a:t>
            </a:r>
          </a:p>
          <a:p>
            <a:pPr lvl="1"/>
            <a:r>
              <a:rPr lang="en-US" i="1" dirty="0" smtClean="0"/>
              <a:t>The defects found by each inspector are collected and discussed by the meeting participants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Keep only defects on which all agree.</a:t>
            </a:r>
          </a:p>
          <a:p>
            <a:pPr lvl="1"/>
            <a:r>
              <a:rPr lang="en-US" i="1" dirty="0" smtClean="0"/>
              <a:t>The team documents the conclusions in an inspection report.</a:t>
            </a:r>
          </a:p>
          <a:p>
            <a:pPr lvl="1"/>
            <a:r>
              <a:rPr lang="en-US" dirty="0" smtClean="0"/>
              <a:t>Each inspector reads the RD or part of it individually to look for defects.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stages, the requirements document is revised to address all concerns expressed in the inspection report?</a:t>
            </a:r>
          </a:p>
          <a:p>
            <a:pPr lvl="1"/>
            <a:r>
              <a:rPr lang="en-US" dirty="0" smtClean="0"/>
              <a:t>Inspection Planning</a:t>
            </a:r>
          </a:p>
          <a:p>
            <a:pPr lvl="1"/>
            <a:r>
              <a:rPr lang="en-US" dirty="0" smtClean="0"/>
              <a:t>Create Checklists and Process</a:t>
            </a:r>
          </a:p>
          <a:p>
            <a:pPr lvl="1"/>
            <a:r>
              <a:rPr lang="en-US" dirty="0" smtClean="0"/>
              <a:t>Individual Reviewing</a:t>
            </a:r>
          </a:p>
          <a:p>
            <a:pPr lvl="1"/>
            <a:r>
              <a:rPr lang="en-US" dirty="0" smtClean="0"/>
              <a:t>Defect Evaluation at review meetings</a:t>
            </a:r>
          </a:p>
          <a:p>
            <a:pPr lvl="1"/>
            <a:r>
              <a:rPr lang="en-US" dirty="0" smtClean="0"/>
              <a:t>RD Consolidation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 process uses the following guidelines to make it more effective in finding defects, except?</a:t>
            </a:r>
          </a:p>
          <a:p>
            <a:pPr lvl="1"/>
            <a:r>
              <a:rPr lang="en-US" dirty="0" smtClean="0"/>
              <a:t>WHAT?</a:t>
            </a:r>
            <a:endParaRPr lang="en-US" dirty="0" smtClean="0"/>
          </a:p>
          <a:p>
            <a:pPr lvl="1"/>
            <a:r>
              <a:rPr lang="en-US" dirty="0" smtClean="0"/>
              <a:t>WHO?</a:t>
            </a:r>
            <a:endParaRPr lang="en-US" dirty="0" smtClean="0"/>
          </a:p>
          <a:p>
            <a:pPr lvl="1"/>
            <a:r>
              <a:rPr lang="en-US" dirty="0" smtClean="0"/>
              <a:t>WHEN?</a:t>
            </a:r>
            <a:endParaRPr lang="en-US" dirty="0" smtClean="0"/>
          </a:p>
          <a:p>
            <a:pPr lvl="1"/>
            <a:r>
              <a:rPr lang="en-US" dirty="0" smtClean="0"/>
              <a:t>HOW?</a:t>
            </a:r>
            <a:endParaRPr lang="en-US" dirty="0" smtClean="0"/>
          </a:p>
          <a:p>
            <a:pPr lvl="1"/>
            <a:r>
              <a:rPr lang="en-US" dirty="0" smtClean="0"/>
              <a:t>WHERE?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which of the following guidelines, the inspection report should …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1) Be accurate and informative in specific points.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2) Contain substantiated facts (not opinions).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3) Be constructive and not offensive to the authors of the RD 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/>
            <a:r>
              <a:rPr lang="en-US" dirty="0" smtClean="0"/>
              <a:t>WHAT?</a:t>
            </a:r>
            <a:endParaRPr lang="en-US" dirty="0" smtClean="0"/>
          </a:p>
          <a:p>
            <a:pPr lvl="1"/>
            <a:r>
              <a:rPr lang="en-US" dirty="0" smtClean="0"/>
              <a:t>WHO?</a:t>
            </a:r>
            <a:endParaRPr lang="en-US" dirty="0" smtClean="0"/>
          </a:p>
          <a:p>
            <a:pPr lvl="1"/>
            <a:r>
              <a:rPr lang="en-US" dirty="0" smtClean="0"/>
              <a:t>WHEN?</a:t>
            </a:r>
            <a:endParaRPr lang="en-US" dirty="0" smtClean="0"/>
          </a:p>
          <a:p>
            <a:pPr lvl="1"/>
            <a:r>
              <a:rPr lang="en-US" dirty="0" smtClean="0"/>
              <a:t>HOW?</a:t>
            </a:r>
            <a:endParaRPr lang="en-US" dirty="0" smtClean="0"/>
          </a:p>
          <a:p>
            <a:pPr lvl="1"/>
            <a:r>
              <a:rPr lang="en-US" dirty="0" smtClean="0"/>
              <a:t>WHERE?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which of the following guidelines, we should select inspectors to be independent from the authors of the RD and not have a conflict of interest with them; Cover all stakeholder’s viewpoints, different backgrounds?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WHERE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which of the following guidelines, we should do inspection not too soon or too late; shorter, repeated meetings are more productive than longer, fewer ones?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WHERE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 are lists of questions structured according to the various types of defects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specialize defect-based checklists to specific categories of non-functional requirements.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specialize generic and quality-specific checklists to the specific concepts and standard operations found in domain.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specialize the defect-based checklist to the specific constructs of the structured semi-formal or formal specification language used in the RD.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techniques that are used for ensuring quality of requirement documents, except?</a:t>
            </a:r>
          </a:p>
          <a:p>
            <a:pPr lvl="1"/>
            <a:r>
              <a:rPr lang="en-US" dirty="0" smtClean="0"/>
              <a:t>Inspection and review</a:t>
            </a:r>
          </a:p>
          <a:p>
            <a:pPr lvl="1"/>
            <a:r>
              <a:rPr lang="en-US" dirty="0" smtClean="0"/>
              <a:t>Queries on requirements database</a:t>
            </a:r>
          </a:p>
          <a:p>
            <a:pPr lvl="1"/>
            <a:r>
              <a:rPr lang="en-US" dirty="0" smtClean="0"/>
              <a:t>Queries on relationship database</a:t>
            </a:r>
          </a:p>
          <a:p>
            <a:pPr lvl="1"/>
            <a:r>
              <a:rPr lang="fr-FR" dirty="0" err="1" smtClean="0"/>
              <a:t>Requirements</a:t>
            </a:r>
            <a:r>
              <a:rPr lang="fr-FR" dirty="0" smtClean="0"/>
              <a:t> validation by </a:t>
            </a:r>
            <a:r>
              <a:rPr lang="fr-FR" dirty="0" err="1" smtClean="0"/>
              <a:t>specification</a:t>
            </a:r>
            <a:r>
              <a:rPr lang="fr-FR" dirty="0" smtClean="0"/>
              <a:t> animation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questions are used to check Omission defect type,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concept precisely defined somewhere?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acronym defined?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there definitions summarized in the glossary of terms?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the system objectives and constraints?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questions are used to check Contradiction defect type,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concept precisely defined somewhere?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other related statements?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there definitions summarized in the glossary of terms?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the system objectives and constraints?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questions are used to check Immeasurability defect type,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there a fit criterion associated with this quality requirement?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fit criterion stated in terms of measurable quantities and measurement protocol?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there definitions summarized in the glossary of terms?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the system objectives and constraints?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language-based check list, the following questions are used to check defects of diagramming languages,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there a fit criterion associated with this quality requirement?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fit criterion stated in terms of measurable quantities and measurement protocol?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this input data flowing in this DFD operation appear as input data flowing in some upstream sub-operation in DFD refining operation?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 input and output of this DFD operation declared in an ER diagram?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which of the following techniques, the specification is maintained in a requirements database; the </a:t>
            </a:r>
            <a:r>
              <a:rPr lang="en-US" i="1" dirty="0" smtClean="0"/>
              <a:t>schema of this database</a:t>
            </a:r>
            <a:r>
              <a:rPr lang="en-US" dirty="0" smtClean="0"/>
              <a:t> closely reflects the </a:t>
            </a:r>
            <a:r>
              <a:rPr lang="en-US" i="1" dirty="0" smtClean="0"/>
              <a:t>structure</a:t>
            </a:r>
            <a:r>
              <a:rPr lang="en-US" dirty="0" smtClean="0"/>
              <a:t> of the </a:t>
            </a:r>
            <a:r>
              <a:rPr lang="en-US" i="1" dirty="0" smtClean="0"/>
              <a:t>diagram language</a:t>
            </a:r>
            <a:r>
              <a:rPr lang="en-US" dirty="0" smtClean="0"/>
              <a:t> used for specification?</a:t>
            </a:r>
          </a:p>
          <a:p>
            <a:pPr lvl="1"/>
            <a:r>
              <a:rPr lang="en-US" dirty="0" smtClean="0"/>
              <a:t>Inspection and review</a:t>
            </a:r>
          </a:p>
          <a:p>
            <a:pPr lvl="1"/>
            <a:r>
              <a:rPr lang="en-US" dirty="0" smtClean="0"/>
              <a:t>Queries on requirements database</a:t>
            </a:r>
          </a:p>
          <a:p>
            <a:pPr lvl="1"/>
            <a:r>
              <a:rPr lang="en-US" dirty="0" smtClean="0"/>
              <a:t>Queries on relationship database</a:t>
            </a:r>
          </a:p>
          <a:p>
            <a:pPr lvl="1"/>
            <a:r>
              <a:rPr lang="fr-FR" dirty="0" err="1" smtClean="0"/>
              <a:t>Requirements</a:t>
            </a:r>
            <a:r>
              <a:rPr lang="fr-FR" dirty="0" smtClean="0"/>
              <a:t> validation by </a:t>
            </a:r>
            <a:r>
              <a:rPr lang="fr-FR" dirty="0" err="1" smtClean="0"/>
              <a:t>specification</a:t>
            </a:r>
            <a:r>
              <a:rPr lang="fr-FR" dirty="0" smtClean="0"/>
              <a:t> animation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check where the specified system-to-be meets the actual expectations of stakeholders. There’re two way, except: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Defining a representative sample of validation scenarios.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Animating parts of the specified system (integrating previous one).</a:t>
            </a:r>
          </a:p>
          <a:p>
            <a:pPr lvl="1"/>
            <a:r>
              <a:rPr lang="en-US" dirty="0" smtClean="0"/>
              <a:t>Query requirements in relationship database.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 stage of Requirement Inspection &amp; Review process?</a:t>
            </a:r>
          </a:p>
          <a:p>
            <a:pPr lvl="1"/>
            <a:r>
              <a:rPr lang="en-US" dirty="0" smtClean="0"/>
              <a:t>Inspection Planning</a:t>
            </a:r>
          </a:p>
          <a:p>
            <a:pPr lvl="1"/>
            <a:r>
              <a:rPr lang="en-US" dirty="0" smtClean="0"/>
              <a:t>Create Checklists and Process</a:t>
            </a:r>
          </a:p>
          <a:p>
            <a:pPr lvl="1"/>
            <a:r>
              <a:rPr lang="en-US" dirty="0" smtClean="0"/>
              <a:t>Individual Reviewing</a:t>
            </a:r>
          </a:p>
          <a:p>
            <a:pPr lvl="1"/>
            <a:r>
              <a:rPr lang="en-US" dirty="0" smtClean="0"/>
              <a:t>Defect Evaluation at review meetings</a:t>
            </a:r>
          </a:p>
          <a:p>
            <a:pPr lvl="1"/>
            <a:r>
              <a:rPr lang="en-US" dirty="0" smtClean="0"/>
              <a:t>RD Consolidation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Inspection Planning, we need to do the following tasks, Except?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the size of and the members of the inspection team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t</a:t>
            </a:r>
            <a:r>
              <a:rPr lang="en-US" i="1" dirty="0" smtClean="0"/>
              <a:t>he timing of the inspection process.</a:t>
            </a:r>
          </a:p>
          <a:p>
            <a:pPr lvl="1"/>
            <a:r>
              <a:rPr lang="en-US" i="1" dirty="0" smtClean="0"/>
              <a:t>Define the format of inspection reports.</a:t>
            </a:r>
          </a:p>
          <a:p>
            <a:pPr lvl="1"/>
            <a:r>
              <a:rPr lang="en-US" i="1" dirty="0" smtClean="0"/>
              <a:t>Define the format of requirements and design templates</a:t>
            </a:r>
          </a:p>
          <a:p>
            <a:pPr lvl="1"/>
            <a:r>
              <a:rPr lang="en-US" i="1" dirty="0" smtClean="0"/>
              <a:t>Define the schedule and scope of each review meeting.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stage of Inspection &amp; review process, inspectors reads the RD for defects?</a:t>
            </a:r>
          </a:p>
          <a:p>
            <a:pPr lvl="1"/>
            <a:r>
              <a:rPr lang="en-US" dirty="0" smtClean="0"/>
              <a:t>Inspection Planning</a:t>
            </a:r>
          </a:p>
          <a:p>
            <a:pPr lvl="1"/>
            <a:r>
              <a:rPr lang="en-US" dirty="0" smtClean="0"/>
              <a:t>Individual Reviewing</a:t>
            </a:r>
          </a:p>
          <a:p>
            <a:pPr lvl="1"/>
            <a:r>
              <a:rPr lang="en-US" dirty="0" smtClean="0"/>
              <a:t>Defect Evaluation at review meetings</a:t>
            </a:r>
          </a:p>
          <a:p>
            <a:pPr lvl="1"/>
            <a:r>
              <a:rPr lang="en-US" dirty="0" smtClean="0"/>
              <a:t>RD Consolidation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Individual Reviewing, we can operate in several modes, except?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modes, t</a:t>
            </a:r>
            <a:r>
              <a:rPr lang="en-US" i="1" dirty="0" smtClean="0"/>
              <a:t>he inspectors reads RD without directives on what part of the RD to consider and what type of defect to look for?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modes, </a:t>
            </a:r>
            <a:r>
              <a:rPr lang="en-US" i="1" dirty="0" smtClean="0"/>
              <a:t>the inspectors is given a list of questions to guide the defect search process?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modes, t</a:t>
            </a:r>
            <a:r>
              <a:rPr lang="en-US" i="1" dirty="0" smtClean="0"/>
              <a:t>he inspectors is given a specific process to follow for defect search?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9587</TotalTime>
  <Words>990</Words>
  <Application>Microsoft Office PowerPoint</Application>
  <PresentationFormat>On-screen Show (4:3)</PresentationFormat>
  <Paragraphs>153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sangnv</cp:lastModifiedBy>
  <cp:revision>449</cp:revision>
  <dcterms:created xsi:type="dcterms:W3CDTF">2010-01-30T12:29:31Z</dcterms:created>
  <dcterms:modified xsi:type="dcterms:W3CDTF">2013-02-19T14:55:21Z</dcterms:modified>
</cp:coreProperties>
</file>