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726D0-DED2-45BB-B2F5-6328C8FA3CE6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B8686-0ECE-4B7E-86CD-7F1192BBA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045E4-1DED-45F8-890A-F35D280F2060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D3EA1-2DB5-4C5A-8F6F-0312C3BD6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88840-F444-48C3-9135-95F92373D2D5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13A0E-2160-4ED5-8755-D33073465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5271B-6E42-4D0F-8EC6-F7063D29E8A5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8B92-3A0D-4B8C-AAFC-9836C88A1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C5CEF-DD7C-46A4-9319-C25253D055C6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43AFF-9288-4ABF-A5B8-398709084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277BE-D5A9-4EC8-BE6D-E7441989EF34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2508E-6D54-4343-A839-3952F5FD5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F6D2E-3979-4A19-9664-7CF483BD01B1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46953-6372-4D72-BEE3-A6BB20AFD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026F3-F76A-4031-890A-9F4CBDED0FB2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6D889-48EC-4BC8-9D38-43697CFD3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A74B5-AA04-443D-895A-406D3FD672CA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6F0C9-E41D-4D14-B05E-3FBB41AE1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3C504-4798-4FD8-B01E-BA67729C68A3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28AB9-6858-4079-947A-818CA21F1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483A7-3BAB-46E0-AC34-DBCF68025DBC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29EA-632A-44D3-A8C5-9C491CE8F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024042-81EB-40D5-BA96-996186B46381}" type="datetimeFigureOut">
              <a:rPr lang="en-US"/>
              <a:pPr>
                <a:defRPr/>
              </a:pPr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4274B4B-A7EF-4DB0-860A-D3AC7EA09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smtClean="0"/>
              <a:t>Agile Development </a:t>
            </a:r>
            <a:br>
              <a:rPr lang="en-US" sz="4800" b="1" smtClean="0"/>
            </a:br>
            <a:r>
              <a:rPr lang="en-US" sz="4800" b="1" smtClean="0"/>
              <a:t>Lifecycle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The Agile SDLC (high-level)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076" name="Picture 2" descr="http://www.ambysoft.com/artwork/agileLifecyc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7724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The Agile Model Driven Development (AMDD) life cycle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100" name="Picture 2" descr="http://www.agilemodeling.com/images/AMD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3058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Agile Development  Lifecycle</vt:lpstr>
      <vt:lpstr>The Agile SDLC (high-level)</vt:lpstr>
      <vt:lpstr>The Agile Model Driven Development (AMDD) life cycle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  Lifecycle</dc:title>
  <dc:creator>Sang Nguyen</dc:creator>
  <cp:lastModifiedBy>Sang Nguyen</cp:lastModifiedBy>
  <cp:revision>1</cp:revision>
  <dcterms:created xsi:type="dcterms:W3CDTF">2011-09-08T01:24:59Z</dcterms:created>
  <dcterms:modified xsi:type="dcterms:W3CDTF">2012-07-05T15:04:41Z</dcterms:modified>
</cp:coreProperties>
</file>