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  <p:sldMasterId id="2147483668" r:id="rId2"/>
    <p:sldMasterId id="2147483669" r:id="rId3"/>
  </p:sldMasterIdLst>
  <p:notesMasterIdLst>
    <p:notesMasterId r:id="rId8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30" r:id="rId77"/>
    <p:sldId id="331" r:id="rId78"/>
    <p:sldId id="332" r:id="rId79"/>
    <p:sldId id="333" r:id="rId80"/>
    <p:sldId id="334" r:id="rId8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72" y="21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3468179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Shape 5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Shape 5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Shape 5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5" name="Shape 55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Shape 56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60" name="Shape 60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65" name="Shape 65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68" name="Shape 68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71" name="Shape 71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hape 73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algn="l" rtl="0">
              <a:defRPr sz="1800">
                <a:solidFill>
                  <a:schemeClr val="dk1"/>
                </a:solidFill>
              </a:defRPr>
            </a:lvl2pPr>
            <a:lvl3pPr marL="914400" indent="0" algn="l" rtl="0">
              <a:defRPr sz="1800">
                <a:solidFill>
                  <a:schemeClr val="dk1"/>
                </a:solidFill>
              </a:defRPr>
            </a:lvl3pPr>
            <a:lvl4pPr marL="1371600" indent="0" algn="l" rtl="0">
              <a:defRPr sz="1800">
                <a:solidFill>
                  <a:schemeClr val="dk1"/>
                </a:solidFill>
              </a:defRPr>
            </a:lvl4pPr>
            <a:lvl5pPr marL="1828800" indent="0" algn="l" rtl="0">
              <a:defRPr sz="1800">
                <a:solidFill>
                  <a:schemeClr val="dk1"/>
                </a:solidFill>
              </a:defRPr>
            </a:lvl5pPr>
            <a:lvl6pPr marL="2286000" indent="0" algn="l" rtl="0">
              <a:defRPr sz="1800">
                <a:solidFill>
                  <a:schemeClr val="dk1"/>
                </a:solidFill>
              </a:defRPr>
            </a:lvl6pPr>
            <a:lvl7pPr marL="2743200" indent="0" algn="l" rtl="0">
              <a:defRPr sz="1800">
                <a:solidFill>
                  <a:schemeClr val="dk1"/>
                </a:solidFill>
              </a:defRPr>
            </a:lvl7pPr>
            <a:lvl8pPr marL="3200400" indent="0" algn="l" rtl="0">
              <a:defRPr sz="1800">
                <a:solidFill>
                  <a:schemeClr val="dk1"/>
                </a:solidFill>
              </a:defRPr>
            </a:lvl8pPr>
            <a:lvl9pPr marL="3657600" indent="0" algn="l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21" name="Shape 21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" name="Shape 7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view/GestureDetector.SimpleOnGestureListener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cumentation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2.cs.fsu.edu/~hannigan/mobile/useful_material/git-cheat-sheet2.pdf" TargetMode="External"/><Relationship Id="rId4" Type="http://schemas.openxmlformats.org/officeDocument/2006/relationships/hyperlink" Target="http://ww2.cs.fsu.edu/~hannigan/mobile/useful_material/git-cheat-sheet1.pdf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ware.com/" TargetMode="Externa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en.wikipedia.org/wiki/Event-driven_programming" TargetMode="External"/><Relationship Id="rId4" Type="http://schemas.openxmlformats.org/officeDocument/2006/relationships/hyperlink" Target="http://developer.android.co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Mobile Programming</a:t>
            </a:r>
          </a:p>
          <a:p>
            <a:pPr>
              <a:buNone/>
            </a:pPr>
            <a:r>
              <a:rPr lang="en"/>
              <a:t>Lecture 12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3600"/>
              <a:t>HierarchyViewer, Linkify, Gestures, and Version Control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Linkify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36666"/>
            </a:pPr>
            <a:r>
              <a:rPr lang="en" dirty="0" smtClean="0">
                <a:solidFill>
                  <a:srgbClr val="000000"/>
                </a:solidFill>
              </a:rPr>
              <a:t>Linkify </a:t>
            </a:r>
            <a:r>
              <a:rPr lang="en" dirty="0">
                <a:solidFill>
                  <a:srgbClr val="000000"/>
                </a:solidFill>
              </a:rPr>
              <a:t>take a piece of text and a regular expression and turns all of the regex matches in the text into clickable </a:t>
            </a:r>
            <a:r>
              <a:rPr lang="en" dirty="0" smtClean="0">
                <a:solidFill>
                  <a:srgbClr val="000000"/>
                </a:solidFill>
              </a:rPr>
              <a:t>links</a:t>
            </a:r>
          </a:p>
          <a:p>
            <a:pPr>
              <a:buClr>
                <a:srgbClr val="000000"/>
              </a:buClr>
              <a:buSzPct val="36666"/>
            </a:pPr>
            <a:endParaRPr lang="en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SzPct val="36666"/>
            </a:pPr>
            <a:r>
              <a:rPr lang="en-US" dirty="0"/>
              <a:t>This is particularly useful for matching </a:t>
            </a:r>
            <a:r>
              <a:rPr lang="en-US" dirty="0" smtClean="0"/>
              <a:t>things like </a:t>
            </a:r>
            <a:r>
              <a:rPr lang="en-US" dirty="0"/>
              <a:t>email addresses, web </a:t>
            </a:r>
            <a:r>
              <a:rPr lang="en-US" dirty="0" err="1"/>
              <a:t>urls</a:t>
            </a:r>
            <a:r>
              <a:rPr lang="en-US" dirty="0"/>
              <a:t>, etc. </a:t>
            </a:r>
            <a:r>
              <a:rPr lang="en-US" dirty="0" smtClean="0"/>
              <a:t>and making </a:t>
            </a:r>
            <a:r>
              <a:rPr lang="en-US" dirty="0"/>
              <a:t>them </a:t>
            </a:r>
            <a:r>
              <a:rPr lang="en-US" dirty="0" smtClean="0"/>
              <a:t>actionable.</a:t>
            </a:r>
            <a:endParaRPr lang="en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Linkify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000000"/>
                </a:solidFill>
              </a:rPr>
              <a:t>
</a:t>
            </a:r>
          </a:p>
          <a:p>
            <a:endParaRPr lang="en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See LinkifyExample.tar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GestureDetector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
Android can detect various gestures and events by the user</a:t>
            </a:r>
          </a:p>
          <a:p>
            <a:endParaRPr lang="en"/>
          </a:p>
          <a:p>
            <a:endParaRPr lang="en"/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The GestureDetector.OnGestureListener callback will notify users when a particular motion event has occurred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GestureDetector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000000"/>
                </a:solidFill>
              </a:rPr>
              <a:t>To use this class:</a:t>
            </a:r>
          </a:p>
          <a:p>
            <a:endParaRPr lang="en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Create an instance of the GestureDetector for your View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In the Activity.onTouchEvent(MotionEvent) method ensure you call GestureDetector.onTouchEvent(MotionEvent) 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The methods defined in your callback will be executed when the events occur.</a:t>
            </a:r>
          </a:p>
          <a:p>
            <a:endParaRPr lang="en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GestureDetector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class SimpleGestureDetectorExample extends Activity {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GestureDetector detector;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class MyGestureDetector extends SimpleOnGestureListener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boolean onDoubleTap(MotionEvent e) {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Toast.makeText(getApplicationContext(), "You double tapped", Toast.LENGTH_SHORT).show();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true;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void onCreate(Bundle savedInstanceState)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super.onCreate(savedInstanceState);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setContentView(R.layout.main);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detector = new GestureDetector(this, new MyGestureDetector());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boolean onTouchEvent(MotionEvent event)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if (detector.onTouchEvent(event))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true;</a:t>
            </a:r>
          </a:p>
          <a:p>
            <a:pPr marL="9144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else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false;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GestureDetector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public class SimpleGestureDetectorExample extends Activity {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GestureDetector detector;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000000"/>
                </a:solidFill>
              </a:rPr>
              <a:t>class MyGestureDetector extends SimpleOnGestureListener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000000"/>
                </a:solidFill>
              </a:rPr>
              <a:t>@Override 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000000"/>
                </a:solidFill>
              </a:rPr>
              <a:t>public boolean onDoubleTap(MotionEvent e) {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000000"/>
                </a:solidFill>
              </a:rPr>
              <a:t>Toast.makeText(getApplicationContext(), "You double tapped", Toast.LENGTH_SHORT).show();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000000"/>
                </a:solidFill>
              </a:rPr>
              <a:t>return true;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000000"/>
                </a:solidFill>
              </a:rPr>
              <a:t>}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b="1">
                <a:solidFill>
                  <a:srgbClr val="000000"/>
                </a:solidFill>
              </a:rPr>
              <a:t>}</a:t>
            </a:r>
          </a:p>
          <a:p>
            <a:endParaRPr lang="en" sz="1200" b="1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@Override public void onCreate(Bundle savedInstanceState)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super.onCreate(savedInstanceState);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setContentView(R.layout.main);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detector = new GestureDetector(this, new MyGestureDetector());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@Override public boolean onTouchEvent(MotionEvent event)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if (detector.onTouchEvent(event))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return true;</a:t>
            </a:r>
          </a:p>
          <a:p>
            <a:pPr marL="9144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else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return false;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67" name="Shape 167"/>
          <p:cNvSpPr/>
          <p:nvPr/>
        </p:nvSpPr>
        <p:spPr>
          <a:xfrm>
            <a:off x="5273950" y="987700"/>
            <a:ext cx="2804400" cy="9414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buNone/>
            </a:pPr>
            <a:r>
              <a:rPr lang="en"/>
              <a:t>1. Create an instance of GestureDetector for your View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GestureDetector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class SimpleGestureDetectorExample extends Activity {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GestureDetector detector;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class MyGestureDetector extends SimpleOnGestureListener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boolean onDoubleTap(MotionEvent e) {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Toast.makeText(getApplicationContext(), "You double tapped", Toast.LENGTH_SHORT).show();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true;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void onCreate(Bundle savedInstanceState)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super.onCreate(savedInstanceState);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setContentView(R.layout.main);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detector = new GestureDetector(this, new MyGestureDetector());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@Override public boolean onTouchEvent(MotionEvent event)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if (detector.onTouchEvent(event))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return true;</a:t>
            </a:r>
          </a:p>
          <a:p>
            <a:pPr marL="9144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else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return false;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}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74" name="Shape 174"/>
          <p:cNvSpPr/>
          <p:nvPr/>
        </p:nvSpPr>
        <p:spPr>
          <a:xfrm>
            <a:off x="2338800" y="3494225"/>
            <a:ext cx="4155600" cy="10904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2. In the Activity.onTouchEvent(MotionEvent) method, ensure you call GestureDetector.onTouchEvent(MotionEvent)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GestureDetector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class SimpleGestureDetectorExample extends Activity {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GestureDetector detector;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class MyGestureDetector extends SimpleOnGestureListener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boolean onDoubleTap(MotionEvent e) {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Toast.makeText(getApplicationContext(), "You double tapped", Toast.LENGTH_SHORT).show();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true;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void onCreate(Bundle savedInstanceState)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super.onCreate(savedInstanceState);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setContentView(R.layout.main);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detector = new GestureDetector(this, new MyGestureDetector());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boolean onTouchEvent(MotionEvent event)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if (detector.onTouchEvent(event))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true;</a:t>
            </a:r>
          </a:p>
          <a:p>
            <a:pPr marL="9144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else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false;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81" name="Shape 181"/>
          <p:cNvSpPr/>
          <p:nvPr/>
        </p:nvSpPr>
        <p:spPr>
          <a:xfrm>
            <a:off x="3456925" y="810675"/>
            <a:ext cx="4155600" cy="1090499"/>
          </a:xfrm>
          <a:prstGeom prst="wedgeRoundRectCallout">
            <a:avLst>
              <a:gd name="adj1" fmla="val -20850"/>
              <a:gd name="adj2" fmla="val 63643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We extend SimpleOnGestureListener, which is a convenience class when you don't want to implement all of the gesture methods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GestureDetector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class SimpleGestureDetectorExample extends Activity {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GestureDetector detector;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class MyGestureDetector extends SimpleOnGestureListener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@Override 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public boolean onDoubleTap(MotionEvent e)</a:t>
            </a:r>
            <a:r>
              <a:rPr lang="en" sz="1200">
                <a:solidFill>
                  <a:srgbClr val="000000"/>
                </a:solidFill>
              </a:rPr>
              <a:t> {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Toast.makeText(getApplicationContext(), "You double tapped", Toast.LENGTH_SHORT).show();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true;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void onCreate(Bundle savedInstanceState)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super.onCreate(savedInstanceState);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setContentView(R.layout.main);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detector = new GestureDetector(this, new MyGestureDetector());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boolean onTouchEvent(MotionEvent event)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if (detector.onTouchEvent(event))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true;</a:t>
            </a:r>
          </a:p>
          <a:p>
            <a:pPr marL="9144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else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false;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88" name="Shape 188"/>
          <p:cNvSpPr/>
          <p:nvPr/>
        </p:nvSpPr>
        <p:spPr>
          <a:xfrm>
            <a:off x="3456925" y="810675"/>
            <a:ext cx="4155600" cy="1090499"/>
          </a:xfrm>
          <a:prstGeom prst="wedgeRoundRectCallout">
            <a:avLst>
              <a:gd name="adj1" fmla="val -20850"/>
              <a:gd name="adj2" fmla="val 63643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The one we do choose to implement in this example, is onDoubleTap(), although </a:t>
            </a:r>
            <a:r>
              <a:rPr lang="en" u="sng">
                <a:solidFill>
                  <a:schemeClr val="hlink"/>
                </a:solidFill>
                <a:hlinkClick r:id="rId3"/>
              </a:rPr>
              <a:t>there are many more events that we can implement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GestureDetector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class SimpleGestureDetectorExample extends Activity {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GestureDetector detector;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class MyGestureDetector extends SimpleOnGestureListener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boolean onDoubleTap(MotionEvent e) {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Toast.makeText(getApplicationContext(), "You double tapped", Toast.LENGTH_SHORT).show();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true;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void onCreate(Bundle savedInstanceState)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super.onCreate(savedInstanceState);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setContentView(R.layout.main);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detector = new GestureDetector(this, new MyGestureDetector());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boolean onTouchEvent(MotionEvent event)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if (detector.onTouchEvent(event))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true;</a:t>
            </a:r>
          </a:p>
          <a:p>
            <a:pPr marL="9144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else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false;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95" name="Shape 195"/>
          <p:cNvSpPr/>
          <p:nvPr/>
        </p:nvSpPr>
        <p:spPr>
          <a:xfrm>
            <a:off x="3251950" y="1295225"/>
            <a:ext cx="4155600" cy="1090499"/>
          </a:xfrm>
          <a:prstGeom prst="wedgeRoundRectCallout">
            <a:avLst>
              <a:gd name="adj1" fmla="val -20850"/>
              <a:gd name="adj2" fmla="val 63643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When our detector detects a double tap, we make a Toast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Lecture 11 Review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2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/>
              <a:t>By </a:t>
            </a:r>
            <a:r>
              <a:rPr lang="en" sz="2400" dirty="0"/>
              <a:t>default, what happens after an Animation has been completed?</a:t>
            </a:r>
          </a:p>
          <a:p>
            <a:pPr marL="457200" lvl="0" indent="-381000" rtl="0">
              <a:lnSpc>
                <a:spcPct val="2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How do you prevent the default action from occurring?</a:t>
            </a:r>
          </a:p>
          <a:p>
            <a:pPr marL="457200" lvl="0" indent="-381000">
              <a:lnSpc>
                <a:spcPct val="2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/>
              <a:t>How do you change the behavior of an Animation?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GestureDetector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class SimpleGestureDetectorExample extends Activity {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GestureDetector detector;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class MyGestureDetector extends SimpleOnGestureListener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boolean onDoubleTap(MotionEvent e) {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Toast.makeText(getApplicationContext(), "You double tapped", Toast.LENGTH_SHORT).show();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return true;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void onCreate(Bundle savedInstanceState)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super.onCreate(savedInstanceState);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setContentView(R.layout.main);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detector = new GestureDetector(this, new MyGestureDetector());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boolean onTouchEvent(MotionEvent event)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if (detector.onTouchEvent(event))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true;</a:t>
            </a:r>
          </a:p>
          <a:p>
            <a:pPr marL="9144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else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false;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02" name="Shape 202"/>
          <p:cNvSpPr/>
          <p:nvPr/>
        </p:nvSpPr>
        <p:spPr>
          <a:xfrm>
            <a:off x="3377225" y="2981550"/>
            <a:ext cx="2823300" cy="894899"/>
          </a:xfrm>
          <a:prstGeom prst="wedgeRoundRectCallout">
            <a:avLst>
              <a:gd name="adj1" fmla="val -54437"/>
              <a:gd name="adj2" fmla="val -1561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Return true if you don't want any further processing for this event to occur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GestureDetector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class SimpleGestureDetectorExample extends Activity {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GestureDetector detector;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class MyGestureDetector extends SimpleOnGestureListener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boolean onDoubleTap(MotionEvent e) {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Toast.makeText(getApplicationContext(), "You double tapped", Toast.LENGTH_SHORT).show();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true;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void onCreate(Bundle savedInstanceState)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super.onCreate(savedInstanceState);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setContentView(R.layout.main);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detector = new GestureDetector(this, new MyGestureDetector());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boolean onTouchEvent(MotionEvent event)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if (detector.onTouchEvent(event))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true;</a:t>
            </a:r>
          </a:p>
          <a:p>
            <a:pPr marL="9144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else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false;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09" name="Shape 209"/>
          <p:cNvSpPr/>
          <p:nvPr/>
        </p:nvSpPr>
        <p:spPr>
          <a:xfrm>
            <a:off x="4597875" y="3270450"/>
            <a:ext cx="2823300" cy="894899"/>
          </a:xfrm>
          <a:prstGeom prst="wedgeRoundRectCallout">
            <a:avLst>
              <a:gd name="adj1" fmla="val -22753"/>
              <a:gd name="adj2" fmla="val 63513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Create an instance of MyGestureDetector, that we will use later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GestureDetector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class SimpleGestureDetectorExample extends Activity {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GestureDetector detector;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class MyGestureDetector extends SimpleOnGestureListener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boolean onDoubleTap(MotionEvent e) {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Toast.makeText(getApplicationContext(), "You double tapped", Toast.LENGTH_SHORT).show();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true;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void onCreate(Bundle savedInstanceState)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super.onCreate(savedInstanceState);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setContentView(R.layout.main);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detector = new GestureDetector(this, new MyGestureDetector());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@Override public boolean onTouchEvent(MotionEvent event)</a:t>
            </a:r>
            <a:r>
              <a:rPr lang="en" sz="1200">
                <a:solidFill>
                  <a:srgbClr val="000000"/>
                </a:solidFill>
              </a:rPr>
              <a:t>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if (detector.onTouchEvent(event))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true;</a:t>
            </a:r>
          </a:p>
          <a:p>
            <a:pPr marL="9144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else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false;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16" name="Shape 216"/>
          <p:cNvSpPr/>
          <p:nvPr/>
        </p:nvSpPr>
        <p:spPr>
          <a:xfrm>
            <a:off x="5753300" y="3829545"/>
            <a:ext cx="2823300" cy="978899"/>
          </a:xfrm>
          <a:prstGeom prst="wedgeRoundRectCallout">
            <a:avLst>
              <a:gd name="adj1" fmla="val -57737"/>
              <a:gd name="adj2" fmla="val 4684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This is a callback method for the Activity class, we override onTouchEvent, which may contain a gesture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GestureDetector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class SimpleGestureDetectorExample extends Activity {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GestureDetector detector;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class MyGestureDetector extends SimpleOnGestureListener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boolean onDoubleTap(MotionEvent e) {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Toast.makeText(getApplicationContext(), "You double tapped", Toast.LENGTH_SHORT).show();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true;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void onCreate(Bundle savedInstanceState)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super.onCreate(savedInstanceState);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setContentView(R.layout.main);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detector = new GestureDetector(this, new MyGestureDetector());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boolean onTouchEvent(MotionEvent event)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if (detector.onTouchEvent(event))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true;</a:t>
            </a:r>
          </a:p>
          <a:p>
            <a:pPr marL="9144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else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false;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23" name="Shape 223"/>
          <p:cNvSpPr/>
          <p:nvPr/>
        </p:nvSpPr>
        <p:spPr>
          <a:xfrm>
            <a:off x="4691075" y="5141725"/>
            <a:ext cx="2823300" cy="978899"/>
          </a:xfrm>
          <a:prstGeom prst="wedgeRoundRectCallout">
            <a:avLst>
              <a:gd name="adj1" fmla="val -56088"/>
              <a:gd name="adj2" fmla="val -23166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Our instance of MyGestureDetector will determine if this touch event contains a gesture ...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GestureDetector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class SimpleGestureDetectorExample extends Activity {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GestureDetector detector;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class MyGestureDetector extends SimpleOnGestureListener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boolean onDoubleTap(MotionEvent e) {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Toast.makeText(getApplicationContext(), "You double tapped", Toast.LENGTH_SHORT).show();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true;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void onCreate(Bundle savedInstanceState)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super.onCreate(savedInstanceState);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setContentView(R.layout.main);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detector = new GestureDetector(this, new MyGestureDetector());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boolean onTouchEvent(MotionEvent event)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if (detector.onTouchEvent(event))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true;</a:t>
            </a:r>
          </a:p>
          <a:p>
            <a:pPr marL="9144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else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false;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30" name="Shape 230"/>
          <p:cNvSpPr/>
          <p:nvPr/>
        </p:nvSpPr>
        <p:spPr>
          <a:xfrm>
            <a:off x="4691075" y="5141725"/>
            <a:ext cx="2823300" cy="978899"/>
          </a:xfrm>
          <a:prstGeom prst="wedgeRoundRectCallout">
            <a:avLst>
              <a:gd name="adj1" fmla="val -56088"/>
              <a:gd name="adj2" fmla="val -23166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If it does, it checks whether you implemented the callback method for the given gesture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GestureDetector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class SimpleGestureDetectorExample extends Activity {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GestureDetector detector;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class MyGestureDetector extends SimpleOnGestureListener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@Override 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public boolean onDoubleTap(MotionEvent e)</a:t>
            </a:r>
            <a:r>
              <a:rPr lang="en" sz="1200">
                <a:solidFill>
                  <a:srgbClr val="000000"/>
                </a:solidFill>
              </a:rPr>
              <a:t> {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Toast.makeText(getApplicationContext(), "You double tapped", Toast.LENGTH_SHORT).show();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true;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void onCreate(Bundle savedInstanceState)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super.onCreate(savedInstanceState);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setContentView(R.layout.main);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detector = new GestureDetector(this, new MyGestureDetector());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boolean onTouchEvent(MotionEvent event)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if (detector.onTouchEvent(event))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true;</a:t>
            </a:r>
          </a:p>
          <a:p>
            <a:pPr marL="9144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else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false;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37" name="Shape 237"/>
          <p:cNvSpPr/>
          <p:nvPr/>
        </p:nvSpPr>
        <p:spPr>
          <a:xfrm>
            <a:off x="5539000" y="2504750"/>
            <a:ext cx="2823300" cy="978899"/>
          </a:xfrm>
          <a:prstGeom prst="wedgeRoundRectCallout">
            <a:avLst>
              <a:gd name="adj1" fmla="val -56088"/>
              <a:gd name="adj2" fmla="val -23166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So if the touch event is a double tap, this code will be executed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GestureDetector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
</a:t>
            </a:r>
          </a:p>
          <a:p>
            <a:endParaRPr lang="en">
              <a:solidFill>
                <a:srgbClr val="000000"/>
              </a:solidFill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Another example, implementing the onFling() method of SimpleGestureDetector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GestureDetector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class MyGestureDetector extends SimpleOnGestureListener {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@Override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public boolean onFling(MotionEvent e1, MotionEvent e2, float velocityX, float velocityY) {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if (Math.abs(e1.getY() - e2.getY()) &gt; 250)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return false;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if (e1.getX() - e2.getX() &gt; 120 &amp;&amp; Math.abs(velocityX) &gt; 200) {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Toast.makeText(getApplicationContext(), "You swiped right to left", </a:t>
            </a:r>
          </a:p>
          <a:p>
            <a:pPr marL="45720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Toast.LENGTH_SHORT).show();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else if (e2.getX() - e1.getX() &gt; 120 &amp;&amp; Math.abs(velocityX) &gt; 200) {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Toast.makeText(getApplicationContext(), "You swiped left to right", </a:t>
            </a:r>
          </a:p>
          <a:p>
            <a:pPr marL="45720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Toast.LENGTH_SHORT).show();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return false;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GestureDetector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class MyGestureDetector extends SimpleOnGestureListener {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@Override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00"/>
                </a:solidFill>
              </a:rPr>
              <a:t>public boolean onFling(MotionEvent e1, MotionEvent e2, float velocityX, </a:t>
            </a:r>
          </a:p>
          <a:p>
            <a:pPr marL="59436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000000"/>
                </a:solidFill>
              </a:rPr>
              <a:t>float velocityY) {</a:t>
            </a:r>
          </a:p>
          <a:p>
            <a:endParaRPr lang="en" sz="1400" b="1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if (Math.abs(e1.getY() - e2.getY()) &gt; 250)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return false;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if (e1.getX() - e2.getX() &gt; 120 &amp;&amp; Math.abs(velocityX) &gt; 200) {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Toast.makeText(getApplicationContext(), "You swiped right to left", </a:t>
            </a:r>
          </a:p>
          <a:p>
            <a:pPr marL="45720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Toast.LENGTH_SHORT).show();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else if (e2.getX() - e1.getX() &gt; 120 &amp;&amp; Math.abs(velocityX) &gt; 200) {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Toast.makeText(getApplicationContext(), "You swiped left to right", </a:t>
            </a:r>
          </a:p>
          <a:p>
            <a:pPr marL="45720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Toast.LENGTH_SHORT).show();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return false;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4500575" y="1360425"/>
            <a:ext cx="1854299" cy="7641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Override onFling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GestureDetector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class MyGestureDetector extends SimpleOnGestureListener {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boolean onFling(</a:t>
            </a:r>
            <a:r>
              <a:rPr lang="en" sz="1400" b="1">
                <a:solidFill>
                  <a:srgbClr val="000000"/>
                </a:solidFill>
              </a:rPr>
              <a:t>MotionEvent e1, MotionEvent e2</a:t>
            </a:r>
            <a:r>
              <a:rPr lang="en" sz="1400">
                <a:solidFill>
                  <a:srgbClr val="000000"/>
                </a:solidFill>
              </a:rPr>
              <a:t>, float velocityX, float velocityY) {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if (Math.abs(e1.getY() - e2.getY()) &gt; 250)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return false;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if (e1.getX() - e2.getX() &gt; 120 &amp;&amp; Math.abs(velocityX) &gt; 200) {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Toast.makeText(getApplicationContext(), "You swiped right to left", </a:t>
            </a:r>
          </a:p>
          <a:p>
            <a:pPr marL="45720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Toast.LENGTH_SHORT).show();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else if (e2.getX() - e1.getX() &gt; 120 &amp;&amp; Math.abs(velocityX) &gt; 200) {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Toast.makeText(getApplicationContext(), "You swiped left to right", </a:t>
            </a:r>
          </a:p>
          <a:p>
            <a:pPr marL="45720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Toast.LENGTH_SHORT).show();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return false;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3205175" y="642331"/>
            <a:ext cx="3289500" cy="12675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First 2 args are MotionEvent objects, which are used to report some kind of movement, so they store information about an event involving movement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Lecture 11 Review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2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How do you perform multiple Animations on the same View at the same time?</a:t>
            </a:r>
          </a:p>
          <a:p>
            <a:endParaRPr lang="en" sz="2400"/>
          </a:p>
          <a:p>
            <a:pPr marL="457200" lvl="0" indent="-381000" rtl="0">
              <a:lnSpc>
                <a:spcPct val="2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How do you animate Activity transitions?</a:t>
            </a:r>
          </a:p>
          <a:p>
            <a:endParaRPr lang="en" sz="2400"/>
          </a:p>
          <a:p>
            <a:pPr marL="457200" lvl="0" indent="-381000" rtl="0">
              <a:lnSpc>
                <a:spcPct val="2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Why is using a tool like TraceView important for building mobile applications?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GestureDetector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class MyGestureDetector extends SimpleOnGestureListener {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boolean onFling(</a:t>
            </a:r>
            <a:r>
              <a:rPr lang="en" sz="1400" b="1">
                <a:solidFill>
                  <a:srgbClr val="000000"/>
                </a:solidFill>
              </a:rPr>
              <a:t>MotionEvent e1, MotionEvent e2</a:t>
            </a:r>
            <a:r>
              <a:rPr lang="en" sz="1400">
                <a:solidFill>
                  <a:srgbClr val="000000"/>
                </a:solidFill>
              </a:rPr>
              <a:t>, float velocityX, float velocityY) {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if (Math.abs(e1.getY() - e2.getY()) &gt; 250)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return false;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if (e1.getX() - e2.getX() &gt; 120 &amp;&amp; Math.abs(velocityX) &gt; 200) {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Toast.makeText(getApplicationContext(), "You swiped right to left", </a:t>
            </a:r>
          </a:p>
          <a:p>
            <a:pPr marL="45720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Toast.LENGTH_SHORT).show();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else if (e2.getX() - e1.getX() &gt; 120 &amp;&amp; Math.abs(velocityX) &gt; 200) {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Toast.makeText(getApplicationContext(), "You swiped left to right", </a:t>
            </a:r>
          </a:p>
          <a:p>
            <a:pPr marL="45720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Toast.LENGTH_SHORT).show();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return false;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3205175" y="642331"/>
            <a:ext cx="3289500" cy="12675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e1 stores information about the beginning of the movement, e2 stores the same for the end of the movement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GestureDetector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class MyGestureDetector extends SimpleOnGestureListener {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boolean onFling(MotionEvent e1, MotionEvent e2, </a:t>
            </a:r>
            <a:r>
              <a:rPr lang="en" sz="1400" b="1">
                <a:solidFill>
                  <a:srgbClr val="000000"/>
                </a:solidFill>
              </a:rPr>
              <a:t>float velocityX, float velocityY</a:t>
            </a:r>
            <a:r>
              <a:rPr lang="en" sz="1400">
                <a:solidFill>
                  <a:srgbClr val="000000"/>
                </a:solidFill>
              </a:rPr>
              <a:t>) {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if (Math.abs(e1.getY() - e2.getY()) &gt; 250)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return false;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if (e1.getX() - e2.getX() &gt; 120 &amp;&amp; Math.abs(velocityX) &gt; 200) {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Toast.makeText(getApplicationContext(), "You swiped right to left", </a:t>
            </a:r>
          </a:p>
          <a:p>
            <a:pPr marL="45720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Toast.LENGTH_SHORT).show();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else if (e2.getX() - e1.getX() &gt; 120 &amp;&amp; Math.abs(velocityX) &gt; 200) {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Toast.makeText(getApplicationContext(), "You swiped left to right", </a:t>
            </a:r>
          </a:p>
          <a:p>
            <a:pPr marL="45720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Toast.LENGTH_SHORT).show();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return false;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5562613" y="935551"/>
            <a:ext cx="2954100" cy="9878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velocityX is the speed in the X direction, velocityY is the speed in the Y direction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GestureDetector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class MyGestureDetector extends SimpleOnGestureListener {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boolean onFling(MotionEvent e1, MotionEvent e2, float velocityX, float velocityY) {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if (Math.abs(e1.getY() - e2.getY()) &gt; 250)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return false;</a:t>
            </a:r>
          </a:p>
          <a:p>
            <a:endParaRPr lang="en" sz="1400" b="1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if (e1.getX() - e2.getX() &gt; 120 &amp;&amp; Math.abs(velocityX) &gt; 200) {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Toast.makeText(getApplicationContext(), "You swiped right to left", </a:t>
            </a:r>
          </a:p>
          <a:p>
            <a:pPr marL="45720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Toast.LENGTH_SHORT).show();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else if (e2.getX() - e1.getX() &gt; 120 &amp;&amp; Math.abs(velocityX) &gt; 200) {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Toast.makeText(getApplicationContext(), "You swiped left to right", </a:t>
            </a:r>
          </a:p>
          <a:p>
            <a:pPr marL="45720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Toast.LENGTH_SHORT).show();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return false;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5525338" y="2743226"/>
            <a:ext cx="2954100" cy="987899"/>
          </a:xfrm>
          <a:prstGeom prst="wedgeRoundRectCallout">
            <a:avLst>
              <a:gd name="adj1" fmla="val -56618"/>
              <a:gd name="adj2" fmla="val -18312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We try to filter out swipes that may be vertical swipes. It's up to you how you want to filter this out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GestureDetector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class MyGestureDetector extends SimpleOnGestureListener {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boolean onFling(MotionEvent e1, MotionEvent e2, float velocityX, float velocityY) {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if (Math.abs(e1.getY() - e2.getY()) &gt; 250)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return false;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if (</a:t>
            </a:r>
            <a:r>
              <a:rPr lang="en" sz="1400" b="1">
                <a:solidFill>
                  <a:srgbClr val="000000"/>
                </a:solidFill>
              </a:rPr>
              <a:t>e1.getX() - e2.getX() &gt; 120</a:t>
            </a:r>
            <a:r>
              <a:rPr lang="en" sz="1400">
                <a:solidFill>
                  <a:srgbClr val="000000"/>
                </a:solidFill>
              </a:rPr>
              <a:t> &amp;&amp; Math.abs(velocityX) &gt; 200) {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Toast.makeText(getApplicationContext(), "You swiped right to left", </a:t>
            </a:r>
          </a:p>
          <a:p>
            <a:pPr marL="45720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Toast.LENGTH_SHORT).show();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else if (e2.getX() - e1.getX() &gt; 120 &amp;&amp; Math.abs(velocityX) &gt; 200) {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Toast.makeText(getApplicationContext(), "You swiped left to right", </a:t>
            </a:r>
          </a:p>
          <a:p>
            <a:pPr marL="45720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Toast.LENGTH_SHORT).show();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return false;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1956538" y="2258676"/>
            <a:ext cx="2954100" cy="987899"/>
          </a:xfrm>
          <a:prstGeom prst="wedgeRoundRectCallout">
            <a:avLst>
              <a:gd name="adj1" fmla="val -20659"/>
              <a:gd name="adj2" fmla="val 59976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Checking for right-to-left swipe. Did the user swipe "long enough"? "Long enough" is arbitrary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GestureDetector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class MyGestureDetector extends SimpleOnGestureListener {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boolean onFling(MotionEvent e1, MotionEvent e2, float velocityX, float velocityY) {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if (Math.abs(e1.getY() - e2.getY()) &gt; 250)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return false;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if (e1.getX() - e2.getX() &gt; 120 &amp;&amp; </a:t>
            </a:r>
            <a:r>
              <a:rPr lang="en" sz="1400" b="1">
                <a:solidFill>
                  <a:srgbClr val="000000"/>
                </a:solidFill>
              </a:rPr>
              <a:t>Math.abs(velocityX) &gt; 200</a:t>
            </a:r>
            <a:r>
              <a:rPr lang="en" sz="1400">
                <a:solidFill>
                  <a:srgbClr val="000000"/>
                </a:solidFill>
              </a:rPr>
              <a:t>) {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Toast.makeText(getApplicationContext(), "You swiped right to left", </a:t>
            </a:r>
          </a:p>
          <a:p>
            <a:pPr marL="45720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Toast.LENGTH_SHORT).show();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else if (e2.getX() - e1.getX() &gt; 120 &amp;&amp; Math.abs(velocityX) &gt; 200) {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Toast.makeText(getApplicationContext(), "You swiped left to right", </a:t>
            </a:r>
          </a:p>
          <a:p>
            <a:pPr marL="45720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Toast.LENGTH_SHORT).show();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return false;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3745588" y="2277326"/>
            <a:ext cx="2954100" cy="987899"/>
          </a:xfrm>
          <a:prstGeom prst="wedgeRoundRectCallout">
            <a:avLst>
              <a:gd name="adj1" fmla="val -20659"/>
              <a:gd name="adj2" fmla="val 59976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Checking for right-to-left swipe. Did the user swipe "fast  enough"? "Fast enough" is also arbitrary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GestureDetector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class MyGestureDetector extends SimpleOnGestureListener {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@Override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boolean onFling(MotionEvent e1, MotionEvent e2, float velocityX, float velocityY) {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if (Math.abs(e1.getY() - e2.getY()) &gt; 250)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return false;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if (e1.getX() - e2.getX() &gt; 120 &amp;&amp; Math.abs(velocityX) &gt; 200) {</a:t>
            </a:r>
          </a:p>
          <a:p>
            <a:pPr marL="13716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Toast.makeText(getApplicationContext(), "You swiped right to left", </a:t>
            </a:r>
          </a:p>
          <a:p>
            <a:pPr marL="45720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Toast.LENGTH_SHORT).show();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else if (e2.getX() - e1.getX() &gt; 120 &amp;&amp; Math.abs(velocityX) &gt; 200) {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Toast.makeText(getApplicationContext(), "You swiped left to right", </a:t>
            </a:r>
          </a:p>
          <a:p>
            <a:pPr marL="45720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Toast.LENGTH_SHORT).show();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return false;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3205138" y="3283651"/>
            <a:ext cx="2954100" cy="987899"/>
          </a:xfrm>
          <a:prstGeom prst="wedgeRoundRectCallout">
            <a:avLst>
              <a:gd name="adj1" fmla="val -20659"/>
              <a:gd name="adj2" fmla="val 59976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Check for left-to-right swipe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GestureDetector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
</a:t>
            </a:r>
          </a:p>
          <a:p>
            <a:endParaRPr lang="en">
              <a:solidFill>
                <a:srgbClr val="000000"/>
              </a:solidFill>
            </a:endParaRPr>
          </a:p>
          <a:p>
            <a:endParaRPr lang="en">
              <a:solidFill>
                <a:srgbClr val="000000"/>
              </a:solidFill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See SimipleGestureDetectorExample.tar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GestureDetector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 dirty="0" smtClean="0">
                <a:solidFill>
                  <a:srgbClr val="000000"/>
                </a:solidFill>
              </a:rPr>
              <a:t>These </a:t>
            </a:r>
            <a:r>
              <a:rPr lang="en" dirty="0">
                <a:solidFill>
                  <a:srgbClr val="000000"/>
                </a:solidFill>
              </a:rPr>
              <a:t>are gestures anywhere on the Activity itself</a:t>
            </a:r>
          </a:p>
          <a:p>
            <a:endParaRPr lang="en" dirty="0">
              <a:solidFill>
                <a:srgbClr val="000000"/>
              </a:solidFill>
            </a:endParaRP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rgbClr val="000000"/>
                </a:solidFill>
              </a:rPr>
              <a:t>You may want to check for gestures on a single View or several Views</a:t>
            </a:r>
          </a:p>
          <a:p>
            <a:endParaRPr lang="en" dirty="0">
              <a:solidFill>
                <a:srgbClr val="000000"/>
              </a:solidFill>
            </a:endParaRPr>
          </a:p>
          <a:p>
            <a:pPr marL="457200" lvl="0" indent="-2984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 dirty="0">
                <a:solidFill>
                  <a:srgbClr val="000000"/>
                </a:solidFill>
              </a:rPr>
              <a:t>You would need to setup the onTouch events for the individual Views instead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GestureDetector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public class GestureDetectorOnViewExampleActivity extends Activity {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GestureDetector detector;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class MyGestureDetector extends SimpleOnGestureListener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@Override public boolean onDoubleTap(MotionEvent e) {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Toast.makeText(getApplicationContext(), "You double tapped", Toast.LENGTH_SHORT).show();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return true;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@Override public void onCreate(Bundle savedInstanceState)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super.onCreate(savedInstanceState);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setContentView(R.layout.main);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final TextView tv = (TextView) findViewById(R.id.textView1);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tv.setOnTouchListener(new OnTouchListener() {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@Override public boolean onTouch(View v, MotionEvent event) {</a:t>
            </a:r>
          </a:p>
          <a:p>
            <a:pPr marL="13716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detector.onTouchEvent(event);</a:t>
            </a:r>
          </a:p>
          <a:p>
            <a:pPr marL="13716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return true;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});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detector = new GestureDetector(this, new MyGestureDetector());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GestureDetector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class GestureDetectorOnViewExampleActivity extends Activity {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GestureDetector detector;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class MyGestureDetector extends SimpleOnGestureListener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boolean onDoubleTap(MotionEvent e) {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Toast.makeText(getApplicationContext(), "You double tapped", Toast.LENGTH_SHORT).show();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true;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void onCreate(Bundle savedInstanceState)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super.onCreate(savedInstanceState);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setContentView(R.layout.main);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final TextView tv = (TextView) findViewById(R.id.textView1);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tv.setOnTouchListener(new OnTouchListener() {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boolean onTouch(View v, MotionEvent event) {</a:t>
            </a:r>
          </a:p>
          <a:p>
            <a:pPr marL="13716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detector.onTouchEvent(event);</a:t>
            </a:r>
          </a:p>
          <a:p>
            <a:pPr marL="13716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true;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});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detector = new GestureDetector(this, new MyGestureDetector());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4099900" y="3429000"/>
            <a:ext cx="1798500" cy="7734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We will setup a double tap event for this TextView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Agenda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2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HiearchyViewer</a:t>
            </a:r>
          </a:p>
          <a:p>
            <a:pPr marL="457200" lvl="0" indent="-419100" rtl="0">
              <a:lnSpc>
                <a:spcPct val="2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Linkify</a:t>
            </a:r>
          </a:p>
          <a:p>
            <a:pPr marL="457200" lvl="0" indent="-419100" rtl="0">
              <a:lnSpc>
                <a:spcPct val="2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Gestures</a:t>
            </a:r>
          </a:p>
          <a:p>
            <a:pPr marL="457200" lvl="0" indent="-419100" rtl="0">
              <a:lnSpc>
                <a:spcPct val="2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GestureDetector</a:t>
            </a:r>
          </a:p>
          <a:p>
            <a:pPr marL="457200" lvl="0" indent="-419100" rtl="0">
              <a:lnSpc>
                <a:spcPct val="2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GestureOverlayView</a:t>
            </a:r>
          </a:p>
          <a:p>
            <a:pPr marL="457200" lvl="0" indent="-419100">
              <a:lnSpc>
                <a:spcPct val="2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Version Control with Git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GestureDetector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class GestureDetectorOnViewExampleActivity extends Activity {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GestureDetector detector;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class MyGestureDetector extends SimpleOnGestureListener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boolean onDoubleTap(MotionEvent e) {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Toast.makeText(getApplicationContext(), "You double tapped", Toast.LENGTH_SHORT).show();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true;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void onCreate(Bundle savedInstanceState)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super.onCreate(savedInstanceState);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setContentView(R.layout.main);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final TextView tv = (TextView) findViewById(R.id.textView1);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tv.setOnTouchListener(new OnTouchListener() {</a:t>
            </a:r>
          </a:p>
          <a:p>
            <a:endParaRPr lang="en" sz="1200" b="1">
              <a:solidFill>
                <a:srgbClr val="000000"/>
              </a:solidFill>
            </a:endParaRP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@Override public boolean onTouch(View v, MotionEvent event) {</a:t>
            </a:r>
          </a:p>
          <a:p>
            <a:pPr marL="13716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detector.onTouchEvent(event);</a:t>
            </a:r>
          </a:p>
          <a:p>
            <a:pPr marL="13716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true;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});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detector = new GestureDetector(this, new MyGestureDetector());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4099900" y="3429000"/>
            <a:ext cx="1798500" cy="7734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To do that, we need to know when it is touched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GestureDetector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public class GestureDetectorOnViewExampleActivity extends Activity {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GestureDetector detector;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class MyGestureDetector extends SimpleOnGestureListener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boolean onDoubleTap(MotionEvent e) {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Toast.makeText(getApplicationContext(), "You double tapped", Toast.LENGTH_SHORT).show();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true;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void onCreate(Bundle savedInstanceState)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super.onCreate(savedInstanceState);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setContentView(R.layout.main);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final TextView tv = (TextView) findViewById(R.id.textView1);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tv.setOnTouchListener(new OnTouchListener() {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@Override public boolean onTouch(View v, MotionEvent event) {</a:t>
            </a:r>
          </a:p>
          <a:p>
            <a:pPr marL="13716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000000"/>
                </a:solidFill>
              </a:rPr>
              <a:t>detector.onTouchEvent(event);</a:t>
            </a:r>
          </a:p>
          <a:p>
            <a:pPr marL="13716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return true;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});</a:t>
            </a:r>
          </a:p>
          <a:p>
            <a:endParaRPr lang="en" sz="120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detector = new GestureDetector(this, new MyGestureDetector());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}</a:t>
            </a:r>
          </a:p>
          <a:p>
            <a:endParaRPr lang="en" sz="1200">
              <a:solidFill>
                <a:srgbClr val="000000"/>
              </a:solidFill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5246000" y="5236675"/>
            <a:ext cx="2776799" cy="773400"/>
          </a:xfrm>
          <a:prstGeom prst="wedgeRoundRectCallout">
            <a:avLst>
              <a:gd name="adj1" fmla="val -57772"/>
              <a:gd name="adj2" fmla="val -22288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Similar to the previous example, we call onTouchEvent on the GestureDetector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GestureDetector</a:t>
            </a:r>
          </a:p>
        </p:txBody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33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rgbClr val="000000"/>
                </a:solidFill>
              </a:rPr>
              <a:t>public class GestureDetectorOnViewExampleActivity extends Activity {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rgbClr val="000000"/>
                </a:solidFill>
              </a:rPr>
              <a:t>GestureDetector detector;</a:t>
            </a:r>
          </a:p>
          <a:p>
            <a:endParaRPr lang="en" sz="1200" dirty="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rgbClr val="000000"/>
                </a:solidFill>
              </a:rPr>
              <a:t>class MyGestureDetector extends SimpleOnGestureListener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rgbClr val="000000"/>
                </a:solidFill>
              </a:rPr>
              <a:t>@Override public boolean onDoubleTap(MotionEvent e) {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rgbClr val="000000"/>
                </a:solidFill>
              </a:rPr>
              <a:t>Toast.makeText(getApplicationContext(), "You double tapped", Toast.LENGTH_SHORT).show();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rgbClr val="000000"/>
                </a:solidFill>
              </a:rPr>
              <a:t>return true;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rgbClr val="000000"/>
                </a:solidFill>
              </a:rPr>
              <a:t>}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rgbClr val="000000"/>
                </a:solidFill>
              </a:rPr>
              <a:t>}</a:t>
            </a:r>
          </a:p>
          <a:p>
            <a:endParaRPr lang="en" sz="1200" dirty="0">
              <a:solidFill>
                <a:srgbClr val="000000"/>
              </a:solidFill>
            </a:endParaRP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rgbClr val="000000"/>
                </a:solidFill>
              </a:rPr>
              <a:t>@Override public void onCreate(Bundle savedInstanceState) {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rgbClr val="000000"/>
                </a:solidFill>
              </a:rPr>
              <a:t>super.onCreate(savedInstanceState);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rgbClr val="000000"/>
                </a:solidFill>
              </a:rPr>
              <a:t>setContentView(R.layout.main);</a:t>
            </a:r>
          </a:p>
          <a:p>
            <a:endParaRPr lang="en" sz="1200" dirty="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rgbClr val="000000"/>
                </a:solidFill>
              </a:rPr>
              <a:t>final TextView tv = (TextView) findViewById(R.id.textView1);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rgbClr val="000000"/>
                </a:solidFill>
              </a:rPr>
              <a:t>tv.setOnTouchListener(new OnTouchListener() {</a:t>
            </a:r>
          </a:p>
          <a:p>
            <a:endParaRPr lang="en" sz="1200" dirty="0">
              <a:solidFill>
                <a:srgbClr val="000000"/>
              </a:solidFill>
            </a:endParaRP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rgbClr val="000000"/>
                </a:solidFill>
              </a:rPr>
              <a:t>@Override public boolean onTouch(View v, MotionEvent event) {</a:t>
            </a:r>
          </a:p>
          <a:p>
            <a:pPr marL="13716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rgbClr val="000000"/>
                </a:solidFill>
              </a:rPr>
              <a:t>detector.onTouchEvent(event);</a:t>
            </a:r>
          </a:p>
          <a:p>
            <a:pPr marL="13716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 dirty="0">
                <a:solidFill>
                  <a:srgbClr val="000000"/>
                </a:solidFill>
              </a:rPr>
              <a:t>return true;</a:t>
            </a:r>
          </a:p>
          <a:p>
            <a:pPr marL="9144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rgbClr val="000000"/>
                </a:solidFill>
              </a:rPr>
              <a:t>}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 smtClean="0">
                <a:solidFill>
                  <a:srgbClr val="000000"/>
                </a:solidFill>
              </a:rPr>
              <a:t>});</a:t>
            </a:r>
            <a:endParaRPr lang="en" sz="1200" dirty="0">
              <a:solidFill>
                <a:srgbClr val="000000"/>
              </a:solidFill>
            </a:endParaRP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rgbClr val="000000"/>
                </a:solidFill>
              </a:rPr>
              <a:t>detector = new GestureDetector(this, new MyGestureDetector());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rgbClr val="000000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rgbClr val="000000"/>
                </a:solidFill>
              </a:rPr>
              <a:t>}</a:t>
            </a:r>
          </a:p>
          <a:p>
            <a:endParaRPr lang="en" sz="1200" dirty="0">
              <a:solidFill>
                <a:srgbClr val="000000"/>
              </a:solidFill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5246000" y="5389075"/>
            <a:ext cx="3307799" cy="1015800"/>
          </a:xfrm>
          <a:prstGeom prst="wedgeRoundRectCallout">
            <a:avLst>
              <a:gd name="adj1" fmla="val -57772"/>
              <a:gd name="adj2" fmla="val -22288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If you don't return true here, the double tap will not work. We turn true to indicate that you will handle these touch events yourself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GestureDetector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
</a:t>
            </a:r>
          </a:p>
          <a:p>
            <a:endParaRPr lang="en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See GestureDetectorOnViewExample.tar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See GestureDetectorExample.tar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Custom Gestures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
How do you recognize a more complex Gesture?</a:t>
            </a:r>
          </a:p>
          <a:p>
            <a:endParaRPr lang="en">
              <a:solidFill>
                <a:srgbClr val="000000"/>
              </a:solidFill>
            </a:endParaRPr>
          </a:p>
          <a:p>
            <a:endParaRPr lang="en">
              <a:solidFill>
                <a:srgbClr val="000000"/>
              </a:solidFill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GestureDetector won't be able to recognize those for you.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Custom Gestures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
</a:t>
            </a:r>
          </a:p>
          <a:p>
            <a:endParaRPr lang="en">
              <a:solidFill>
                <a:srgbClr val="000000"/>
              </a:solidFill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You can build your own custom gestures using the Gestures Builder app, which is </a:t>
            </a:r>
            <a:r>
              <a:rPr lang="en" u="sng">
                <a:solidFill>
                  <a:srgbClr val="000000"/>
                </a:solidFill>
              </a:rPr>
              <a:t>pre-installed on your emulator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Custom Gestures</a:t>
            </a:r>
          </a:p>
        </p:txBody>
      </p:sp>
      <p:sp>
        <p:nvSpPr>
          <p:cNvPr id="375" name="Shape 375"/>
          <p:cNvSpPr/>
          <p:nvPr/>
        </p:nvSpPr>
        <p:spPr>
          <a:xfrm>
            <a:off x="3170413" y="1780665"/>
            <a:ext cx="2803172" cy="466826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cxnSp>
        <p:nvCxnSpPr>
          <p:cNvPr id="376" name="Shape 376"/>
          <p:cNvCxnSpPr/>
          <p:nvPr/>
        </p:nvCxnSpPr>
        <p:spPr>
          <a:xfrm flipH="1">
            <a:off x="5833250" y="3214700"/>
            <a:ext cx="2142899" cy="1062299"/>
          </a:xfrm>
          <a:prstGeom prst="straightConnector1">
            <a:avLst/>
          </a:prstGeom>
          <a:noFill/>
          <a:ln w="114300" cap="flat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Custom Gestures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You may want to add multiple gestures with the same name in order to get it right</a:t>
            </a:r>
          </a:p>
          <a:p>
            <a:endParaRPr lang="en"/>
          </a:p>
          <a:p>
            <a:endParaRPr lang="en"/>
          </a:p>
          <a:p>
            <a:pPr>
              <a:buNone/>
            </a:pPr>
            <a:r>
              <a:rPr lang="en"/>
              <a:t>After adding gestures to the Gestures Builder app, you will need to copy the gestures file over to your res/raw directory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Custom Gestures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/>
              <a:t>Open the DDMS Perspective in Eclipse</a:t>
            </a:r>
          </a:p>
          <a:p>
            <a:pPr marL="914400" lvl="1" indent="-381000" rtl="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" sz="1800"/>
              <a:t>Window &gt; Show Perspective &gt; Other &gt; DDMS</a:t>
            </a:r>
          </a:p>
          <a:p>
            <a:pPr marL="457200" lvl="0" indent="-419100" rt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/>
              <a:t>Show the Devices View</a:t>
            </a:r>
          </a:p>
          <a:p>
            <a:pPr marL="914400" lvl="1" indent="-381000" rtl="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" sz="1800"/>
              <a:t>Window &gt; Show View &gt; Devices</a:t>
            </a:r>
          </a:p>
          <a:p>
            <a:pPr marL="457200" lvl="0" indent="-419100" rt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/>
              <a:t>Show the File Explorer View</a:t>
            </a:r>
          </a:p>
          <a:p>
            <a:pPr marL="914400" lvl="1" indent="-381000" rtl="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" sz="1800"/>
              <a:t>Window &gt; Show View &gt; File Explorer</a:t>
            </a:r>
          </a:p>
          <a:p>
            <a:pPr marL="457200" lvl="0" indent="-419100" rt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/>
              <a:t>Select your emulator in the Devices view</a:t>
            </a:r>
          </a:p>
          <a:p>
            <a:pPr marL="457200" lvl="0" indent="-419100" rt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/>
              <a:t>Browse mnt/sdcard/</a:t>
            </a:r>
          </a:p>
          <a:p>
            <a:pPr marL="457200" lvl="0" indent="-419100" rt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/>
              <a:t>Select the gestures file </a:t>
            </a:r>
          </a:p>
          <a:p>
            <a:pPr marL="457200" lvl="0" indent="-419100" rt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/>
              <a:t>Select the </a:t>
            </a:r>
            <a:r>
              <a:rPr lang="en" sz="1800" u="sng"/>
              <a:t>pull a file from device</a:t>
            </a:r>
            <a:r>
              <a:rPr lang="en" sz="1800"/>
              <a:t> icon</a:t>
            </a:r>
          </a:p>
          <a:p>
            <a:pPr marL="457200" lvl="0" indent="-419100" rt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/>
              <a:t>Save the file locally</a:t>
            </a:r>
          </a:p>
          <a:p>
            <a:pPr marL="457200" lvl="0" indent="-41910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/>
              <a:t>Place the file into your res/raw directory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Custom Gestures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Now you need to add a GestureOverlayView item onto your canvas</a:t>
            </a:r>
          </a:p>
          <a:p>
            <a:endParaRPr lang="en" sz="1800"/>
          </a:p>
          <a:p>
            <a:pPr marL="457200" lvl="0" indent="-419100" rt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/>
              <a:t>Open your Layout XML file</a:t>
            </a:r>
          </a:p>
          <a:p>
            <a:pPr marL="457200" lvl="0" indent="-419100" rt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/>
              <a:t>In the Palette, open the Advanced Tab</a:t>
            </a:r>
          </a:p>
          <a:p>
            <a:pPr marL="457200" lvl="0" indent="-419100" rt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/>
              <a:t>Drag a GestureOverlayView onto the canvas and give it an id</a:t>
            </a:r>
          </a:p>
          <a:p>
            <a:endParaRPr lang="en" sz="1800"/>
          </a:p>
          <a:p>
            <a:endParaRPr lang="en" sz="1800"/>
          </a:p>
          <a:p>
            <a:pPr lvl="0" rtl="0">
              <a:buNone/>
            </a:pPr>
            <a:r>
              <a:rPr lang="en" sz="1800"/>
              <a:t>You should have something like the XML file on the following slide</a:t>
            </a:r>
          </a:p>
          <a:p>
            <a:endParaRPr lang="en" sz="1800"/>
          </a:p>
          <a:p>
            <a:endParaRPr lang="en" sz="18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HierarchyViewer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pPr lvl="0" rtl="0">
              <a:buNone/>
            </a:pPr>
            <a:r>
              <a:rPr lang="en"/>
              <a:t>You've heard it said that LinearLayouts may be inefficient. How do you know for sure?</a:t>
            </a:r>
          </a:p>
          <a:p>
            <a:endParaRPr lang="en"/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How long does it take for the system to draw your UI on the screen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Custom Gestures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&lt;?xml version="1.0" encoding="utf-8"?&gt;</a:t>
            </a:r>
          </a:p>
          <a:p>
            <a:pPr lvl="0" rtl="0">
              <a:buNone/>
            </a:pPr>
            <a:r>
              <a:rPr lang="en" sz="1800"/>
              <a:t>&lt;android.gesture.GestureOverlayView </a:t>
            </a:r>
          </a:p>
          <a:p>
            <a:pPr lvl="0" indent="457200" rtl="0">
              <a:buNone/>
            </a:pPr>
            <a:r>
              <a:rPr lang="en" sz="1800"/>
              <a:t>xmlns:android="http://schemas.android.com/apk/res/android"</a:t>
            </a:r>
          </a:p>
          <a:p>
            <a:pPr marL="457200" lvl="0" indent="457200" rtl="0">
              <a:buNone/>
            </a:pPr>
            <a:r>
              <a:rPr lang="en" sz="1800"/>
              <a:t>android:id="@+id/gestures"</a:t>
            </a:r>
          </a:p>
          <a:p>
            <a:pPr marL="457200" lvl="0" indent="457200" rtl="0">
              <a:buNone/>
            </a:pPr>
            <a:r>
              <a:rPr lang="en" sz="1800"/>
              <a:t>android:layout_width="fill_parent"</a:t>
            </a:r>
          </a:p>
          <a:p>
            <a:pPr marL="457200" lvl="0" indent="457200" rtl="0">
              <a:buNone/>
            </a:pPr>
            <a:r>
              <a:rPr lang="en" sz="1800"/>
              <a:t>android:layout_height="fill_parent" &gt;</a:t>
            </a:r>
          </a:p>
          <a:p>
            <a:endParaRPr lang="en" sz="1800"/>
          </a:p>
          <a:p>
            <a:pPr lvl="0" indent="457200" rtl="0">
              <a:buNone/>
            </a:pPr>
            <a:r>
              <a:rPr lang="en" sz="1800"/>
              <a:t>&lt;RelativeLayout</a:t>
            </a:r>
          </a:p>
          <a:p>
            <a:pPr marL="457200" lvl="0" indent="457200" rtl="0">
              <a:buNone/>
            </a:pPr>
            <a:r>
              <a:rPr lang="en" sz="1800"/>
              <a:t>android:layout_width="match_parent"</a:t>
            </a:r>
          </a:p>
          <a:p>
            <a:pPr marL="457200" lvl="0" indent="457200" rtl="0">
              <a:buNone/>
            </a:pPr>
            <a:r>
              <a:rPr lang="en" sz="1800"/>
              <a:t>android:layout_height="match_parent" &gt;</a:t>
            </a:r>
          </a:p>
          <a:p>
            <a:pPr lvl="0" indent="457200" rtl="0">
              <a:buNone/>
            </a:pPr>
            <a:r>
              <a:rPr lang="en" sz="1800"/>
              <a:t>&lt;/RelativeLayout&gt;</a:t>
            </a:r>
          </a:p>
          <a:p>
            <a:endParaRPr lang="en" sz="1800"/>
          </a:p>
          <a:p>
            <a:pPr lvl="0" rtl="0">
              <a:buNone/>
            </a:pPr>
            <a:r>
              <a:rPr lang="en" sz="1800"/>
              <a:t>&lt;/android.gesture.GestureOverlayView&gt;</a:t>
            </a:r>
          </a:p>
          <a:p>
            <a:endParaRPr lang="en" sz="18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Custom Gestures</a:t>
            </a:r>
          </a:p>
        </p:txBody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
</a:t>
            </a:r>
          </a:p>
          <a:p>
            <a:endParaRPr lang="en" sz="2400"/>
          </a:p>
          <a:p>
            <a:endParaRPr lang="en" sz="2400"/>
          </a:p>
          <a:p>
            <a:pPr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The Java code follows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Custom Gestures</a:t>
            </a:r>
          </a:p>
        </p:txBody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200"/>
              <a:t>public class GestureExampleActivity extends Activity implements OnGesturePerformedListener{</a:t>
            </a:r>
          </a:p>
          <a:p>
            <a:endParaRPr lang="en" sz="1200"/>
          </a:p>
          <a:p>
            <a:pPr lvl="0" indent="457200" rtl="0">
              <a:buNone/>
            </a:pPr>
            <a:r>
              <a:rPr lang="en" sz="1200"/>
              <a:t>GestureOverlayView mOverlay;</a:t>
            </a:r>
          </a:p>
          <a:p>
            <a:pPr lvl="0" indent="457200" rtl="0">
              <a:buNone/>
            </a:pPr>
            <a:r>
              <a:rPr lang="en" sz="1200"/>
              <a:t>GestureLibrary gestureLib;</a:t>
            </a:r>
          </a:p>
          <a:p>
            <a:endParaRPr lang="en" sz="1200"/>
          </a:p>
          <a:p>
            <a:pPr lvl="0" indent="457200" rtl="0">
              <a:buNone/>
            </a:pPr>
            <a:r>
              <a:rPr lang="en" sz="1200"/>
              <a:t>@Override public void onCreate(Bundle savedInstanceState) { }</a:t>
            </a:r>
          </a:p>
          <a:p>
            <a:endParaRPr lang="en" sz="1200"/>
          </a:p>
          <a:p>
            <a:pPr lvl="0" indent="457200" rtl="0">
              <a:buNone/>
            </a:pPr>
            <a:r>
              <a:rPr lang="en" sz="1200"/>
              <a:t>@Override public void onGesturePerformed(GestureOverlayView overlay, Gesture gesture) { }</a:t>
            </a:r>
          </a:p>
          <a:p>
            <a:endParaRPr lang="en" sz="1200"/>
          </a:p>
          <a:p>
            <a:pPr marL="0" lvl="0" indent="0" rtl="0">
              <a:buNone/>
            </a:pPr>
            <a:r>
              <a:rPr lang="en" sz="1200"/>
              <a:t>}</a:t>
            </a:r>
          </a:p>
          <a:p>
            <a:endParaRPr lang="en" sz="1200"/>
          </a:p>
          <a:p>
            <a:endParaRPr lang="en" sz="12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Custom Gestures</a:t>
            </a:r>
          </a:p>
        </p:txBody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/>
              <a:t>public class GestureExampleActivity extends Activity implements OnGesturePerformedListener {</a:t>
            </a:r>
          </a:p>
          <a:p>
            <a:endParaRPr lang="en" sz="1200" b="1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GestureOverlayView mOverlay;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GestureLibrary gestureLib;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 public void onCreate(Bundle savedInstanceState) { }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 public void onGesturePerformed(GestureOverlayView overlay, Gesture gesture) { }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  <a:p>
            <a:endParaRPr lang="en" sz="1200"/>
          </a:p>
        </p:txBody>
      </p:sp>
      <p:sp>
        <p:nvSpPr>
          <p:cNvPr id="419" name="Shape 419"/>
          <p:cNvSpPr/>
          <p:nvPr/>
        </p:nvSpPr>
        <p:spPr>
          <a:xfrm>
            <a:off x="5445625" y="2227000"/>
            <a:ext cx="2459999" cy="857099"/>
          </a:xfrm>
          <a:prstGeom prst="wedgeRoundRectCallout">
            <a:avLst>
              <a:gd name="adj1" fmla="val -21848"/>
              <a:gd name="adj2" fmla="val -66471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We implement OnGesturePerformedListener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Custom Gestures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public class GestureExampleActivity extends Activity implements OnGesturePerformedListener {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GestureOverlayView mOverlay;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GestureLibrary gestureLib;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 public void onCreate(Bundle savedInstanceState) { }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/>
              <a:t>@Override public void onGesturePerformed(GestureOverlayView overlay, Gesture gesture) { }</a:t>
            </a:r>
          </a:p>
          <a:p>
            <a:endParaRPr lang="en" sz="1200" b="1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  <a:p>
            <a:endParaRPr lang="en" sz="1200"/>
          </a:p>
        </p:txBody>
      </p:sp>
      <p:sp>
        <p:nvSpPr>
          <p:cNvPr id="426" name="Shape 426"/>
          <p:cNvSpPr/>
          <p:nvPr/>
        </p:nvSpPr>
        <p:spPr>
          <a:xfrm>
            <a:off x="5352450" y="4099925"/>
            <a:ext cx="2702399" cy="1052699"/>
          </a:xfrm>
          <a:prstGeom prst="wedgeRoundRectCallout">
            <a:avLst>
              <a:gd name="adj1" fmla="val -21848"/>
              <a:gd name="adj2" fmla="val -66471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Which forces us to add the onGesturePerformed() callback method, which we show on the next slides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Custom Gestures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public class GestureExampleActivity extends Activity implements OnGesturePerformedListener {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/>
              <a:t>GestureOverlayView mOverlay;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/>
              <a:t>GestureLibrary gestureLib;</a:t>
            </a:r>
          </a:p>
          <a:p>
            <a:endParaRPr lang="en" sz="1200" b="1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 public void onCreate(Bundle savedInstanceState) { }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 public void onGesturePerformed(GestureOverlayView overlay, Gesture gesture) { }</a:t>
            </a:r>
          </a:p>
          <a:p>
            <a:endParaRPr lang="en" sz="1200"/>
          </a:p>
          <a:p>
            <a:pPr lvl="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  <a:p>
            <a:endParaRPr lang="en" sz="1200"/>
          </a:p>
        </p:txBody>
      </p:sp>
      <p:sp>
        <p:nvSpPr>
          <p:cNvPr id="433" name="Shape 433"/>
          <p:cNvSpPr/>
          <p:nvPr/>
        </p:nvSpPr>
        <p:spPr>
          <a:xfrm>
            <a:off x="3731125" y="2171125"/>
            <a:ext cx="2320500" cy="987599"/>
          </a:xfrm>
          <a:prstGeom prst="wedgeRoundRectCallout">
            <a:avLst>
              <a:gd name="adj1" fmla="val -56008"/>
              <a:gd name="adj2" fmla="val -15484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Note these fields, which we will use later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Custom Gestures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buNone/>
            </a:pPr>
            <a:r>
              <a:rPr lang="en" sz="1200"/>
              <a:t>GestureOverlayView mOverlay;</a:t>
            </a:r>
          </a:p>
          <a:p>
            <a:pPr lvl="0" indent="457200" rtl="0">
              <a:buNone/>
            </a:pPr>
            <a:r>
              <a:rPr lang="en" sz="1200"/>
              <a:t>GestureLibrary gestureLib;</a:t>
            </a:r>
          </a:p>
          <a:p>
            <a:endParaRPr lang="en" sz="1200"/>
          </a:p>
          <a:p>
            <a:pPr marL="0" lvl="0" indent="457200" rtl="0">
              <a:buNone/>
            </a:pPr>
            <a:r>
              <a:rPr lang="en" sz="1200"/>
              <a:t>@Override public void onCreate(Bundle savedInstanceState) {</a:t>
            </a:r>
          </a:p>
          <a:p>
            <a:pPr marL="457200" lvl="0" indent="457200" rtl="0">
              <a:buNone/>
            </a:pPr>
            <a:r>
              <a:rPr lang="en" sz="1200"/>
              <a:t>super.onCreate(savedInstanceState);</a:t>
            </a:r>
          </a:p>
          <a:p>
            <a:pPr marL="457200" lvl="0" indent="457200" rtl="0">
              <a:buNone/>
            </a:pPr>
            <a:r>
              <a:rPr lang="en" sz="1200"/>
              <a:t>setContentView(R.layout.main);</a:t>
            </a:r>
          </a:p>
          <a:p>
            <a:pPr marL="457200" lvl="0" indent="457200" rtl="0">
              <a:buNone/>
            </a:pPr>
            <a:r>
              <a:rPr lang="en" sz="1200"/>
              <a:t>mOverlay = (GestureOverlayView) findViewById(R.id.gestures);</a:t>
            </a:r>
          </a:p>
          <a:p>
            <a:pPr marL="457200" lvl="0" indent="457200" rtl="0">
              <a:buNone/>
            </a:pPr>
            <a:r>
              <a:rPr lang="en" sz="1200"/>
              <a:t>mOverlay.addOnGesturePerformedListener(this);</a:t>
            </a:r>
          </a:p>
          <a:p>
            <a:pPr marL="457200" lvl="0" indent="457200" rtl="0">
              <a:buNone/>
            </a:pPr>
            <a:r>
              <a:rPr lang="en" sz="1200"/>
              <a:t>gestureLib = GestureLibraries.fromRawResource(this, R.raw.gestures);</a:t>
            </a:r>
          </a:p>
          <a:p>
            <a:endParaRPr lang="en" sz="1200"/>
          </a:p>
          <a:p>
            <a:pPr marL="457200" lvl="0" indent="457200" rtl="0">
              <a:buNone/>
            </a:pPr>
            <a:r>
              <a:rPr lang="en" sz="1200"/>
              <a:t>if(!gestureLib.load())</a:t>
            </a:r>
          </a:p>
          <a:p>
            <a:pPr marL="914400" lvl="0" indent="457200" rtl="0">
              <a:buNone/>
            </a:pPr>
            <a:r>
              <a:rPr lang="en" sz="1200"/>
              <a:t>Toast.makeText(this, "Couldn't load Gesture Library", Toast.LENGTH_SHORT).show();</a:t>
            </a:r>
          </a:p>
          <a:p>
            <a:pPr marL="0" lvl="0" indent="457200" rtl="0">
              <a:buNone/>
            </a:pPr>
            <a:r>
              <a:rPr lang="en" sz="1200"/>
              <a:t>}</a:t>
            </a:r>
          </a:p>
          <a:p>
            <a:endParaRPr lang="en" sz="1200"/>
          </a:p>
          <a:p>
            <a:pPr marL="0" lvl="0" indent="457200" rtl="0">
              <a:buNone/>
            </a:pPr>
            <a:r>
              <a:rPr lang="en" sz="1200"/>
              <a:t>@Override public void onGesturePerformed(GestureOverlayView overlay, Gesture gesture) {</a:t>
            </a:r>
          </a:p>
          <a:p>
            <a:pPr marL="457200" lvl="0" indent="457200" rtl="0">
              <a:buNone/>
            </a:pPr>
            <a:r>
              <a:rPr lang="en" sz="1200"/>
              <a:t>ArrayList&lt;Prediction&gt; predictions = gestureLib.recognize(gesture);</a:t>
            </a:r>
          </a:p>
          <a:p>
            <a:pPr marL="457200" lvl="0" indent="457200" rtl="0">
              <a:buNone/>
            </a:pPr>
            <a:r>
              <a:rPr lang="en" sz="1200"/>
              <a:t>for(Prediction prediction : predictions) {</a:t>
            </a:r>
          </a:p>
          <a:p>
            <a:pPr marL="914400" lvl="0" indent="457200" rtl="0">
              <a:buNone/>
            </a:pPr>
            <a:r>
              <a:rPr lang="en" sz="1200"/>
              <a:t>if(prediction.score &gt; 1.0) </a:t>
            </a:r>
          </a:p>
          <a:p>
            <a:pPr marL="1371600" lvl="0" indent="457200" rtl="0">
              <a:buNone/>
            </a:pPr>
            <a:r>
              <a:rPr lang="en" sz="1200"/>
              <a:t>Toast.makeText(getApplicationContext(), prediction.name, Toast.LENGTH_SHORT).show();</a:t>
            </a:r>
          </a:p>
          <a:p>
            <a:pPr marL="457200" lvl="0" indent="457200" rtl="0">
              <a:buNone/>
            </a:pPr>
            <a:r>
              <a:rPr lang="en" sz="1200"/>
              <a:t>}</a:t>
            </a:r>
          </a:p>
          <a:p>
            <a:pPr lvl="0" indent="457200" rtl="0">
              <a:buNone/>
            </a:pPr>
            <a:r>
              <a:rPr lang="en" sz="1200"/>
              <a:t>}</a:t>
            </a:r>
          </a:p>
          <a:p>
            <a:endParaRPr lang="en" sz="12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Custom Gestures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GestureOverlayView mOverlay;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GestureLibrary gestureLib;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 public void onCreate(Bundle savedInstanceState) {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super.onCreate(savedInstanceState);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setContentView(R.layout.main);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/>
              <a:t>mOverlay = (GestureOverlayView) findViewById(R.id.gestures);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mOverlay.addOnGesturePerformedListener(this);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gestureLib = GestureLibraries.fromRawResource(this, R.raw.gestures);</a:t>
            </a:r>
          </a:p>
          <a:p>
            <a:endParaRPr lang="en" sz="1200"/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if(!gestureLib.load())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Toast.makeText(this, "Couldn't load Gesture Library", Toast.LENGTH_SHORT).show();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 public void onGesturePerformed(GestureOverlayView overlay, Gesture gesture) {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ArrayList&lt;Prediction&gt; predictions = gestureLib.recognize(gesture);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for(Prediction prediction : predictions) {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if(prediction.score &gt; 1.0) </a:t>
            </a:r>
          </a:p>
          <a:p>
            <a:pPr marL="13716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Toast.makeText(getApplicationContext(), prediction.name, Toast.LENGTH_SHORT).show();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</p:txBody>
      </p:sp>
      <p:sp>
        <p:nvSpPr>
          <p:cNvPr id="446" name="Shape 446"/>
          <p:cNvSpPr/>
          <p:nvPr/>
        </p:nvSpPr>
        <p:spPr>
          <a:xfrm>
            <a:off x="5429675" y="1836450"/>
            <a:ext cx="2543699" cy="1015499"/>
          </a:xfrm>
          <a:prstGeom prst="wedgeRoundRectCallout">
            <a:avLst>
              <a:gd name="adj1" fmla="val -32677"/>
              <a:gd name="adj2" fmla="val 61861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The GestureOverlay is a View, so we get a handle on it the usual way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Custom Gestures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GestureOverlayView mOverlay;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GestureLibrary gestureLib;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 public void onCreate(Bundle savedInstanceState) {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super.onCreate(savedInstanceState);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setContentView(R.layout.main);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mOverlay = (GestureOverlayView) findViewById(R.id.gestures);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/>
              <a:t>mOverlay.addOnGesturePerformedListener(this);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gestureLib = GestureLibraries.fromRawResource(this, R.raw.gestures);</a:t>
            </a:r>
          </a:p>
          <a:p>
            <a:endParaRPr lang="en" sz="1200"/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if(!gestureLib.load())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Toast.makeText(this, "Couldn't load Gesture Library", Toast.LENGTH_SHORT).show();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/>
              <a:t>@Override public void onGesturePerformed(GestureOverlayView overlay, Gesture gesture) {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ArrayList&lt;Prediction&gt; predictions = gestureLib.recognize(gesture);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for(Prediction prediction : predictions) {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if(prediction.score &gt; 1.0) </a:t>
            </a:r>
          </a:p>
          <a:p>
            <a:pPr marL="13716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Toast.makeText(getApplicationContext(), prediction.name, Toast.LENGTH_SHORT).show();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</p:txBody>
      </p:sp>
      <p:sp>
        <p:nvSpPr>
          <p:cNvPr id="453" name="Shape 453"/>
          <p:cNvSpPr/>
          <p:nvPr/>
        </p:nvSpPr>
        <p:spPr>
          <a:xfrm>
            <a:off x="5769475" y="3164579"/>
            <a:ext cx="3046799" cy="1350900"/>
          </a:xfrm>
          <a:prstGeom prst="wedgeRoundRectCallout">
            <a:avLst>
              <a:gd name="adj1" fmla="val -60152"/>
              <a:gd name="adj2" fmla="val -18885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Since our Activity implements onGesturePerformedListener, we set </a:t>
            </a:r>
            <a:r>
              <a:rPr lang="en" u="sng"/>
              <a:t>this</a:t>
            </a:r>
            <a:r>
              <a:rPr lang="en"/>
              <a:t> Activity as the OnGesturePerformedListener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Custom Gestures</a:t>
            </a:r>
          </a:p>
        </p:txBody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GestureOverlayView mOverlay;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GestureLibrary gestureLib;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 public void onCreate(Bundle savedInstanceState) {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super.onCreate(savedInstanceState);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setContentView(R.layout.main);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mOverlay = (GestureOverlayView) findViewById(R.id.gestures);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/>
              <a:t>mOverlay.addOnGesturePerformedListener(this);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gestureLib = GestureLibraries.fromRawResource(this, R.raw.gestures);</a:t>
            </a:r>
          </a:p>
          <a:p>
            <a:endParaRPr lang="en" sz="1200"/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if(!gestureLib.load())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Toast.makeText(this, "Couldn't load Gesture Library", Toast.LENGTH_SHORT).show();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 public void onGesturePerformed(GestureOverlayView overlay, Gesture gesture) {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ArrayList&lt;Prediction&gt; predictions = gestureLib.recognize(gesture);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for(Prediction prediction : predictions) {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if(prediction.score &gt; 1.0) </a:t>
            </a:r>
          </a:p>
          <a:p>
            <a:pPr marL="13716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Toast.makeText(getApplicationContext(), prediction.name, Toast.LENGTH_SHORT).show();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</p:txBody>
      </p:sp>
      <p:sp>
        <p:nvSpPr>
          <p:cNvPr id="460" name="Shape 460"/>
          <p:cNvSpPr/>
          <p:nvPr/>
        </p:nvSpPr>
        <p:spPr>
          <a:xfrm>
            <a:off x="663259" y="3936305"/>
            <a:ext cx="8069099" cy="922199"/>
          </a:xfrm>
          <a:prstGeom prst="wedgeRoundRectCallout">
            <a:avLst>
              <a:gd name="adj1" fmla="val -22836"/>
              <a:gd name="adj2" fmla="val -63534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Alternatively, you can create an Anonymous inner class and say </a:t>
            </a:r>
          </a:p>
          <a:p>
            <a:endParaRPr lang="en"/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mOverlay.addOnGesturePerformedListener(new OnGesturePerformedListener() {...});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HierarchyViewer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The HierarchyViewer tool allows you to debug and optimize your UI.</a:t>
            </a:r>
          </a:p>
          <a:p>
            <a:endParaRPr lang="en"/>
          </a:p>
          <a:p>
            <a:endParaRPr lang="en"/>
          </a:p>
          <a:p>
            <a:pPr lvl="0" rtl="0">
              <a:buNone/>
            </a:pPr>
            <a:r>
              <a:rPr lang="en">
                <a:solidFill>
                  <a:srgbClr val="000000"/>
                </a:solidFill>
              </a:rPr>
              <a:t>It provides a visual representation of the Layout's View Hierarchy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Custom Gestures</a:t>
            </a:r>
          </a:p>
        </p:txBody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GestureOverlayView mOverlay;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GestureLibrary gestureLib;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 public void onCreate(Bundle savedInstanceState) {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super.onCreate(savedInstanceState);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setContentView(R.layout.main);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mOverlay = (GestureOverlayView) findViewById(R.id.gestures);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mOverlay.addOnGesturePerformedListener(this);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gestureLib = </a:t>
            </a:r>
            <a:r>
              <a:rPr lang="en" sz="1200" b="1"/>
              <a:t>GestureLibraries</a:t>
            </a:r>
            <a:r>
              <a:rPr lang="en" sz="1200"/>
              <a:t>.fromRawResource(this, R.raw.gestures);</a:t>
            </a:r>
          </a:p>
          <a:p>
            <a:endParaRPr lang="en" sz="1200"/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if(!gestureLib.load())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Toast.makeText(this, "Couldn't load Gesture Library", Toast.LENGTH_SHORT).show();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 public void onGesturePerformed(GestureOverlayView overlay, Gesture gesture) {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ArrayList&lt;Prediction&gt; predictions = gestureLib.recognize(gesture);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for(Prediction prediction : predictions) {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if(prediction.score &gt; 1.0) </a:t>
            </a:r>
          </a:p>
          <a:p>
            <a:pPr marL="13716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Toast.makeText(getApplicationContext(), prediction.name, Toast.LENGTH_SHORT).show();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</p:txBody>
      </p:sp>
      <p:sp>
        <p:nvSpPr>
          <p:cNvPr id="467" name="Shape 467"/>
          <p:cNvSpPr/>
          <p:nvPr/>
        </p:nvSpPr>
        <p:spPr>
          <a:xfrm>
            <a:off x="2386481" y="4197211"/>
            <a:ext cx="2403899" cy="931200"/>
          </a:xfrm>
          <a:prstGeom prst="wedgeRoundRectCallout">
            <a:avLst>
              <a:gd name="adj1" fmla="val -22836"/>
              <a:gd name="adj2" fmla="val -63534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GestureLibraries simply allows us to open gesture files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Custom Gestures</a:t>
            </a:r>
          </a:p>
        </p:txBody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GestureOverlayView mOverlay;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GestureLibrary gestureLib;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 public void onCreate(Bundle savedInstanceState) {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super.onCreate(savedInstanceState);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setContentView(R.layout.main);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mOverlay = (GestureOverlayView) findViewById(R.id.gestures);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mOverlay.addOnGesturePerformedListener(this);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gestureLib = GestureLibraries.</a:t>
            </a:r>
            <a:r>
              <a:rPr lang="en" sz="1200" b="1"/>
              <a:t>fromRawResource</a:t>
            </a:r>
            <a:r>
              <a:rPr lang="en" sz="1200"/>
              <a:t>(this, R.raw.gestures);</a:t>
            </a:r>
          </a:p>
          <a:p>
            <a:endParaRPr lang="en" sz="1200"/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if(!gestureLib.load())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Toast.makeText(this, "Couldn't load Gesture Library", Toast.LENGTH_SHORT).show();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 public void onGesturePerformed(GestureOverlayView overlay, Gesture gesture) {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ArrayList&lt;Prediction&gt; predictions = gestureLib.recognize(gesture);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for(Prediction prediction : predictions) {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if(prediction.score &gt; 1.0) </a:t>
            </a:r>
          </a:p>
          <a:p>
            <a:pPr marL="13716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Toast.makeText(getApplicationContext(), prediction.name, Toast.LENGTH_SHORT).show();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</p:txBody>
      </p:sp>
      <p:sp>
        <p:nvSpPr>
          <p:cNvPr id="474" name="Shape 474"/>
          <p:cNvSpPr/>
          <p:nvPr/>
        </p:nvSpPr>
        <p:spPr>
          <a:xfrm>
            <a:off x="3758080" y="4197211"/>
            <a:ext cx="2403899" cy="931200"/>
          </a:xfrm>
          <a:prstGeom prst="wedgeRoundRectCallout">
            <a:avLst>
              <a:gd name="adj1" fmla="val -22836"/>
              <a:gd name="adj2" fmla="val -63534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by calling fromRawResource()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Custom Gestures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GestureOverlayView mOverlay;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GestureLibrary gestureLib;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 public void onCreate(Bundle savedInstanceState) {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super.onCreate(savedInstanceState);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setContentView(R.layout.main);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mOverlay = (GestureOverlayView) findViewById(R.id.gestures);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mOverlay.addOnGesturePerformedListener(this);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gestureLib = GestureLibraries.fromRawResource(</a:t>
            </a:r>
            <a:r>
              <a:rPr lang="en" sz="1200" b="1"/>
              <a:t>this, R.raw.gestures</a:t>
            </a:r>
            <a:r>
              <a:rPr lang="en" sz="1200"/>
              <a:t>);</a:t>
            </a:r>
          </a:p>
          <a:p>
            <a:endParaRPr lang="en" sz="1200"/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if(!gestureLib.load())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Toast.makeText(this, "Couldn't load Gesture Library", Toast.LENGTH_SHORT).show();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 public void onGesturePerformed(GestureOverlayView overlay, Gesture gesture) {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ArrayList&lt;Prediction&gt; predictions = gestureLib.recognize(gesture);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for(Prediction prediction : predictions) {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if(prediction.score &gt; 1.0) </a:t>
            </a:r>
          </a:p>
          <a:p>
            <a:pPr marL="13716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Toast.makeText(getApplicationContext(), prediction.name, Toast.LENGTH_SHORT).show();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</p:txBody>
      </p:sp>
      <p:sp>
        <p:nvSpPr>
          <p:cNvPr id="481" name="Shape 481"/>
          <p:cNvSpPr/>
          <p:nvPr/>
        </p:nvSpPr>
        <p:spPr>
          <a:xfrm>
            <a:off x="4672480" y="4197211"/>
            <a:ext cx="2403899" cy="931200"/>
          </a:xfrm>
          <a:prstGeom prst="wedgeRoundRectCallout">
            <a:avLst>
              <a:gd name="adj1" fmla="val -22836"/>
              <a:gd name="adj2" fmla="val -63534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and passing the Context and our gestures file as arguments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Custom Gestures</a:t>
            </a:r>
          </a:p>
        </p:txBody>
      </p:sp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GestureOverlayView mOverlay;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GestureLibrary gestureLib;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 public void onCreate(Bundle savedInstanceState) {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super.onCreate(savedInstanceState);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setContentView(R.layout.main);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mOverlay = (GestureOverlayView) findViewById(R.id.gestures);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mOverlay.addOnGesturePerformedListener(this);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gestureLib = GestureLibraries.fromRawResource(this, R.raw.gestures);</a:t>
            </a:r>
          </a:p>
          <a:p>
            <a:endParaRPr lang="en" sz="1200"/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/>
              <a:t>if(!gestureLib.load())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/>
              <a:t>Toast.makeText(this, "Couldn't load Gesture Library", Toast.LENGTH_SHORT).show();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 public void onGesturePerformed(GestureOverlayView overlay, Gesture gesture) {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ArrayList&lt;Prediction&gt; predictions = gestureLib.recognize(gesture);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for(Prediction prediction : predictions) {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if(prediction.score &gt; 1.0) </a:t>
            </a:r>
          </a:p>
          <a:p>
            <a:pPr marL="13716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Toast.makeText(getApplicationContext(), prediction.name, Toast.LENGTH_SHORT).show();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</p:txBody>
      </p:sp>
      <p:sp>
        <p:nvSpPr>
          <p:cNvPr id="488" name="Shape 488"/>
          <p:cNvSpPr/>
          <p:nvPr/>
        </p:nvSpPr>
        <p:spPr>
          <a:xfrm>
            <a:off x="1234155" y="4970611"/>
            <a:ext cx="2403899" cy="931200"/>
          </a:xfrm>
          <a:prstGeom prst="wedgeRoundRectCallout">
            <a:avLst>
              <a:gd name="adj1" fmla="val -22836"/>
              <a:gd name="adj2" fmla="val -63534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Try to load the gestures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Custom Gestures</a:t>
            </a:r>
          </a:p>
        </p:txBody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/>
              <a:t>GestureOverlayView mOverlay;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/>
              <a:t>GestureLibrary gestureLib;</a:t>
            </a:r>
          </a:p>
          <a:p>
            <a:endParaRPr lang="en" sz="1200" dirty="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/>
              <a:t>@Override public void onCreate(Bundle savedInstanceState) {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/>
              <a:t>super.onCreate(savedInstanceState);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/>
              <a:t>setContentView(R.layout.main);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/>
              <a:t>mOverlay = (GestureOverlayView) findViewById(R.id.gestures);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/>
              <a:t>mOverlay.addOnGesturePerformedListener(this);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/>
              <a:t>gestureLib = GestureLibraries.fromRawResource(this, R.raw.gestures);</a:t>
            </a:r>
          </a:p>
          <a:p>
            <a:endParaRPr lang="en" sz="1200" dirty="0"/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/>
              <a:t>if(!gestureLib.load())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/>
              <a:t>Toast.makeText(this, "Couldn't load Gesture Library", Toast.LENGTH_SHORT).show();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/>
              <a:t>}</a:t>
            </a:r>
          </a:p>
          <a:p>
            <a:endParaRPr lang="en" sz="1200" dirty="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 dirty="0"/>
              <a:t>@Override public void onGesturePerformed(GestureOverlayView overlay, Gesture gesture) {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/>
              <a:t>ArrayList&lt;Prediction&gt; predictions = gestureLib.recognize(gesture);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/>
              <a:t>for(Prediction prediction : predictions) {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/>
              <a:t>if(prediction.score &gt; 1.0) </a:t>
            </a:r>
          </a:p>
          <a:p>
            <a:pPr marL="13716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/>
              <a:t>Toast.makeText(getApplicationContext(), prediction.name, Toast.LENGTH_SHORT).show();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/>
              <a:t>}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dirty="0"/>
              <a:t>}</a:t>
            </a:r>
          </a:p>
          <a:p>
            <a:endParaRPr lang="en" sz="1200" dirty="0"/>
          </a:p>
        </p:txBody>
      </p:sp>
      <p:sp>
        <p:nvSpPr>
          <p:cNvPr id="495" name="Shape 495"/>
          <p:cNvSpPr/>
          <p:nvPr/>
        </p:nvSpPr>
        <p:spPr>
          <a:xfrm>
            <a:off x="2706381" y="3638136"/>
            <a:ext cx="3121500" cy="1275900"/>
          </a:xfrm>
          <a:prstGeom prst="wedgeRoundRectCallout">
            <a:avLst>
              <a:gd name="adj1" fmla="val -24462"/>
              <a:gd name="adj2" fmla="val 65792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dirty="0"/>
              <a:t>Now whenever the </a:t>
            </a:r>
            <a:r>
              <a:rPr lang="en" dirty="0" smtClean="0"/>
              <a:t>user </a:t>
            </a:r>
            <a:r>
              <a:rPr lang="en" dirty="0"/>
              <a:t>performs some gesture, we need to determine if it's one of our predefined gestures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Custom Gestures</a:t>
            </a:r>
          </a:p>
        </p:txBody>
      </p:sp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GestureOverlayView mOverlay;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GestureLibrary gestureLib;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 public void onCreate(Bundle savedInstanceState) {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super.onCreate(savedInstanceState);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setContentView(R.layout.main);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mOverlay = (GestureOverlayView) findViewById(R.id.gestures);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mOverlay.addOnGesturePerformedListener(this);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gestureLib = GestureLibraries.fromRawResource(this, R.raw.gestures);</a:t>
            </a:r>
          </a:p>
          <a:p>
            <a:endParaRPr lang="en" sz="1200"/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if(!gestureLib.load())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Toast.makeText(this, "Couldn't load Gesture Library", Toast.LENGTH_SHORT).show();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 public void onGesturePerformed(</a:t>
            </a:r>
            <a:r>
              <a:rPr lang="en" sz="1200" b="1"/>
              <a:t>GestureOverlayView overlay</a:t>
            </a:r>
            <a:r>
              <a:rPr lang="en" sz="1200"/>
              <a:t>, Gesture gesture) {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ArrayList&lt;Prediction&gt; predictions = gestureLib.recognize(gesture);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for(Prediction prediction : predictions) {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if(prediction.score &gt; 1.0) </a:t>
            </a:r>
          </a:p>
          <a:p>
            <a:pPr marL="13716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Toast.makeText(getApplicationContext(), prediction.name, Toast.LENGTH_SHORT).show();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</p:txBody>
      </p:sp>
      <p:sp>
        <p:nvSpPr>
          <p:cNvPr id="502" name="Shape 502"/>
          <p:cNvSpPr/>
          <p:nvPr/>
        </p:nvSpPr>
        <p:spPr>
          <a:xfrm>
            <a:off x="4010880" y="3541636"/>
            <a:ext cx="3121500" cy="1275900"/>
          </a:xfrm>
          <a:prstGeom prst="wedgeRoundRectCallout">
            <a:avLst>
              <a:gd name="adj1" fmla="val -24462"/>
              <a:gd name="adj2" fmla="val 65792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We are provided with our GestureOverlayView, which we defined in our XML Layout file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Custom Gestures</a:t>
            </a:r>
          </a:p>
        </p:txBody>
      </p:sp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GestureOverlayView mOverlay;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GestureLibrary gestureLib;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 public void onCreate(Bundle savedInstanceState) {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super.onCreate(savedInstanceState);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setContentView(R.layout.main);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mOverlay = (GestureOverlayView) findViewById(R.id.gestures);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mOverlay.addOnGesturePerformedListener(this);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gestureLib = GestureLibraries.fromRawResource(this, R.raw.gestures);</a:t>
            </a:r>
          </a:p>
          <a:p>
            <a:endParaRPr lang="en" sz="1200"/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if(!gestureLib.load())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Toast.makeText(this, "Couldn't load Gesture Library", Toast.LENGTH_SHORT).show();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 public void onGesturePerformed(GestureOverlayView overlay, </a:t>
            </a:r>
            <a:r>
              <a:rPr lang="en" sz="1200" b="1"/>
              <a:t>Gesture gesture</a:t>
            </a:r>
            <a:r>
              <a:rPr lang="en" sz="1200"/>
              <a:t>) {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ArrayList&lt;Prediction&gt; predictions = gestureLib.recognize(gesture);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for(Prediction prediction : predictions) {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if(prediction.score &gt; 1.0) </a:t>
            </a:r>
          </a:p>
          <a:p>
            <a:pPr marL="13716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Toast.makeText(getApplicationContext(), prediction.name, Toast.LENGTH_SHORT).show();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</p:txBody>
      </p:sp>
      <p:sp>
        <p:nvSpPr>
          <p:cNvPr id="509" name="Shape 509"/>
          <p:cNvSpPr/>
          <p:nvPr/>
        </p:nvSpPr>
        <p:spPr>
          <a:xfrm>
            <a:off x="4010880" y="3541636"/>
            <a:ext cx="3121500" cy="1275900"/>
          </a:xfrm>
          <a:prstGeom prst="wedgeRoundRectCallout">
            <a:avLst>
              <a:gd name="adj1" fmla="val 18523"/>
              <a:gd name="adj2" fmla="val 67514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As well as the Gesture itself. This Object contains information about the shape that was drawn on the overlay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Custom Gestures</a:t>
            </a:r>
          </a:p>
        </p:txBody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GestureOverlayView mOverlay;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GestureLibrary gestureLib;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 public void onCreate(Bundle savedInstanceState) {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super.onCreate(savedInstanceState);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setContentView(R.layout.main);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mOverlay = (GestureOverlayView) findViewById(R.id.gestures);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mOverlay.addOnGesturePerformedListener(this);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gestureLib = GestureLibraries.fromRawResource(this, R.raw.gestures);</a:t>
            </a:r>
          </a:p>
          <a:p>
            <a:endParaRPr lang="en" sz="1200"/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if(!gestureLib.load())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Toast.makeText(this, "Couldn't load Gesture Library", Toast.LENGTH_SHORT).show();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 public void onGesturePerformed(GestureOverlayView overlay, Gesture gesture) {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ArrayList&lt;Prediction&gt; predictions = </a:t>
            </a:r>
            <a:r>
              <a:rPr lang="en" sz="1200" b="1"/>
              <a:t>gestureLib.recognize(gesture);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for(Prediction prediction : predictions) {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if(prediction.score &gt; 1.0) </a:t>
            </a:r>
          </a:p>
          <a:p>
            <a:pPr marL="13716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Toast.makeText(getApplicationContext(), prediction.name, Toast.LENGTH_SHORT).show();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</p:txBody>
      </p:sp>
      <p:sp>
        <p:nvSpPr>
          <p:cNvPr id="516" name="Shape 516"/>
          <p:cNvSpPr/>
          <p:nvPr/>
        </p:nvSpPr>
        <p:spPr>
          <a:xfrm>
            <a:off x="4383605" y="3926986"/>
            <a:ext cx="3121500" cy="1275900"/>
          </a:xfrm>
          <a:prstGeom prst="wedgeRoundRectCallout">
            <a:avLst>
              <a:gd name="adj1" fmla="val -24462"/>
              <a:gd name="adj2" fmla="val 65792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Remember we loaded our gestures into gestureLib. Now we use our GestureLibrary gestureLib to try and recognize the shape that was drawn on the screen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Custom Gestures</a:t>
            </a:r>
          </a:p>
        </p:txBody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GestureOverlayView mOverlay;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GestureLibrary gestureLib;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 public void onCreate(Bundle savedInstanceState) {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super.onCreate(savedInstanceState);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setContentView(R.layout.main);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mOverlay = (GestureOverlayView) findViewById(R.id.gestures);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mOverlay.addOnGesturePerformedListener(this);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gestureLib = GestureLibraries.fromRawResource(this, R.raw.gestures);</a:t>
            </a:r>
          </a:p>
          <a:p>
            <a:endParaRPr lang="en" sz="1200"/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if(!gestureLib.load())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Toast.makeText(this, "Couldn't load Gesture Library", Toast.LENGTH_SHORT).show();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 public void onGesturePerformed(GestureOverlayView overlay, Gesture gesture) {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/>
              <a:t>ArrayList&lt;Prediction&gt; predictions = </a:t>
            </a:r>
            <a:r>
              <a:rPr lang="en" sz="1200"/>
              <a:t>gestureLib.recognize(gesture);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for(Prediction prediction : predictions) {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if(prediction.score &gt; 1.0) </a:t>
            </a:r>
          </a:p>
          <a:p>
            <a:pPr marL="13716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Toast.makeText(getApplicationContext(), prediction.name, Toast.LENGTH_SHORT).show();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</p:txBody>
      </p:sp>
      <p:sp>
        <p:nvSpPr>
          <p:cNvPr id="523" name="Shape 523"/>
          <p:cNvSpPr/>
          <p:nvPr/>
        </p:nvSpPr>
        <p:spPr>
          <a:xfrm>
            <a:off x="1765256" y="3815161"/>
            <a:ext cx="3121500" cy="1275900"/>
          </a:xfrm>
          <a:prstGeom prst="wedgeRoundRectCallout">
            <a:avLst>
              <a:gd name="adj1" fmla="val -24462"/>
              <a:gd name="adj2" fmla="val 65792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Since it is possible to recognize more than one gesture, we need to store the results in a List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Custom Gestures</a:t>
            </a:r>
          </a:p>
        </p:txBody>
      </p:sp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GestureOverlayView mOverlay;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GestureLibrary gestureLib;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 public void onCreate(Bundle savedInstanceState) {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super.onCreate(savedInstanceState);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setContentView(R.layout.main);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mOverlay = (GestureOverlayView) findViewById(R.id.gestures);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mOverlay.addOnGesturePerformedListener(this);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gestureLib = GestureLibraries.fromRawResource(this, R.raw.gestures);</a:t>
            </a:r>
          </a:p>
          <a:p>
            <a:endParaRPr lang="en" sz="1200"/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if(!gestureLib.load())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Toast.makeText(this, "Couldn't load Gesture Library", Toast.LENGTH_SHORT).show();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 public void onGesturePerformed(GestureOverlayView overlay, Gesture gesture) {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ArrayList&lt;</a:t>
            </a:r>
            <a:r>
              <a:rPr lang="en" sz="1200" b="1"/>
              <a:t>Prediction</a:t>
            </a:r>
            <a:r>
              <a:rPr lang="en" sz="1200"/>
              <a:t>&gt; predictions = gestureLib.recognize(gesture);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for(Prediction prediction : predictions) {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if(prediction.score &gt; 1.0) </a:t>
            </a:r>
          </a:p>
          <a:p>
            <a:pPr marL="13716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Toast.makeText(getApplicationContext(), prediction.name, Toast.LENGTH_SHORT).show();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</p:txBody>
      </p:sp>
      <p:sp>
        <p:nvSpPr>
          <p:cNvPr id="530" name="Shape 530"/>
          <p:cNvSpPr/>
          <p:nvPr/>
        </p:nvSpPr>
        <p:spPr>
          <a:xfrm>
            <a:off x="1765256" y="3815161"/>
            <a:ext cx="3736499" cy="1275900"/>
          </a:xfrm>
          <a:prstGeom prst="wedgeRoundRectCallout">
            <a:avLst>
              <a:gd name="adj1" fmla="val -24462"/>
              <a:gd name="adj2" fmla="val 65792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We have a List of Predictions. A Prediction contains a name, which we gave to our Gesture when we used the GesturesBuilder app, and a score, which is the confidence in the prediction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HierarchyViewer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To run this tool</a:t>
            </a:r>
          </a:p>
          <a:p>
            <a:endParaRPr lang="en">
              <a:solidFill>
                <a:srgbClr val="000000"/>
              </a:solidFill>
            </a:endParaRPr>
          </a:p>
          <a:p>
            <a:pPr lvl="0" rtl="0">
              <a:buNone/>
            </a:pPr>
            <a:r>
              <a:rPr lang="en">
                <a:solidFill>
                  <a:srgbClr val="000000"/>
                </a:solidFill>
              </a:rPr>
              <a:t>&lt;sdk-directory&gt;/tools/hierarchyviewer</a:t>
            </a:r>
          </a:p>
          <a:p>
            <a:endParaRPr lang="en">
              <a:solidFill>
                <a:srgbClr val="000000"/>
              </a:solidFill>
            </a:endParaRPr>
          </a:p>
          <a:p>
            <a:pPr lvl="0" rtl="0">
              <a:buNone/>
            </a:pPr>
            <a:r>
              <a:rPr lang="en">
                <a:solidFill>
                  <a:srgbClr val="000000"/>
                </a:solidFill>
              </a:rPr>
              <a:t>you may launch your app either before or after you launch the tool</a:t>
            </a:r>
          </a:p>
          <a:p>
            <a:endParaRPr lang="en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Select your app, then select </a:t>
            </a:r>
            <a:r>
              <a:rPr lang="en" u="sng">
                <a:solidFill>
                  <a:srgbClr val="000000"/>
                </a:solidFill>
              </a:rPr>
              <a:t>Load View Hiearchy</a:t>
            </a: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Custom Gestures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GestureOverlayView mOverlay;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GestureLibrary gestureLib;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 public void onCreate(Bundle savedInstanceState) {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super.onCreate(savedInstanceState);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setContentView(R.layout.main);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mOverlay = (GestureOverlayView) findViewById(R.id.gestures);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mOverlay.addOnGesturePerformedListener(this);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gestureLib = GestureLibraries.fromRawResource(this, R.raw.gestures);</a:t>
            </a:r>
          </a:p>
          <a:p>
            <a:endParaRPr lang="en" sz="1200"/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if(!gestureLib.load())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Toast.makeText(this, "Couldn't load Gesture Library", Toast.LENGTH_SHORT).show();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 public void onGesturePerformed(GestureOverlayView overlay, Gesture gesture) {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ArrayList&lt;Prediction&gt; predictions = gestureLib.recognize(gesture);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/>
              <a:t>for(Prediction prediction : predictions) {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if(prediction.score &gt; 1.0) </a:t>
            </a:r>
          </a:p>
          <a:p>
            <a:pPr marL="13716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Toast.makeText(getApplicationContext(), prediction.name, Toast.LENGTH_SHORT).show();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</p:txBody>
      </p:sp>
      <p:sp>
        <p:nvSpPr>
          <p:cNvPr id="537" name="Shape 537"/>
          <p:cNvSpPr/>
          <p:nvPr/>
        </p:nvSpPr>
        <p:spPr>
          <a:xfrm>
            <a:off x="1988891" y="4635136"/>
            <a:ext cx="2497499" cy="856499"/>
          </a:xfrm>
          <a:prstGeom prst="wedgeRoundRectCallout">
            <a:avLst>
              <a:gd name="adj1" fmla="val -24462"/>
              <a:gd name="adj2" fmla="val 65792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This is a shortcut technique for iterating through the List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Custom Gestures</a:t>
            </a:r>
          </a:p>
        </p:txBody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GestureOverlayView mOverlay;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GestureLibrary gestureLib;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 public void onCreate(Bundle savedInstanceState) {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super.onCreate(savedInstanceState);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setContentView(R.layout.main);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mOverlay = (GestureOverlayView) findViewById(R.id.gestures);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mOverlay.addOnGesturePerformedListener(this);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gestureLib = GestureLibraries.fromRawResource(this, R.raw.gestures);</a:t>
            </a:r>
          </a:p>
          <a:p>
            <a:endParaRPr lang="en" sz="1200"/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if(!gestureLib.load())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Toast.makeText(this, "Couldn't load Gesture Library", Toast.LENGTH_SHORT).show();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 public void onGesturePerformed(GestureOverlayView overlay, Gesture gesture) {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ArrayList&lt;Prediction&gt; predictions = gestureLib.recognize(gesture);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for(Prediction prediction : predictions) {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 b="1"/>
              <a:t>if(prediction.score &gt; 1.0) </a:t>
            </a:r>
          </a:p>
          <a:p>
            <a:pPr marL="13716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Toast.makeText(getApplicationContext(), prediction.name, Toast.LENGTH_SHORT).show();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</p:txBody>
      </p:sp>
      <p:sp>
        <p:nvSpPr>
          <p:cNvPr id="544" name="Shape 544"/>
          <p:cNvSpPr/>
          <p:nvPr/>
        </p:nvSpPr>
        <p:spPr>
          <a:xfrm>
            <a:off x="2333666" y="4746936"/>
            <a:ext cx="2618700" cy="996300"/>
          </a:xfrm>
          <a:prstGeom prst="wedgeRoundRectCallout">
            <a:avLst>
              <a:gd name="adj1" fmla="val -24462"/>
              <a:gd name="adj2" fmla="val 65792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Only recognize this as a valid gesture if we have some kind of confidence in the prediction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Custom Gestures</a:t>
            </a:r>
          </a:p>
        </p:txBody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GestureOverlayView mOverlay;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GestureLibrary gestureLib;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 public void onCreate(Bundle savedInstanceState) {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super.onCreate(savedInstanceState);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setContentView(R.layout.main);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mOverlay = (GestureOverlayView) findViewById(R.id.gestures);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mOverlay.addOnGesturePerformedListener(this);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gestureLib = GestureLibraries.fromRawResource(this, R.raw.gestures);</a:t>
            </a:r>
          </a:p>
          <a:p>
            <a:endParaRPr lang="en" sz="1200"/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if(!gestureLib.load())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Toast.makeText(this, "Couldn't load Gesture Library", Toast.LENGTH_SHORT).show();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@Override public void onGesturePerformed(GestureOverlayView overlay, Gesture gesture) {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ArrayList&lt;Prediction&gt; predictions = gestureLib.recognize(gesture);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for(Prediction prediction : predictions) {</a:t>
            </a:r>
          </a:p>
          <a:p>
            <a:pPr marL="9144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if(prediction.score &gt; 1.0) </a:t>
            </a:r>
          </a:p>
          <a:p>
            <a:pPr marL="13716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Toast.makeText(getApplicationContext(), </a:t>
            </a:r>
            <a:r>
              <a:rPr lang="en" sz="1200" b="1"/>
              <a:t>prediction.name</a:t>
            </a:r>
            <a:r>
              <a:rPr lang="en" sz="1200"/>
              <a:t>, Toast.LENGTH_SHORT).show();</a:t>
            </a:r>
          </a:p>
          <a:p>
            <a:pPr marL="457200"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endParaRPr lang="en" sz="1200"/>
          </a:p>
        </p:txBody>
      </p:sp>
      <p:sp>
        <p:nvSpPr>
          <p:cNvPr id="551" name="Shape 551"/>
          <p:cNvSpPr/>
          <p:nvPr/>
        </p:nvSpPr>
        <p:spPr>
          <a:xfrm>
            <a:off x="4961316" y="4858736"/>
            <a:ext cx="2618700" cy="996300"/>
          </a:xfrm>
          <a:prstGeom prst="wedgeRoundRectCallout">
            <a:avLst>
              <a:gd name="adj1" fmla="val -24462"/>
              <a:gd name="adj2" fmla="val 65792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To find out which gesture was made, use the name field in the Prediction instance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Custom Gestures</a:t>
            </a:r>
          </a:p>
        </p:txBody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endParaRPr lang="en"/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See GestureBuilderExample.tar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Version Control</a:t>
            </a:r>
          </a:p>
        </p:txBody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For your group projects, you surely don't want to be emailing source files to one another whenever you have an update</a:t>
            </a:r>
          </a:p>
          <a:p>
            <a:endParaRPr lang="en"/>
          </a:p>
          <a:p>
            <a:pPr>
              <a:buNone/>
            </a:pPr>
            <a:r>
              <a:rPr lang="en"/>
              <a:t>You should use some version control software when working on these kinds of projects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Version Control</a:t>
            </a:r>
          </a:p>
        </p:txBody>
      </p:sp>
      <p:sp>
        <p:nvSpPr>
          <p:cNvPr id="575" name="Shape 5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You will be using Git, and your projects will be hosted on the Mobile Lab servers</a:t>
            </a:r>
          </a:p>
          <a:p>
            <a:endParaRPr lang="en"/>
          </a:p>
          <a:p>
            <a:pPr lvl="0" rtl="0">
              <a:buNone/>
            </a:pPr>
            <a:r>
              <a:rPr lang="en"/>
              <a:t>I will create your projects for you, but you will manage them</a:t>
            </a:r>
          </a:p>
          <a:p>
            <a:endParaRPr lang="en"/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You and your team members will need to become familiar with Git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Git Quick Start</a:t>
            </a:r>
          </a:p>
        </p:txBody>
      </p:sp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>
                <a:solidFill>
                  <a:srgbClr val="000000"/>
                </a:solidFill>
              </a:rPr>
              <a:t>Cloning, committing, and pushing to a remote repo</a:t>
            </a:r>
          </a:p>
          <a:p>
            <a:endParaRPr lang="en" sz="3200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$ git clone git://github.com/git/hello-world.git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$ cd hello-world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$ (edit files)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$ git add (files)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$ git commit -m 'Explain what I changed‘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$ git push git://github.com/git/hello-world.git</a:t>
            </a:r>
          </a:p>
          <a:p>
            <a:endParaRPr lang="en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Git Quick Start</a:t>
            </a:r>
          </a:p>
        </p:txBody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" dirty="0">
              <a:hlinkClick r:id="rId3"/>
            </a:endParaRPr>
          </a:p>
          <a:p>
            <a:pPr lvl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git-scm.com/documentation</a:t>
            </a:r>
            <a:endParaRPr lang="en-US" dirty="0" smtClean="0"/>
          </a:p>
          <a:p>
            <a:pPr lvl="0">
              <a:buNone/>
            </a:pPr>
            <a:endParaRPr lang="en" dirty="0"/>
          </a:p>
          <a:p>
            <a:pPr lvl="0" rtl="0">
              <a:buNone/>
            </a:pPr>
            <a:r>
              <a:rPr lang="en" sz="3200" u="sng" dirty="0">
                <a:solidFill>
                  <a:schemeClr val="hlink"/>
                </a:solidFill>
                <a:hlinkClick r:id="rId4"/>
              </a:rPr>
              <a:t>Git cheat sheet 1</a:t>
            </a:r>
          </a:p>
          <a:p>
            <a:endParaRPr lang="en" sz="3200" u="sng" dirty="0">
              <a:solidFill>
                <a:schemeClr val="hlink"/>
              </a:solidFill>
              <a:hlinkClick r:id="rId4"/>
            </a:endParaRPr>
          </a:p>
          <a:p>
            <a:endParaRPr lang="en" sz="3200" u="sng" dirty="0">
              <a:solidFill>
                <a:schemeClr val="hlink"/>
              </a:solidFill>
              <a:hlinkClick r:id="rId4"/>
            </a:endParaRPr>
          </a:p>
          <a:p>
            <a:pPr lvl="0" rtl="0">
              <a:buNone/>
            </a:pPr>
            <a:r>
              <a:rPr lang="en" sz="3200" u="sng" dirty="0">
                <a:solidFill>
                  <a:schemeClr val="hlink"/>
                </a:solidFill>
                <a:hlinkClick r:id="rId5"/>
              </a:rPr>
              <a:t>Git cheat sheet 2</a:t>
            </a:r>
          </a:p>
          <a:p>
            <a:endParaRPr lang="en" sz="3200" u="sng" dirty="0">
              <a:solidFill>
                <a:schemeClr val="hlink"/>
              </a:solidFill>
              <a:hlinkClick r:id="rId5"/>
            </a:endParaRPr>
          </a:p>
          <a:p>
            <a:endParaRPr lang="en" sz="3200" u="sng" dirty="0">
              <a:solidFill>
                <a:schemeClr val="hlink"/>
              </a:solidFill>
              <a:hlinkClick r:id="rId5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References</a:t>
            </a:r>
          </a:p>
        </p:txBody>
      </p:sp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The Busy Coder's Guide to Android Development - Mark Murphy</a:t>
            </a:r>
          </a:p>
          <a:p>
            <a:endParaRPr lang="en" u="sng" dirty="0">
              <a:solidFill>
                <a:schemeClr val="hlink"/>
              </a:solidFill>
              <a:hlinkClick r:id="rId3"/>
            </a:endParaRPr>
          </a:p>
          <a:p>
            <a:endParaRPr lang="en" u="sng" dirty="0">
              <a:solidFill>
                <a:schemeClr val="hlink"/>
              </a:solidFill>
              <a:hlinkClick r:id="rId3"/>
            </a:endParaRP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Android Developers</a:t>
            </a:r>
          </a:p>
          <a:p>
            <a:endParaRPr lang="en" u="sng" dirty="0">
              <a:solidFill>
                <a:schemeClr val="hlink"/>
              </a:solidFill>
              <a:hlinkClick r:id="rId4"/>
            </a:endParaRPr>
          </a:p>
          <a:p>
            <a:endParaRPr lang="en" u="sng" dirty="0">
              <a:solidFill>
                <a:schemeClr val="hlink"/>
              </a:solidFill>
              <a:hlinkClick r:id="rId4"/>
            </a:endParaRPr>
          </a:p>
          <a:p>
            <a:pPr marL="457200" lvl="0" indent="-419100">
              <a:buClr>
                <a:schemeClr val="dk1"/>
              </a:buClr>
              <a:buSzPct val="166666"/>
              <a:buNone/>
            </a:pPr>
            <a:endParaRPr lang="en" u="sng" dirty="0">
              <a:solidFill>
                <a:schemeClr val="hlink"/>
              </a:solidFill>
              <a:hlinkClick r:id="rId5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HierarchyViewer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000000"/>
                </a:solidFill>
              </a:rPr>
              <a:t>For your Homework 2, what's the time different between loading your LinearLayout versus your RelativeLayout?</a:t>
            </a:r>
          </a:p>
          <a:p>
            <a:endParaRPr lang="en">
              <a:solidFill>
                <a:srgbClr val="000000"/>
              </a:solidFill>
            </a:endParaRPr>
          </a:p>
          <a:p>
            <a:endParaRPr lang="en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See HierarchyViewerExample.tar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HierarchyViewer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000000"/>
                </a:solidFill>
              </a:rPr>
              <a:t>
</a:t>
            </a:r>
          </a:p>
          <a:p>
            <a:endParaRPr lang="en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What's the difference between the HierarchyViewer and TraceView?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5235</Words>
  <Application>Microsoft Office PowerPoint</Application>
  <PresentationFormat>On-screen Show (4:3)</PresentationFormat>
  <Paragraphs>1266</Paragraphs>
  <Slides>78</Slides>
  <Notes>78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78</vt:i4>
      </vt:variant>
    </vt:vector>
  </HeadingPairs>
  <TitlesOfParts>
    <vt:vector size="81" baseType="lpstr">
      <vt:lpstr/>
      <vt:lpstr/>
      <vt:lpstr/>
      <vt:lpstr>Mobile Programming Lecture 12</vt:lpstr>
      <vt:lpstr>Lecture 11 Review</vt:lpstr>
      <vt:lpstr>Lecture 11 Review</vt:lpstr>
      <vt:lpstr>Agenda</vt:lpstr>
      <vt:lpstr>HierarchyViewer</vt:lpstr>
      <vt:lpstr>HierarchyViewer</vt:lpstr>
      <vt:lpstr>HierarchyViewer</vt:lpstr>
      <vt:lpstr>HierarchyViewer</vt:lpstr>
      <vt:lpstr>HierarchyViewer</vt:lpstr>
      <vt:lpstr>Linkify</vt:lpstr>
      <vt:lpstr>Linkify</vt:lpstr>
      <vt:lpstr>GestureDetector</vt:lpstr>
      <vt:lpstr>GestureDetector</vt:lpstr>
      <vt:lpstr>GestureDetector</vt:lpstr>
      <vt:lpstr>GestureDetector</vt:lpstr>
      <vt:lpstr>GestureDetector</vt:lpstr>
      <vt:lpstr>GestureDetector</vt:lpstr>
      <vt:lpstr>GestureDetector</vt:lpstr>
      <vt:lpstr>GestureDetector</vt:lpstr>
      <vt:lpstr>GestureDetector</vt:lpstr>
      <vt:lpstr>GestureDetector</vt:lpstr>
      <vt:lpstr>GestureDetector</vt:lpstr>
      <vt:lpstr>GestureDetector</vt:lpstr>
      <vt:lpstr>GestureDetector</vt:lpstr>
      <vt:lpstr>GestureDetector</vt:lpstr>
      <vt:lpstr>GestureDetector</vt:lpstr>
      <vt:lpstr>GestureDetector</vt:lpstr>
      <vt:lpstr>GestureDetector</vt:lpstr>
      <vt:lpstr>GestureDetector</vt:lpstr>
      <vt:lpstr>GestureDetector</vt:lpstr>
      <vt:lpstr>GestureDetector</vt:lpstr>
      <vt:lpstr>GestureDetector</vt:lpstr>
      <vt:lpstr>GestureDetector</vt:lpstr>
      <vt:lpstr>GestureDetector</vt:lpstr>
      <vt:lpstr>GestureDetector</vt:lpstr>
      <vt:lpstr>GestureDetector</vt:lpstr>
      <vt:lpstr>GestureDetector</vt:lpstr>
      <vt:lpstr>GestureDetector</vt:lpstr>
      <vt:lpstr>GestureDetector</vt:lpstr>
      <vt:lpstr>GestureDetector</vt:lpstr>
      <vt:lpstr>GestureDetector</vt:lpstr>
      <vt:lpstr>GestureDetector</vt:lpstr>
      <vt:lpstr>GestureDetector</vt:lpstr>
      <vt:lpstr>Custom Gestures</vt:lpstr>
      <vt:lpstr>Custom Gestures</vt:lpstr>
      <vt:lpstr>Custom Gestures</vt:lpstr>
      <vt:lpstr>Custom Gestures</vt:lpstr>
      <vt:lpstr>Custom Gestures</vt:lpstr>
      <vt:lpstr>Custom Gestures</vt:lpstr>
      <vt:lpstr>Custom Gestures</vt:lpstr>
      <vt:lpstr>Custom Gestures</vt:lpstr>
      <vt:lpstr>Custom Gestures</vt:lpstr>
      <vt:lpstr>Custom Gestures</vt:lpstr>
      <vt:lpstr>Custom Gestures</vt:lpstr>
      <vt:lpstr>Custom Gestures</vt:lpstr>
      <vt:lpstr>Custom Gestures</vt:lpstr>
      <vt:lpstr>Custom Gestures</vt:lpstr>
      <vt:lpstr>Custom Gestures</vt:lpstr>
      <vt:lpstr>Custom Gestures</vt:lpstr>
      <vt:lpstr>Custom Gestures</vt:lpstr>
      <vt:lpstr>Custom Gestures</vt:lpstr>
      <vt:lpstr>Custom Gestures</vt:lpstr>
      <vt:lpstr>Custom Gestures</vt:lpstr>
      <vt:lpstr>Custom Gestures</vt:lpstr>
      <vt:lpstr>Custom Gestures</vt:lpstr>
      <vt:lpstr>Custom Gestures</vt:lpstr>
      <vt:lpstr>Custom Gestures</vt:lpstr>
      <vt:lpstr>Custom Gestures</vt:lpstr>
      <vt:lpstr>Custom Gestures</vt:lpstr>
      <vt:lpstr>Custom Gestures</vt:lpstr>
      <vt:lpstr>Custom Gestures</vt:lpstr>
      <vt:lpstr>Custom Gestures</vt:lpstr>
      <vt:lpstr>Custom Gestures</vt:lpstr>
      <vt:lpstr>Version Control</vt:lpstr>
      <vt:lpstr>Version Control</vt:lpstr>
      <vt:lpstr>Git Quick Start</vt:lpstr>
      <vt:lpstr>Git Quick Start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 Lecture 12</dc:title>
  <cp:lastModifiedBy>KIENLT</cp:lastModifiedBy>
  <cp:revision>11</cp:revision>
  <dcterms:modified xsi:type="dcterms:W3CDTF">2013-09-24T04:34:48Z</dcterms:modified>
</cp:coreProperties>
</file>