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68" r:id="rId2"/>
    <p:sldMasterId id="2147483669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319" r:id="rId10"/>
    <p:sldId id="262" r:id="rId11"/>
    <p:sldId id="263" r:id="rId12"/>
    <p:sldId id="264" r:id="rId13"/>
    <p:sldId id="272" r:id="rId14"/>
    <p:sldId id="300" r:id="rId15"/>
    <p:sldId id="301" r:id="rId16"/>
    <p:sldId id="303" r:id="rId17"/>
    <p:sldId id="304" r:id="rId18"/>
    <p:sldId id="320" r:id="rId19"/>
    <p:sldId id="318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90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3241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faceb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vent-driven_programm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s.facebook.com/docs/mobile/android/buil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ap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facebook.com/docs/getting-started/facebook-sdk-for-android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 lvl="0" rtl="0">
              <a:buNone/>
            </a:pPr>
            <a:r>
              <a:rPr lang="en"/>
              <a:t>Lecture 16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The Facebook API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Hello, Facebook User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10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Request.executeMeRequestAsync(session, new Request.GraphUserCallback()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{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         @Override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         public void onCompleted(GraphUser user,  Response response)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          {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	if( user != null)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              {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>
                <a:solidFill>
                  <a:srgbClr val="000000"/>
                </a:solidFill>
              </a:rPr>
              <a:t>	</a:t>
            </a:r>
            <a:r>
              <a:rPr lang="en" sz="1800" dirty="0" smtClean="0">
                <a:solidFill>
                  <a:srgbClr val="000000"/>
                </a:solidFill>
              </a:rPr>
              <a:t>	tv_user = (TextView) findViewById(R.id.user);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>
                <a:solidFill>
                  <a:srgbClr val="000000"/>
                </a:solidFill>
              </a:rPr>
              <a:t> </a:t>
            </a:r>
            <a:r>
              <a:rPr lang="en" sz="1800" dirty="0" smtClean="0">
                <a:solidFill>
                  <a:srgbClr val="000000"/>
                </a:solidFill>
              </a:rPr>
              <a:t>                           user_tv.setText( </a:t>
            </a:r>
            <a:r>
              <a:rPr lang="en" sz="1800" dirty="0" smtClean="0">
                <a:solidFill>
                  <a:srgbClr val="FF0000"/>
                </a:solidFill>
              </a:rPr>
              <a:t>user.getName() </a:t>
            </a:r>
            <a:r>
              <a:rPr lang="en" sz="1800" dirty="0" smtClean="0">
                <a:solidFill>
                  <a:srgbClr val="000000"/>
                </a:solidFill>
              </a:rPr>
              <a:t>);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>
                <a:solidFill>
                  <a:srgbClr val="000000"/>
                </a:solidFill>
              </a:rPr>
              <a:t> </a:t>
            </a:r>
            <a:r>
              <a:rPr lang="en" sz="1800" dirty="0" smtClean="0">
                <a:solidFill>
                  <a:srgbClr val="000000"/>
                </a:solidFill>
              </a:rPr>
              <a:t>             }</a:t>
            </a: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          }</a:t>
            </a:r>
            <a:endParaRPr lang="en" sz="1800" dirty="0">
              <a:solidFill>
                <a:srgbClr val="000000"/>
              </a:solidFill>
            </a:endParaRPr>
          </a:p>
          <a:p>
            <a:pPr marL="38100" lvl="0" indent="0" rtl="0">
              <a:lnSpc>
                <a:spcPct val="100000"/>
              </a:lnSpc>
              <a:buClr>
                <a:schemeClr val="dk1"/>
              </a:buClr>
              <a:buSzPct val="208333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}</a:t>
            </a:r>
            <a:endParaRPr lang="e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Hello, Facebook User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2400">
                <a:solidFill>
                  <a:srgbClr val="000000"/>
                </a:solidFill>
              </a:rPr>
              <a:t>Now we can try to get the user's basic information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" sz="2400">
                <a:solidFill>
                  <a:srgbClr val="000000"/>
                </a:solidFill>
              </a:rPr>
              <a:t>We can get things like the user's name, birthday, email address, etc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" sz="2400">
                <a:solidFill>
                  <a:srgbClr val="000000"/>
                </a:solidFill>
              </a:rPr>
              <a:t>Facebook provides some general basic information without having to ask the user for permission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Accessing </a:t>
            </a:r>
            <a:r>
              <a:rPr lang="en" dirty="0" smtClean="0"/>
              <a:t>Friends’ Data</a:t>
            </a:r>
            <a:endParaRPr lang="en" dirty="0"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2400" dirty="0">
                <a:solidFill>
                  <a:srgbClr val="000000"/>
                </a:solidFill>
              </a:rPr>
              <a:t>
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2400" dirty="0">
                <a:solidFill>
                  <a:srgbClr val="000000"/>
                </a:solidFill>
              </a:rPr>
              <a:t>Accessing the user's data is done using the Facebook Graph API, which should have been installed along with the Facebook API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" sz="2400" dirty="0">
                <a:solidFill>
                  <a:srgbClr val="000000"/>
                </a:solidFill>
              </a:rPr>
              <a:t>This is similar to how we were able to get the user's basic information such as their first and last name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Accessing Data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 dirty="0" smtClean="0">
                <a:solidFill>
                  <a:srgbClr val="000000"/>
                </a:solidFill>
              </a:rPr>
              <a:t>    Request.executeMyFriendsRequestAsync(session, new Request.GraphUserListCallback(){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 dirty="0">
                <a:solidFill>
                  <a:srgbClr val="000000"/>
                </a:solidFill>
              </a:rPr>
              <a:t> </a:t>
            </a:r>
            <a:r>
              <a:rPr lang="en" sz="1400" dirty="0" smtClean="0">
                <a:solidFill>
                  <a:srgbClr val="000000"/>
                </a:solidFill>
              </a:rPr>
              <a:t>            @Override void onCompleted(List&lt;GraphUser&gt; users, Response response){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 dirty="0" smtClean="0">
                <a:solidFill>
                  <a:srgbClr val="000000"/>
                </a:solidFill>
              </a:rPr>
              <a:t>                 TextView friendNum_tv = (TextView) findViewById(R.id.user);</a:t>
            </a:r>
          </a:p>
          <a:p>
            <a:pPr lvl="0">
              <a:buNone/>
            </a:pPr>
            <a:r>
              <a:rPr lang="en" sz="1400" dirty="0">
                <a:solidFill>
                  <a:srgbClr val="000000"/>
                </a:solidFill>
              </a:rPr>
              <a:t> </a:t>
            </a:r>
            <a:r>
              <a:rPr lang="en" sz="1400" dirty="0" smtClean="0">
                <a:solidFill>
                  <a:srgbClr val="000000"/>
                </a:solidFill>
              </a:rPr>
              <a:t>                 friendNum_tv.setText(“You have </a:t>
            </a:r>
            <a:r>
              <a:rPr lang="en" sz="1400" dirty="0">
                <a:solidFill>
                  <a:srgbClr val="000000"/>
                </a:solidFill>
              </a:rPr>
              <a:t>”</a:t>
            </a:r>
            <a:r>
              <a:rPr lang="en" sz="1400" dirty="0" smtClean="0">
                <a:solidFill>
                  <a:srgbClr val="000000"/>
                </a:solidFill>
              </a:rPr>
              <a:t> + users.size() + “ friends on facebook”);</a:t>
            </a:r>
            <a:endParaRPr lang="en" sz="1400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" sz="1400" dirty="0" smtClean="0">
                <a:solidFill>
                  <a:srgbClr val="000000"/>
                </a:solidFill>
              </a:rPr>
              <a:t>             }</a:t>
            </a:r>
            <a:endParaRPr lang="en" sz="1400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" sz="1400" dirty="0" smtClean="0">
                <a:solidFill>
                  <a:srgbClr val="000000"/>
                </a:solidFill>
              </a:rPr>
              <a:t>    }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 dirty="0" smtClean="0">
                <a:solidFill>
                  <a:srgbClr val="000000"/>
                </a:solidFill>
              </a:rPr>
              <a:t>});</a:t>
            </a:r>
            <a:endParaRPr lang="en" sz="1400" dirty="0">
              <a:solidFill>
                <a:srgbClr val="000000"/>
              </a:solidFill>
            </a:endParaRPr>
          </a:p>
          <a:p>
            <a:endParaRPr lang="e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Access Token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At </a:t>
            </a:r>
            <a:r>
              <a:rPr lang="en" sz="1800" dirty="0">
                <a:solidFill>
                  <a:srgbClr val="000000"/>
                </a:solidFill>
              </a:rPr>
              <a:t>some point, the user may want to log out of your app, or you may want to log the user out of your app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If the user tries to login to your app after being logged out, they don't need to grant permissions again.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They will be logged in </a:t>
            </a:r>
            <a:r>
              <a:rPr lang="en" sz="1800" dirty="0" smtClean="0">
                <a:solidFill>
                  <a:srgbClr val="000000"/>
                </a:solidFill>
              </a:rPr>
              <a:t>automatically because the token is still valid.</a:t>
            </a:r>
            <a:endParaRPr lang="en" sz="1800" dirty="0">
              <a:solidFill>
                <a:srgbClr val="000000"/>
              </a:solidFill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5039487" y="1592641"/>
            <a:ext cx="3476625" cy="5038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Access Token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dirty="0" smtClean="0">
                <a:solidFill>
                  <a:srgbClr val="000000"/>
                </a:solidFill>
              </a:rPr>
              <a:t>We </a:t>
            </a:r>
            <a:r>
              <a:rPr lang="en" dirty="0">
                <a:solidFill>
                  <a:srgbClr val="000000"/>
                </a:solidFill>
              </a:rPr>
              <a:t>need to use the Facebook access token to check whether the user is already logged </a:t>
            </a:r>
            <a:r>
              <a:rPr lang="en" dirty="0" smtClean="0">
                <a:solidFill>
                  <a:srgbClr val="000000"/>
                </a:solidFill>
              </a:rPr>
              <a:t>in</a:t>
            </a:r>
          </a:p>
          <a:p>
            <a:pPr lvl="0" rtl="0">
              <a:lnSpc>
                <a:spcPct val="100000"/>
              </a:lnSpc>
              <a:buNone/>
            </a:pPr>
            <a:endParaRPr lang="en" dirty="0">
              <a:solidFill>
                <a:srgbClr val="000000"/>
              </a:solidFill>
            </a:endParaRPr>
          </a:p>
          <a:p>
            <a:r>
              <a:rPr lang="en" sz="2400" dirty="0" smtClean="0">
                <a:solidFill>
                  <a:srgbClr val="000000"/>
                </a:solidFill>
              </a:rPr>
              <a:t>You can save the token in a sharedPreference right before you exit your app. </a:t>
            </a:r>
          </a:p>
          <a:p>
            <a:pPr lvl="1"/>
            <a:r>
              <a:rPr lang="en" sz="1800" dirty="0" smtClean="0">
                <a:solidFill>
                  <a:srgbClr val="000000"/>
                </a:solidFill>
              </a:rPr>
              <a:t>When you launch your app again later, you can check if the token is still valid. </a:t>
            </a:r>
          </a:p>
          <a:p>
            <a:pPr lvl="1"/>
            <a:r>
              <a:rPr lang="en" sz="1800" dirty="0" smtClean="0">
                <a:solidFill>
                  <a:srgbClr val="000000"/>
                </a:solidFill>
              </a:rPr>
              <a:t>If the saved token is valid, you will be logged in automatically.</a:t>
            </a:r>
          </a:p>
          <a:p>
            <a:pPr lvl="1"/>
            <a:r>
              <a:rPr lang="en" sz="1800" dirty="0" smtClean="0">
                <a:solidFill>
                  <a:srgbClr val="000000"/>
                </a:solidFill>
              </a:rPr>
              <a:t>Otherwise, you need log in again.</a:t>
            </a:r>
            <a:endParaRPr lang="e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Access Token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dirty="0" smtClean="0">
                <a:solidFill>
                  <a:srgbClr val="000000"/>
                </a:solidFill>
              </a:rPr>
              <a:t>There are many facebook related methods, you can learn those methods </a:t>
            </a:r>
            <a:r>
              <a:rPr lang="en-US" dirty="0" smtClean="0">
                <a:solidFill>
                  <a:srgbClr val="000000"/>
                </a:solidFill>
              </a:rPr>
              <a:t>following </a:t>
            </a:r>
            <a:r>
              <a:rPr lang="en" dirty="0" smtClean="0">
                <a:solidFill>
                  <a:srgbClr val="000000"/>
                </a:solidFill>
              </a:rPr>
              <a:t>the link:</a:t>
            </a:r>
          </a:p>
          <a:p>
            <a:pPr lvl="0" rtl="0">
              <a:lnSpc>
                <a:spcPct val="100000"/>
              </a:lnSpc>
              <a:buNone/>
            </a:pPr>
            <a:endParaRPr lang="en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240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2400" smtClean="0">
                <a:solidFill>
                  <a:srgbClr val="000000"/>
                </a:solidFill>
                <a:hlinkClick r:id="rId3"/>
              </a:rPr>
              <a:t>developers.facebo</a:t>
            </a:r>
            <a:r>
              <a:rPr lang="en-US" sz="2400" smtClean="0">
                <a:solidFill>
                  <a:srgbClr val="000000"/>
                </a:solidFill>
              </a:rPr>
              <a:t>ok.com/docs/reference/android/3.0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endParaRPr lang="e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59277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Facebook Developers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The </a:t>
            </a:r>
            <a:r>
              <a:rPr lang="en" dirty="0"/>
              <a:t>Setup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Hello, Facebook User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Facebook Permissions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Access Token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Logging Out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Graph API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Facebook - The Setup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Before you can use the Facebook API for Android, you need to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create and register an app with Facebook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 dirty="0"/>
              <a:t>You also need to have Facebook for </a:t>
            </a:r>
            <a:r>
              <a:rPr lang="en" dirty="0" smtClean="0"/>
              <a:t>Android installed </a:t>
            </a:r>
            <a:r>
              <a:rPr lang="en" dirty="0"/>
              <a:t>on your device</a:t>
            </a:r>
          </a:p>
          <a:p>
            <a:endParaRPr lang="en" dirty="0"/>
          </a:p>
          <a:p>
            <a:pPr>
              <a:buNone/>
            </a:pPr>
            <a:r>
              <a:rPr lang="en" dirty="0"/>
              <a:t>Note your App ID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Facebook - The Setup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Now you need to download the Facebook SDK for Android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Do this using git:</a:t>
            </a:r>
          </a:p>
          <a:p>
            <a:pPr marL="0" indent="0">
              <a:buNone/>
            </a:pPr>
            <a:endParaRPr lang="en" dirty="0"/>
          </a:p>
          <a:p>
            <a:pPr>
              <a:buNone/>
            </a:pPr>
            <a:r>
              <a:rPr lang="en" sz="2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git clone </a:t>
            </a:r>
            <a:r>
              <a:rPr lang="en-US" sz="2000" dirty="0"/>
              <a:t>https://github.com/facebook/facebook-android-sdk.git</a:t>
            </a:r>
            <a:endParaRPr lang="en" sz="2000" dirty="0"/>
          </a:p>
          <a:p>
            <a:pPr lvl="0" rtl="0">
              <a:buNone/>
            </a:pPr>
            <a:endParaRPr lang="en"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Facebook - The Setup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Import the Facebook SDK into your Eclipse workspace and add it as a library project for your main project.</a:t>
            </a:r>
          </a:p>
          <a:p>
            <a:endParaRPr lang="en" dirty="0" smtClean="0"/>
          </a:p>
          <a:p>
            <a:r>
              <a:rPr lang="en-US" dirty="0" smtClean="0"/>
              <a:t>Please follow the instructions on this link:</a:t>
            </a:r>
          </a:p>
          <a:p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://developers.facebook.com/docs/getting-started/facebook-sdk-for-android/3.0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800" dirty="0" smtClean="0"/>
              <a:t>You need to generate a </a:t>
            </a:r>
            <a:r>
              <a:rPr lang="en-US" sz="1800" dirty="0" err="1" smtClean="0"/>
              <a:t>hashkey</a:t>
            </a:r>
            <a:r>
              <a:rPr lang="en-US" sz="1800" dirty="0" smtClean="0"/>
              <a:t>: </a:t>
            </a:r>
            <a:r>
              <a:rPr lang="en-US" sz="1800" dirty="0" err="1" smtClean="0"/>
              <a:t>HashKey</a:t>
            </a:r>
            <a:r>
              <a:rPr lang="en-US" sz="1800" dirty="0" smtClean="0"/>
              <a:t> + </a:t>
            </a:r>
            <a:r>
              <a:rPr lang="en-US" sz="1800" dirty="0" err="1" smtClean="0"/>
              <a:t>packageName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App ID.</a:t>
            </a:r>
            <a:endParaRPr lang="en-US" sz="1800" dirty="0"/>
          </a:p>
          <a:p>
            <a:pPr lvl="1"/>
            <a:r>
              <a:rPr lang="en-US" sz="1050" dirty="0" err="1"/>
              <a:t>keytool</a:t>
            </a:r>
            <a:r>
              <a:rPr lang="en-US" sz="1050" dirty="0"/>
              <a:t> -</a:t>
            </a:r>
            <a:r>
              <a:rPr lang="en-US" sz="1050" dirty="0" err="1"/>
              <a:t>exportcert</a:t>
            </a:r>
            <a:r>
              <a:rPr lang="en-US" sz="1050" dirty="0"/>
              <a:t> -alias </a:t>
            </a:r>
            <a:r>
              <a:rPr lang="en-US" sz="1050" dirty="0" err="1"/>
              <a:t>androiddebugkey</a:t>
            </a:r>
            <a:r>
              <a:rPr lang="en-US" sz="1050" dirty="0"/>
              <a:t> -</a:t>
            </a:r>
            <a:r>
              <a:rPr lang="en-US" sz="1050" dirty="0" err="1"/>
              <a:t>keystore</a:t>
            </a:r>
            <a:r>
              <a:rPr lang="en-US" sz="1050" dirty="0"/>
              <a:t> ~/.android/</a:t>
            </a:r>
            <a:r>
              <a:rPr lang="en-US" sz="1050" dirty="0" err="1"/>
              <a:t>debug.keystore</a:t>
            </a:r>
            <a:r>
              <a:rPr lang="en-US" sz="1050" dirty="0"/>
              <a:t> | </a:t>
            </a:r>
            <a:r>
              <a:rPr lang="en-US" sz="1050" dirty="0" err="1"/>
              <a:t>openssl</a:t>
            </a:r>
            <a:r>
              <a:rPr lang="en-US" sz="1050" dirty="0"/>
              <a:t> sha1 -binary | </a:t>
            </a:r>
            <a:r>
              <a:rPr lang="en-US" sz="1050" dirty="0" err="1"/>
              <a:t>openssl</a:t>
            </a:r>
            <a:r>
              <a:rPr lang="en-US" sz="1050" dirty="0"/>
              <a:t> base64 </a:t>
            </a:r>
            <a:endParaRPr lang="en" sz="1050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Facebook - The Setup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Now go ahead and create your own project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Right </a:t>
            </a:r>
            <a:r>
              <a:rPr lang="en" dirty="0"/>
              <a:t>click on your project &gt; Properties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Select Android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In the Library pane, select Add ...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Navigate to the facebook project and select it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Click OK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Add Internet Permissions to your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Facebook - The Setup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15000"/>
              </a:lnSpc>
            </a:pPr>
            <a:r>
              <a:rPr lang="en" dirty="0" smtClean="0"/>
              <a:t>You must add </a:t>
            </a:r>
            <a:r>
              <a:rPr lang="en" dirty="0"/>
              <a:t>the activity into your </a:t>
            </a:r>
            <a:r>
              <a:rPr lang="en" dirty="0" smtClean="0"/>
              <a:t>app</a:t>
            </a:r>
          </a:p>
          <a:p>
            <a:pPr marL="857250" lvl="1" indent="-419100">
              <a:lnSpc>
                <a:spcPct val="115000"/>
              </a:lnSpc>
            </a:pPr>
            <a:r>
              <a:rPr lang="en-US" dirty="0" smtClean="0"/>
              <a:t>C</a:t>
            </a:r>
            <a:r>
              <a:rPr lang="en" dirty="0" smtClean="0"/>
              <a:t>om.facebook.LoginActivity.</a:t>
            </a:r>
          </a:p>
          <a:p>
            <a:pPr marL="857250" lvl="1" indent="-419100">
              <a:lnSpc>
                <a:spcPct val="115000"/>
              </a:lnSpc>
            </a:pPr>
            <a:endParaRPr lang="en" dirty="0"/>
          </a:p>
          <a:p>
            <a:pPr marL="457200" indent="-419100">
              <a:lnSpc>
                <a:spcPct val="115000"/>
              </a:lnSpc>
            </a:pPr>
            <a:r>
              <a:rPr lang="en" dirty="0" smtClean="0"/>
              <a:t>&lt;meta-data</a:t>
            </a:r>
          </a:p>
          <a:p>
            <a:pPr marL="857250" lvl="1" indent="-419100">
              <a:lnSpc>
                <a:spcPct val="115000"/>
              </a:lnSpc>
            </a:pPr>
            <a:r>
              <a:rPr lang="en-US" dirty="0" smtClean="0"/>
              <a:t>A</a:t>
            </a:r>
            <a:r>
              <a:rPr lang="en" dirty="0" smtClean="0"/>
              <a:t>ndroid:name=“com.facebook.sdk.ApplicationId”</a:t>
            </a:r>
          </a:p>
          <a:p>
            <a:pPr marL="857250" lvl="1" indent="-419100">
              <a:lnSpc>
                <a:spcPct val="115000"/>
              </a:lnSpc>
            </a:pPr>
            <a:r>
              <a:rPr lang="en-US" dirty="0" smtClean="0"/>
              <a:t>A</a:t>
            </a:r>
            <a:r>
              <a:rPr lang="en" dirty="0" smtClean="0"/>
              <a:t>ndroid:value=“</a:t>
            </a:r>
            <a:r>
              <a:rPr lang="en" dirty="0" smtClean="0">
                <a:solidFill>
                  <a:srgbClr val="FF0000"/>
                </a:solidFill>
              </a:rPr>
              <a:t>@string/facebookAppId</a:t>
            </a:r>
            <a:r>
              <a:rPr lang="en" dirty="0" smtClean="0"/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xmlns="" val="30025245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Hello, Facebook User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     </a:t>
            </a:r>
            <a:r>
              <a:rPr lang="en" sz="1400" dirty="0" smtClean="0"/>
              <a:t>import com.facebook.*;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r>
              <a:rPr lang="en" sz="1400" dirty="0" smtClean="0"/>
              <a:t>       import com.facebook.model.*;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        @Override public void onCreate(Bundle savedInstanceState) {</a:t>
            </a:r>
            <a:br>
              <a:rPr lang="en" sz="1400" dirty="0"/>
            </a:br>
            <a:r>
              <a:rPr lang="en" sz="1400" dirty="0"/>
              <a:t>               super.onCreate(savedInstanceState);</a:t>
            </a:r>
            <a:br>
              <a:rPr lang="en" sz="1400" dirty="0"/>
            </a:br>
            <a:r>
              <a:rPr lang="en" sz="1400" dirty="0"/>
              <a:t>               setContentView(R.layout.main);</a:t>
            </a:r>
            <a:br>
              <a:rPr lang="en" sz="1400" dirty="0"/>
            </a:br>
            <a:r>
              <a:rPr lang="en" sz="1400" dirty="0" smtClean="0"/>
              <a:t>		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r>
              <a:rPr lang="en" sz="1400" dirty="0" smtClean="0"/>
              <a:t>                     Session.openActiveSession(this, true, new Session.StatusCallback(){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                            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r>
              <a:rPr lang="en" sz="1400" dirty="0" smtClean="0"/>
              <a:t>                            @Override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r>
              <a:rPr lang="en" sz="1400" dirty="0" smtClean="0"/>
              <a:t>                             public void call(Session session, SessionState state, Exception exception){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                                     if(session.isOpened()){ //do something}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r>
              <a:rPr lang="en" sz="1400" dirty="0" smtClean="0"/>
              <a:t>                             }</a:t>
            </a:r>
            <a:endParaRPr lang="en" sz="1400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                      }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 smtClean="0"/>
              <a:t>          }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endParaRPr lang="en" sz="1400" dirty="0"/>
          </a:p>
          <a:p>
            <a:endParaRPr lang="en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Hello, Facebook User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dirty="0" smtClean="0"/>
              <a:t>You must override onActivityResult method</a:t>
            </a:r>
          </a:p>
          <a:p>
            <a:pPr lvl="0" rtl="0">
              <a:buNone/>
            </a:pPr>
            <a:endParaRPr lang="en" sz="1400" dirty="0"/>
          </a:p>
          <a:p>
            <a:pPr lvl="0" rtl="0">
              <a:buNone/>
            </a:pP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        @Override public void onActivityResult(int requestCode, int resultCode, Intent data) {</a:t>
            </a:r>
            <a:br>
              <a:rPr lang="en" sz="1400" dirty="0"/>
            </a:br>
            <a:r>
              <a:rPr lang="en" sz="1400" dirty="0"/>
              <a:t>               super.onActivityResult(requestCode, resultCode, data);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               </a:t>
            </a:r>
            <a:r>
              <a:rPr lang="en" sz="1400" dirty="0" smtClean="0"/>
              <a:t>Session.getActiveSession().onActivityResult(this, requestCode, resultCode, data);</a:t>
            </a:r>
          </a:p>
          <a:p>
            <a:pPr lvl="0" rtl="0">
              <a:buNone/>
            </a:pPr>
            <a:r>
              <a:rPr lang="en" sz="1400" dirty="0" smtClean="0"/>
              <a:t>         </a:t>
            </a:r>
            <a:r>
              <a:rPr lang="en" sz="1400" dirty="0"/>
              <a:t>}</a:t>
            </a:r>
          </a:p>
          <a:p>
            <a:endParaRPr lang="en" sz="1400" dirty="0" smtClean="0"/>
          </a:p>
          <a:p>
            <a:endParaRPr lang="en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529</Words>
  <Application>Microsoft Office PowerPoint</Application>
  <PresentationFormat>On-screen Show (4:3)</PresentationFormat>
  <Paragraphs>118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/>
      <vt:lpstr/>
      <vt:lpstr/>
      <vt:lpstr>Mobile Programming Lecture 16</vt:lpstr>
      <vt:lpstr>Agenda</vt:lpstr>
      <vt:lpstr>Facebook - The Setup</vt:lpstr>
      <vt:lpstr>Facebook - The Setup</vt:lpstr>
      <vt:lpstr>Facebook - The Setup</vt:lpstr>
      <vt:lpstr>Facebook - The Setup</vt:lpstr>
      <vt:lpstr>Facebook - The Setup</vt:lpstr>
      <vt:lpstr>Hello, Facebook User</vt:lpstr>
      <vt:lpstr>Hello, Facebook User</vt:lpstr>
      <vt:lpstr>Hello, Facebook User</vt:lpstr>
      <vt:lpstr>Hello, Facebook User</vt:lpstr>
      <vt:lpstr>Accessing Friends’ Data</vt:lpstr>
      <vt:lpstr>Accessing Data</vt:lpstr>
      <vt:lpstr>Access Token</vt:lpstr>
      <vt:lpstr>Access Token</vt:lpstr>
      <vt:lpstr>Access Token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16</dc:title>
  <cp:lastModifiedBy>KIENLT</cp:lastModifiedBy>
  <cp:revision>9</cp:revision>
  <dcterms:modified xsi:type="dcterms:W3CDTF">2013-09-24T04:41:40Z</dcterms:modified>
</cp:coreProperties>
</file>