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60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6239-71D4-4D0A-B325-3FC2E040FFC8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B360-899E-402B-9B51-37594FFB2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Persistence</a:t>
            </a:r>
            <a:b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</a:t>
            </a:r>
            <a:b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Android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SQLiteOpenHelper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70929"/>
            <a:ext cx="7162800" cy="558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Sqlite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Database communication  </a:t>
            </a: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	call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getWritableDatabase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</a:t>
            </a: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getReadableDatabase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</a:t>
            </a:r>
          </a:p>
          <a:p>
            <a:pPr>
              <a:buNone/>
            </a:pP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 returns 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SQLiteDatabase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for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Database query()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 to execute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queries, </a:t>
            </a:r>
          </a:p>
          <a:p>
            <a:pPr>
              <a:buNone/>
            </a:pP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Every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query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returns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Cursor</a:t>
            </a:r>
          </a:p>
          <a:p>
            <a:pPr>
              <a:buNone/>
            </a:pP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Cursor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 used to hold query result and  read rows and columns.</a:t>
            </a:r>
          </a:p>
          <a:p>
            <a:pPr>
              <a:buNone/>
            </a:pP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Cursor 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points to all the rows found by the query. 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Querys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80581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database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1534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" y="2828836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Open the database according to the flags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OPEN_READWRITE,OPEN_READONLY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CREATE_IF_NECESSARY .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Sets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locale of the database to the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system's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current locale.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100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Parameters</a:t>
            </a:r>
          </a:p>
          <a:p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path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to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database file to open and/or create</a:t>
            </a:r>
          </a:p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Factory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an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optional factory class that is called to instantiate a cursor when 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query  is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called, or null for default</a:t>
            </a:r>
          </a:p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Flags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to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control database access mode</a:t>
            </a:r>
          </a:p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Returns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the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newly opened database </a:t>
            </a:r>
          </a:p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Throws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Exception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if the database cannot be opened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SQLite databse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43420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SQLite databse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7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SQLite databse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warning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Beware of sharing issues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can not access other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people’s database resources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instead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 Content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Providers or SD resident DBs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An SD resident database requires the Manifest to include:</a:t>
            </a:r>
          </a:p>
          <a:p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648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/>
              <a:t>Method 2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SQLITE database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505200"/>
            <a:ext cx="8686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where Default storage location in the devices ram is: 						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"/data/data/&lt;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CURRENT_namespace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&gt;/databases/".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“/data/data/cis493.sql1/databases/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myfriendsDB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”. 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>
            <a:off x="3238500" y="554356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8896" y="573406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Namespace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981700" y="554356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57340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Database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Overview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Preferences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files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databases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Network connection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 database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95416"/>
            <a:ext cx="8229600" cy="143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3048000"/>
            <a:ext cx="838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Where: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“myFriendsDB2”is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abbreviated file path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prefix is assigned by Android as: /data/data/&lt;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appnamespace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&gt;/databases/myFriendsDB2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MODE could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be: MODE_PRIVATE, MODE_WORLD_READABLE, and MODE_WORLD_WRITEABLE. 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Meaningful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for apps consisting of multiples activities.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3.Null refers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to optional factory class parameter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161020" cy="382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Inserting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Content Values </a:t>
            </a:r>
            <a:r>
              <a:rPr lang="en-US" dirty="0"/>
              <a:t>are key/value pairs that are </a:t>
            </a:r>
            <a:r>
              <a:rPr lang="en-US" dirty="0" smtClean="0"/>
              <a:t>used</a:t>
            </a:r>
          </a:p>
          <a:p>
            <a:pPr>
              <a:buNone/>
            </a:pPr>
            <a:r>
              <a:rPr lang="en-US" dirty="0" smtClean="0"/>
              <a:t>when </a:t>
            </a:r>
            <a:r>
              <a:rPr lang="en-US" dirty="0"/>
              <a:t>inserting/updating databases</a:t>
            </a:r>
          </a:p>
          <a:p>
            <a:pPr>
              <a:buNone/>
            </a:pPr>
            <a:r>
              <a:rPr lang="en-US" dirty="0"/>
              <a:t>Each </a:t>
            </a:r>
            <a:r>
              <a:rPr lang="en-US" dirty="0" smtClean="0"/>
              <a:t>Content Value </a:t>
            </a:r>
            <a:r>
              <a:rPr lang="en-US" dirty="0"/>
              <a:t>object corresponds to one row in a table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28600" y="4114800"/>
            <a:ext cx="8458200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ContentValues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newValues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new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ContentValues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newValues.put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("author",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“xyz");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newValues.put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("joke", "This is a joke");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myDb.insert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jokeTable",null,newValues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Updating Data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" y="2176080"/>
            <a:ext cx="83820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ContentValues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updatedValues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new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ContentValues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updatedValues.put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("joke", "This is a better joke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myDb.update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jokeTable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",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updatedValues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"author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=‘xyz'",  						//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where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clause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null);                                 //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whereArgs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Querying Data with query()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52400" y="1676400"/>
            <a:ext cx="8763000" cy="46782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Cursor jokes =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myDb.query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jokeTable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", 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	                              null, //columns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null, //where clause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null, //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if ? in where clause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null, //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groupBy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null, //having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null); //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orderBy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jokes.moveToFirst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()) {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do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	   String author =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jokes.getString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(1);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	   String joke =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jokes.getString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(2);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((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TextView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findViewById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R.id.</a:t>
            </a:r>
            <a:r>
              <a:rPr lang="en-US" sz="2000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hello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)).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setText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(author + 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                          ": " + joke);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}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jokes.moveToNext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Other Cursor 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moveToPrevious</a:t>
            </a:r>
            <a:endParaRPr lang="en-US" dirty="0"/>
          </a:p>
          <a:p>
            <a:pPr>
              <a:buNone/>
            </a:pPr>
            <a:r>
              <a:rPr lang="en-US" dirty="0" err="1"/>
              <a:t>getCount</a:t>
            </a:r>
            <a:endParaRPr lang="en-US" dirty="0"/>
          </a:p>
          <a:p>
            <a:pPr>
              <a:buNone/>
            </a:pPr>
            <a:r>
              <a:rPr lang="en-US" dirty="0" err="1"/>
              <a:t>getColumnIndexOrThrow</a:t>
            </a:r>
            <a:endParaRPr lang="en-US" dirty="0"/>
          </a:p>
          <a:p>
            <a:pPr>
              <a:buNone/>
            </a:pPr>
            <a:r>
              <a:rPr lang="en-US" dirty="0" err="1"/>
              <a:t>getColumnName</a:t>
            </a:r>
            <a:endParaRPr lang="en-US" dirty="0"/>
          </a:p>
          <a:p>
            <a:pPr>
              <a:buNone/>
            </a:pPr>
            <a:r>
              <a:rPr lang="en-US" dirty="0" err="1"/>
              <a:t>getColumnNames</a:t>
            </a:r>
            <a:endParaRPr lang="en-US" dirty="0"/>
          </a:p>
          <a:p>
            <a:pPr>
              <a:buNone/>
            </a:pPr>
            <a:r>
              <a:rPr lang="en-US" dirty="0" err="1"/>
              <a:t>moveToPosition</a:t>
            </a:r>
            <a:endParaRPr lang="en-US" dirty="0"/>
          </a:p>
          <a:p>
            <a:pPr>
              <a:buNone/>
            </a:pPr>
            <a:r>
              <a:rPr lang="en-US" dirty="0" err="1"/>
              <a:t>getPosition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Deleting Data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1000" y="2895600"/>
            <a:ext cx="8610600" cy="9541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myDb.delete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jokeTable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“,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"author='David Janzen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'“, 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null);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Android provides </a:t>
            </a:r>
            <a:r>
              <a:rPr lang="en-US" dirty="0" smtClean="0"/>
              <a:t>several storage options for</a:t>
            </a:r>
          </a:p>
          <a:p>
            <a:pPr>
              <a:buNone/>
            </a:pPr>
            <a:r>
              <a:rPr lang="fi-FI" dirty="0"/>
              <a:t>	</a:t>
            </a:r>
            <a:r>
              <a:rPr lang="fi-FI" dirty="0" smtClean="0"/>
              <a:t>	Private data</a:t>
            </a:r>
          </a:p>
          <a:p>
            <a:pPr>
              <a:buNone/>
            </a:pPr>
            <a:r>
              <a:rPr lang="fi-FI" dirty="0" smtClean="0"/>
              <a:t>		Public data</a:t>
            </a:r>
          </a:p>
          <a:p>
            <a:pPr>
              <a:buNone/>
            </a:pPr>
            <a:r>
              <a:rPr lang="fi-FI" dirty="0" smtClean="0"/>
              <a:t>		Depends on space requires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 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Shared Preferences</a:t>
            </a:r>
          </a:p>
          <a:p>
            <a:pPr lvl="1"/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Store private primitive data in key-value pairs.</a:t>
            </a:r>
          </a:p>
          <a:p>
            <a:pPr>
              <a:buNone/>
            </a:pPr>
            <a:r>
              <a:rPr lang="fi-FI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endParaRPr lang="en-US" sz="3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Store private data on the device memory.</a:t>
            </a:r>
          </a:p>
          <a:p>
            <a:pPr lvl="1"/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Store public data on the shared external storage.</a:t>
            </a:r>
          </a:p>
          <a:p>
            <a:pPr>
              <a:buNone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Databases</a:t>
            </a:r>
          </a:p>
          <a:p>
            <a:pPr lvl="1"/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Store structured data in a private database.</a:t>
            </a:r>
          </a:p>
          <a:p>
            <a:pPr>
              <a:buNone/>
            </a:pP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Network Connection</a:t>
            </a:r>
          </a:p>
          <a:p>
            <a:pPr lvl="1"/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Store data on the web with your own network server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Shared Preferences 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 provides  general framework for saving  and  retrieving </a:t>
            </a:r>
          </a:p>
          <a:p>
            <a:pPr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 get  Shared Preferences,  use</a:t>
            </a:r>
          </a:p>
          <a:p>
            <a:pPr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getSharedPreferences</a:t>
            </a:r>
            <a:r>
              <a:rPr lang="en-US" sz="20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(String  name)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  if  you  need   multiple  preference  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ﬁles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 (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identiﬁed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 by  name)  </a:t>
            </a:r>
          </a:p>
          <a:p>
            <a:pPr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0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getPreferences</a:t>
            </a:r>
            <a:r>
              <a:rPr lang="en-US" sz="20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</a:t>
            </a:r>
          </a:p>
          <a:p>
            <a:pPr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 Use  if  only  one  preferences  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ﬁle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 is   needed</a:t>
            </a:r>
          </a:p>
          <a:p>
            <a:pPr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 write  values,  call  edit()  to  get  </a:t>
            </a:r>
          </a:p>
          <a:p>
            <a:pPr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SharedPreferences.Editor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 to  be  used  when   adding  values  to  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ﬁle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Its  possible  to  store  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ﬁles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 on  the  mobile  device  or  on  a   removable  storage  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 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Current  application  folder  only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Exception  throws otherwise</a:t>
            </a:r>
          </a:p>
          <a:p>
            <a:pPr lvl="1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Modes:  MODE_PRIVATE,  MODE_WORLD_READABLE,   MODE_WORLD_WRITABLE .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Reading   </a:t>
            </a:r>
          </a:p>
          <a:p>
            <a:pPr lvl="1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 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openFileInput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 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Writing  </a:t>
            </a:r>
          </a:p>
          <a:p>
            <a:pPr lvl="1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 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openFileOutput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 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Standard  Java  streams  after  that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Files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543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SQLite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Android Provides </a:t>
            </a:r>
            <a:r>
              <a:rPr lang="en-US" dirty="0"/>
              <a:t>full support </a:t>
            </a:r>
            <a:r>
              <a:rPr lang="en-US" dirty="0" smtClean="0"/>
              <a:t>for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endParaRPr lang="en-US" dirty="0"/>
          </a:p>
          <a:p>
            <a:pPr>
              <a:buNone/>
            </a:pPr>
            <a:r>
              <a:rPr lang="en-US" dirty="0" smtClean="0"/>
              <a:t>To create </a:t>
            </a:r>
            <a:r>
              <a:rPr lang="en-US" dirty="0"/>
              <a:t>a new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 create </a:t>
            </a:r>
            <a:r>
              <a:rPr lang="en-US" dirty="0"/>
              <a:t>a subclass of </a:t>
            </a:r>
            <a:r>
              <a:rPr lang="en-US" dirty="0" err="1" smtClean="0"/>
              <a:t>SQLiteOpenHelper</a:t>
            </a:r>
            <a:endParaRPr lang="en-US" dirty="0" smtClean="0"/>
          </a:p>
          <a:p>
            <a:pPr lvl="1"/>
            <a:r>
              <a:rPr lang="en-US" dirty="0"/>
              <a:t> 	</a:t>
            </a:r>
            <a:r>
              <a:rPr lang="en-US" dirty="0" smtClean="0"/>
              <a:t> </a:t>
            </a:r>
            <a:r>
              <a:rPr lang="en-US" dirty="0"/>
              <a:t>override the </a:t>
            </a:r>
            <a:r>
              <a:rPr lang="en-US" dirty="0" err="1"/>
              <a:t>onCreate</a:t>
            </a:r>
            <a:r>
              <a:rPr lang="en-US" dirty="0"/>
              <a:t>() method, 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dirty="0"/>
              <a:t>a </a:t>
            </a:r>
            <a:r>
              <a:rPr lang="en-US" dirty="0" err="1"/>
              <a:t>SQLite</a:t>
            </a:r>
            <a:r>
              <a:rPr lang="en-US" dirty="0"/>
              <a:t> command to create tables in the database.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438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Persistence  in  Android</vt:lpstr>
      <vt:lpstr>Content</vt:lpstr>
      <vt:lpstr>Storage Options</vt:lpstr>
      <vt:lpstr>Data Storage options</vt:lpstr>
      <vt:lpstr> Shared Preferences object</vt:lpstr>
      <vt:lpstr>Shared Preferences</vt:lpstr>
      <vt:lpstr>Files</vt:lpstr>
      <vt:lpstr>Files</vt:lpstr>
      <vt:lpstr>SQLite Database</vt:lpstr>
      <vt:lpstr>SQLiteOpenHelper</vt:lpstr>
      <vt:lpstr>Sqlite Database</vt:lpstr>
      <vt:lpstr>SQLite Database query()</vt:lpstr>
      <vt:lpstr>Querys</vt:lpstr>
      <vt:lpstr>Create SQLite database</vt:lpstr>
      <vt:lpstr>Create SQLite databse</vt:lpstr>
      <vt:lpstr>Create SQLite databse</vt:lpstr>
      <vt:lpstr>Create SQLite databse</vt:lpstr>
      <vt:lpstr>warning</vt:lpstr>
      <vt:lpstr>Method 2  SQLITE database </vt:lpstr>
      <vt:lpstr>Open database</vt:lpstr>
      <vt:lpstr>Slide 21</vt:lpstr>
      <vt:lpstr>Inserting Data</vt:lpstr>
      <vt:lpstr>Updating Data</vt:lpstr>
      <vt:lpstr>Querying Data with query()</vt:lpstr>
      <vt:lpstr>Other Cursor Functions</vt:lpstr>
      <vt:lpstr>Deleting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KIENLT</cp:lastModifiedBy>
  <cp:revision>48</cp:revision>
  <dcterms:created xsi:type="dcterms:W3CDTF">2013-03-07T08:13:32Z</dcterms:created>
  <dcterms:modified xsi:type="dcterms:W3CDTF">2013-10-06T18:28:48Z</dcterms:modified>
</cp:coreProperties>
</file>