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69" r:id="rId4"/>
    <p:sldId id="268" r:id="rId5"/>
    <p:sldId id="276" r:id="rId6"/>
    <p:sldId id="272" r:id="rId7"/>
    <p:sldId id="275" r:id="rId8"/>
    <p:sldId id="278" r:id="rId9"/>
    <p:sldId id="271" r:id="rId10"/>
    <p:sldId id="277" r:id="rId11"/>
    <p:sldId id="270" r:id="rId12"/>
    <p:sldId id="265"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3AA1F2-8540-D8EF-8A17-FBB50DE91C64}" v="98" dt="2025-02-03T16:12:13.162"/>
  </p1510:revLst>
</p1510:revInfo>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B K" userId="S::sanjana.20211com0081@presidencyuniversity.in::02dc85df-6ba7-49b3-8fe1-3fec25216109" providerId="AD" clId="Web-{FE005B78-97B3-1239-369F-C7853217D4DB}"/>
    <pc:docChg chg="addSld delSld modSld">
      <pc:chgData name="SANJANA B K" userId="S::sanjana.20211com0081@presidencyuniversity.in::02dc85df-6ba7-49b3-8fe1-3fec25216109" providerId="AD" clId="Web-{FE005B78-97B3-1239-369F-C7853217D4DB}" dt="2025-01-30T17:31:42.635" v="474"/>
      <pc:docMkLst>
        <pc:docMk/>
      </pc:docMkLst>
      <pc:sldChg chg="modSp">
        <pc:chgData name="SANJANA B K" userId="S::sanjana.20211com0081@presidencyuniversity.in::02dc85df-6ba7-49b3-8fe1-3fec25216109" providerId="AD" clId="Web-{FE005B78-97B3-1239-369F-C7853217D4DB}" dt="2025-01-30T17:31:42.635" v="474"/>
        <pc:sldMkLst>
          <pc:docMk/>
          <pc:sldMk cId="0" sldId="256"/>
        </pc:sldMkLst>
        <pc:spChg chg="mod">
          <ac:chgData name="SANJANA B K" userId="S::sanjana.20211com0081@presidencyuniversity.in::02dc85df-6ba7-49b3-8fe1-3fec25216109" providerId="AD" clId="Web-{FE005B78-97B3-1239-369F-C7853217D4DB}" dt="2025-01-30T17:14:01.909" v="205" actId="20577"/>
          <ac:spMkLst>
            <pc:docMk/>
            <pc:sldMk cId="0" sldId="256"/>
            <ac:spMk id="8" creationId="{00000000-0000-0000-0000-000000000000}"/>
          </ac:spMkLst>
        </pc:spChg>
        <pc:spChg chg="mod">
          <ac:chgData name="SANJANA B K" userId="S::sanjana.20211com0081@presidencyuniversity.in::02dc85df-6ba7-49b3-8fe1-3fec25216109" providerId="AD" clId="Web-{FE005B78-97B3-1239-369F-C7853217D4DB}" dt="2025-01-30T17:27:53.411" v="463" actId="20577"/>
          <ac:spMkLst>
            <pc:docMk/>
            <pc:sldMk cId="0" sldId="256"/>
            <ac:spMk id="87" creationId="{00000000-0000-0000-0000-000000000000}"/>
          </ac:spMkLst>
        </pc:spChg>
        <pc:spChg chg="mod">
          <ac:chgData name="SANJANA B K" userId="S::sanjana.20211com0081@presidencyuniversity.in::02dc85df-6ba7-49b3-8fe1-3fec25216109" providerId="AD" clId="Web-{FE005B78-97B3-1239-369F-C7853217D4DB}" dt="2025-01-30T17:28:11.302" v="472" actId="20577"/>
          <ac:spMkLst>
            <pc:docMk/>
            <pc:sldMk cId="0" sldId="256"/>
            <ac:spMk id="88" creationId="{00000000-0000-0000-0000-000000000000}"/>
          </ac:spMkLst>
        </pc:spChg>
        <pc:spChg chg="mod">
          <ac:chgData name="SANJANA B K" userId="S::sanjana.20211com0081@presidencyuniversity.in::02dc85df-6ba7-49b3-8fe1-3fec25216109" providerId="AD" clId="Web-{FE005B78-97B3-1239-369F-C7853217D4DB}" dt="2025-01-30T17:14:07.613" v="208" actId="20577"/>
          <ac:spMkLst>
            <pc:docMk/>
            <pc:sldMk cId="0" sldId="256"/>
            <ac:spMk id="90" creationId="{00000000-0000-0000-0000-000000000000}"/>
          </ac:spMkLst>
        </pc:spChg>
        <pc:graphicFrameChg chg="mod modGraphic">
          <ac:chgData name="SANJANA B K" userId="S::sanjana.20211com0081@presidencyuniversity.in::02dc85df-6ba7-49b3-8fe1-3fec25216109" providerId="AD" clId="Web-{FE005B78-97B3-1239-369F-C7853217D4DB}" dt="2025-01-30T17:31:42.635" v="474"/>
          <ac:graphicFrameMkLst>
            <pc:docMk/>
            <pc:sldMk cId="0" sldId="256"/>
            <ac:graphicFrameMk id="89" creationId="{00000000-0000-0000-0000-000000000000}"/>
          </ac:graphicFrameMkLst>
        </pc:graphicFrameChg>
      </pc:sldChg>
      <pc:sldChg chg="addSp delSp modSp">
        <pc:chgData name="SANJANA B K" userId="S::sanjana.20211com0081@presidencyuniversity.in::02dc85df-6ba7-49b3-8fe1-3fec25216109" providerId="AD" clId="Web-{FE005B78-97B3-1239-369F-C7853217D4DB}" dt="2025-01-30T17:26:51.301" v="450" actId="20577"/>
        <pc:sldMkLst>
          <pc:docMk/>
          <pc:sldMk cId="2856357337" sldId="268"/>
        </pc:sldMkLst>
        <pc:spChg chg="add del mod">
          <ac:chgData name="SANJANA B K" userId="S::sanjana.20211com0081@presidencyuniversity.in::02dc85df-6ba7-49b3-8fe1-3fec25216109" providerId="AD" clId="Web-{FE005B78-97B3-1239-369F-C7853217D4DB}" dt="2025-01-30T17:10:49.374" v="5"/>
          <ac:spMkLst>
            <pc:docMk/>
            <pc:sldMk cId="2856357337" sldId="268"/>
            <ac:spMk id="3" creationId="{45890087-B12B-823B-4832-DFB5270A3AF9}"/>
          </ac:spMkLst>
        </pc:spChg>
        <pc:spChg chg="add del mod">
          <ac:chgData name="SANJANA B K" userId="S::sanjana.20211com0081@presidencyuniversity.in::02dc85df-6ba7-49b3-8fe1-3fec25216109" providerId="AD" clId="Web-{FE005B78-97B3-1239-369F-C7853217D4DB}" dt="2025-01-30T17:26:51.301" v="450" actId="20577"/>
          <ac:spMkLst>
            <pc:docMk/>
            <pc:sldMk cId="2856357337" sldId="268"/>
            <ac:spMk id="115" creationId="{00000000-0000-0000-0000-000000000000}"/>
          </ac:spMkLst>
        </pc:spChg>
      </pc:sldChg>
      <pc:sldChg chg="modSp">
        <pc:chgData name="SANJANA B K" userId="S::sanjana.20211com0081@presidencyuniversity.in::02dc85df-6ba7-49b3-8fe1-3fec25216109" providerId="AD" clId="Web-{FE005B78-97B3-1239-369F-C7853217D4DB}" dt="2025-01-30T17:18:20.821" v="261" actId="20577"/>
        <pc:sldMkLst>
          <pc:docMk/>
          <pc:sldMk cId="2143451837" sldId="269"/>
        </pc:sldMkLst>
        <pc:spChg chg="mod">
          <ac:chgData name="SANJANA B K" userId="S::sanjana.20211com0081@presidencyuniversity.in::02dc85df-6ba7-49b3-8fe1-3fec25216109" providerId="AD" clId="Web-{FE005B78-97B3-1239-369F-C7853217D4DB}" dt="2025-01-30T17:18:20.821" v="261" actId="20577"/>
          <ac:spMkLst>
            <pc:docMk/>
            <pc:sldMk cId="2143451837" sldId="269"/>
            <ac:spMk id="97" creationId="{00000000-0000-0000-0000-000000000000}"/>
          </ac:spMkLst>
        </pc:spChg>
      </pc:sldChg>
      <pc:sldChg chg="delSp">
        <pc:chgData name="SANJANA B K" userId="S::sanjana.20211com0081@presidencyuniversity.in::02dc85df-6ba7-49b3-8fe1-3fec25216109" providerId="AD" clId="Web-{FE005B78-97B3-1239-369F-C7853217D4DB}" dt="2025-01-30T17:10:08.732" v="0"/>
        <pc:sldMkLst>
          <pc:docMk/>
          <pc:sldMk cId="479890276" sldId="270"/>
        </pc:sldMkLst>
        <pc:picChg chg="del">
          <ac:chgData name="SANJANA B K" userId="S::sanjana.20211com0081@presidencyuniversity.in::02dc85df-6ba7-49b3-8fe1-3fec25216109" providerId="AD" clId="Web-{FE005B78-97B3-1239-369F-C7853217D4DB}" dt="2025-01-30T17:10:08.732" v="0"/>
          <ac:picMkLst>
            <pc:docMk/>
            <pc:sldMk cId="479890276" sldId="270"/>
            <ac:picMk id="3" creationId="{00000000-0000-0000-0000-000000000000}"/>
          </ac:picMkLst>
        </pc:picChg>
      </pc:sldChg>
      <pc:sldChg chg="modSp">
        <pc:chgData name="SANJANA B K" userId="S::sanjana.20211com0081@presidencyuniversity.in::02dc85df-6ba7-49b3-8fe1-3fec25216109" providerId="AD" clId="Web-{FE005B78-97B3-1239-369F-C7853217D4DB}" dt="2025-01-30T17:26:26.675" v="447" actId="20577"/>
        <pc:sldMkLst>
          <pc:docMk/>
          <pc:sldMk cId="2000455742" sldId="271"/>
        </pc:sldMkLst>
        <pc:spChg chg="mod">
          <ac:chgData name="SANJANA B K" userId="S::sanjana.20211com0081@presidencyuniversity.in::02dc85df-6ba7-49b3-8fe1-3fec25216109" providerId="AD" clId="Web-{FE005B78-97B3-1239-369F-C7853217D4DB}" dt="2025-01-30T17:26:26.675" v="447" actId="20577"/>
          <ac:spMkLst>
            <pc:docMk/>
            <pc:sldMk cId="2000455742" sldId="271"/>
            <ac:spMk id="115" creationId="{00000000-0000-0000-0000-000000000000}"/>
          </ac:spMkLst>
        </pc:spChg>
      </pc:sldChg>
      <pc:sldChg chg="modSp">
        <pc:chgData name="SANJANA B K" userId="S::sanjana.20211com0081@presidencyuniversity.in::02dc85df-6ba7-49b3-8fe1-3fec25216109" providerId="AD" clId="Web-{FE005B78-97B3-1239-369F-C7853217D4DB}" dt="2025-01-30T17:22:31.951" v="361" actId="20577"/>
        <pc:sldMkLst>
          <pc:docMk/>
          <pc:sldMk cId="3338832548" sldId="272"/>
        </pc:sldMkLst>
        <pc:spChg chg="mod">
          <ac:chgData name="SANJANA B K" userId="S::sanjana.20211com0081@presidencyuniversity.in::02dc85df-6ba7-49b3-8fe1-3fec25216109" providerId="AD" clId="Web-{FE005B78-97B3-1239-369F-C7853217D4DB}" dt="2025-01-30T17:22:31.951" v="361" actId="20577"/>
          <ac:spMkLst>
            <pc:docMk/>
            <pc:sldMk cId="3338832548" sldId="272"/>
            <ac:spMk id="115" creationId="{00000000-0000-0000-0000-000000000000}"/>
          </ac:spMkLst>
        </pc:spChg>
      </pc:sldChg>
      <pc:sldChg chg="del">
        <pc:chgData name="SANJANA B K" userId="S::sanjana.20211com0081@presidencyuniversity.in::02dc85df-6ba7-49b3-8fe1-3fec25216109" providerId="AD" clId="Web-{FE005B78-97B3-1239-369F-C7853217D4DB}" dt="2025-01-30T17:26:31.956" v="448"/>
        <pc:sldMkLst>
          <pc:docMk/>
          <pc:sldMk cId="3365350987" sldId="273"/>
        </pc:sldMkLst>
      </pc:sldChg>
      <pc:sldChg chg="modSp del">
        <pc:chgData name="SANJANA B K" userId="S::sanjana.20211com0081@presidencyuniversity.in::02dc85df-6ba7-49b3-8fe1-3fec25216109" providerId="AD" clId="Web-{FE005B78-97B3-1239-369F-C7853217D4DB}" dt="2025-01-30T17:26:45.801" v="449"/>
        <pc:sldMkLst>
          <pc:docMk/>
          <pc:sldMk cId="726538403" sldId="274"/>
        </pc:sldMkLst>
        <pc:spChg chg="mod">
          <ac:chgData name="SANJANA B K" userId="S::sanjana.20211com0081@presidencyuniversity.in::02dc85df-6ba7-49b3-8fe1-3fec25216109" providerId="AD" clId="Web-{FE005B78-97B3-1239-369F-C7853217D4DB}" dt="2025-01-30T17:18:28.649" v="262" actId="20577"/>
          <ac:spMkLst>
            <pc:docMk/>
            <pc:sldMk cId="726538403" sldId="274"/>
            <ac:spMk id="3" creationId="{00000000-0000-0000-0000-000000000000}"/>
          </ac:spMkLst>
        </pc:spChg>
      </pc:sldChg>
      <pc:sldChg chg="modSp add replId">
        <pc:chgData name="SANJANA B K" userId="S::sanjana.20211com0081@presidencyuniversity.in::02dc85df-6ba7-49b3-8fe1-3fec25216109" providerId="AD" clId="Web-{FE005B78-97B3-1239-369F-C7853217D4DB}" dt="2025-01-30T17:24:51.861" v="412" actId="20577"/>
        <pc:sldMkLst>
          <pc:docMk/>
          <pc:sldMk cId="1144762003" sldId="275"/>
        </pc:sldMkLst>
        <pc:spChg chg="mod">
          <ac:chgData name="SANJANA B K" userId="S::sanjana.20211com0081@presidencyuniversity.in::02dc85df-6ba7-49b3-8fe1-3fec25216109" providerId="AD" clId="Web-{FE005B78-97B3-1239-369F-C7853217D4DB}" dt="2025-01-30T17:24:51.861" v="412" actId="20577"/>
          <ac:spMkLst>
            <pc:docMk/>
            <pc:sldMk cId="1144762003" sldId="275"/>
            <ac:spMk id="115" creationId="{CA54817E-96AD-D4EC-C10E-606FC9FC1FBD}"/>
          </ac:spMkLst>
        </pc:spChg>
      </pc:sldChg>
      <pc:sldChg chg="modSp add del replId">
        <pc:chgData name="SANJANA B K" userId="S::sanjana.20211com0081@presidencyuniversity.in::02dc85df-6ba7-49b3-8fe1-3fec25216109" providerId="AD" clId="Web-{FE005B78-97B3-1239-369F-C7853217D4DB}" dt="2025-01-30T17:25:19.111" v="416"/>
        <pc:sldMkLst>
          <pc:docMk/>
          <pc:sldMk cId="391952960" sldId="276"/>
        </pc:sldMkLst>
        <pc:spChg chg="mod">
          <ac:chgData name="SANJANA B K" userId="S::sanjana.20211com0081@presidencyuniversity.in::02dc85df-6ba7-49b3-8fe1-3fec25216109" providerId="AD" clId="Web-{FE005B78-97B3-1239-369F-C7853217D4DB}" dt="2025-01-30T17:25:07.392" v="415" actId="20577"/>
          <ac:spMkLst>
            <pc:docMk/>
            <pc:sldMk cId="391952960" sldId="276"/>
            <ac:spMk id="115" creationId="{E55CB82D-5DE4-B742-EA9E-2BB335F48B45}"/>
          </ac:spMkLst>
        </pc:spChg>
      </pc:sldChg>
    </pc:docChg>
  </pc:docChgLst>
  <pc:docChgLst>
    <pc:chgData name="SANJANA B K" userId="S::sanjana.20211com0081@presidencyuniversity.in::02dc85df-6ba7-49b3-8fe1-3fec25216109" providerId="AD" clId="Web-{2B3AA1F2-8540-D8EF-8A17-FBB50DE91C64}"/>
    <pc:docChg chg="addSld modSld">
      <pc:chgData name="SANJANA B K" userId="S::sanjana.20211com0081@presidencyuniversity.in::02dc85df-6ba7-49b3-8fe1-3fec25216109" providerId="AD" clId="Web-{2B3AA1F2-8540-D8EF-8A17-FBB50DE91C64}" dt="2025-02-03T16:12:13.162" v="71" actId="1076"/>
      <pc:docMkLst>
        <pc:docMk/>
      </pc:docMkLst>
      <pc:sldChg chg="modSp">
        <pc:chgData name="SANJANA B K" userId="S::sanjana.20211com0081@presidencyuniversity.in::02dc85df-6ba7-49b3-8fe1-3fec25216109" providerId="AD" clId="Web-{2B3AA1F2-8540-D8EF-8A17-FBB50DE91C64}" dt="2025-02-03T16:12:13.162" v="71" actId="1076"/>
        <pc:sldMkLst>
          <pc:docMk/>
          <pc:sldMk cId="0" sldId="256"/>
        </pc:sldMkLst>
        <pc:spChg chg="mod">
          <ac:chgData name="SANJANA B K" userId="S::sanjana.20211com0081@presidencyuniversity.in::02dc85df-6ba7-49b3-8fe1-3fec25216109" providerId="AD" clId="Web-{2B3AA1F2-8540-D8EF-8A17-FBB50DE91C64}" dt="2025-02-03T16:12:13.162" v="71" actId="1076"/>
          <ac:spMkLst>
            <pc:docMk/>
            <pc:sldMk cId="0" sldId="256"/>
            <ac:spMk id="87" creationId="{00000000-0000-0000-0000-000000000000}"/>
          </ac:spMkLst>
        </pc:spChg>
        <pc:spChg chg="mod">
          <ac:chgData name="SANJANA B K" userId="S::sanjana.20211com0081@presidencyuniversity.in::02dc85df-6ba7-49b3-8fe1-3fec25216109" providerId="AD" clId="Web-{2B3AA1F2-8540-D8EF-8A17-FBB50DE91C64}" dt="2025-02-03T16:09:03.642" v="33" actId="20577"/>
          <ac:spMkLst>
            <pc:docMk/>
            <pc:sldMk cId="0" sldId="256"/>
            <ac:spMk id="88" creationId="{00000000-0000-0000-0000-000000000000}"/>
          </ac:spMkLst>
        </pc:spChg>
      </pc:sldChg>
      <pc:sldChg chg="modSp">
        <pc:chgData name="SANJANA B K" userId="S::sanjana.20211com0081@presidencyuniversity.in::02dc85df-6ba7-49b3-8fe1-3fec25216109" providerId="AD" clId="Web-{2B3AA1F2-8540-D8EF-8A17-FBB50DE91C64}" dt="2025-02-03T16:05:52.700" v="4" actId="20577"/>
        <pc:sldMkLst>
          <pc:docMk/>
          <pc:sldMk cId="2856357337" sldId="268"/>
        </pc:sldMkLst>
        <pc:spChg chg="mod">
          <ac:chgData name="SANJANA B K" userId="S::sanjana.20211com0081@presidencyuniversity.in::02dc85df-6ba7-49b3-8fe1-3fec25216109" providerId="AD" clId="Web-{2B3AA1F2-8540-D8EF-8A17-FBB50DE91C64}" dt="2025-02-03T16:05:52.700" v="4" actId="20577"/>
          <ac:spMkLst>
            <pc:docMk/>
            <pc:sldMk cId="2856357337" sldId="268"/>
            <ac:spMk id="115" creationId="{00000000-0000-0000-0000-000000000000}"/>
          </ac:spMkLst>
        </pc:spChg>
      </pc:sldChg>
      <pc:sldChg chg="modSp">
        <pc:chgData name="SANJANA B K" userId="S::sanjana.20211com0081@presidencyuniversity.in::02dc85df-6ba7-49b3-8fe1-3fec25216109" providerId="AD" clId="Web-{2B3AA1F2-8540-D8EF-8A17-FBB50DE91C64}" dt="2025-02-03T16:11:49.599" v="68" actId="20577"/>
        <pc:sldMkLst>
          <pc:docMk/>
          <pc:sldMk cId="2143451837" sldId="269"/>
        </pc:sldMkLst>
        <pc:spChg chg="mod">
          <ac:chgData name="SANJANA B K" userId="S::sanjana.20211com0081@presidencyuniversity.in::02dc85df-6ba7-49b3-8fe1-3fec25216109" providerId="AD" clId="Web-{2B3AA1F2-8540-D8EF-8A17-FBB50DE91C64}" dt="2025-02-03T16:11:49.599" v="68" actId="20577"/>
          <ac:spMkLst>
            <pc:docMk/>
            <pc:sldMk cId="2143451837" sldId="269"/>
            <ac:spMk id="97" creationId="{00000000-0000-0000-0000-000000000000}"/>
          </ac:spMkLst>
        </pc:spChg>
      </pc:sldChg>
      <pc:sldChg chg="addSp modSp">
        <pc:chgData name="SANJANA B K" userId="S::sanjana.20211com0081@presidencyuniversity.in::02dc85df-6ba7-49b3-8fe1-3fec25216109" providerId="AD" clId="Web-{2B3AA1F2-8540-D8EF-8A17-FBB50DE91C64}" dt="2025-02-03T16:09:52.955" v="38" actId="14100"/>
        <pc:sldMkLst>
          <pc:docMk/>
          <pc:sldMk cId="479890276" sldId="270"/>
        </pc:sldMkLst>
        <pc:picChg chg="add mod">
          <ac:chgData name="SANJANA B K" userId="S::sanjana.20211com0081@presidencyuniversity.in::02dc85df-6ba7-49b3-8fe1-3fec25216109" providerId="AD" clId="Web-{2B3AA1F2-8540-D8EF-8A17-FBB50DE91C64}" dt="2025-02-03T16:09:52.955" v="38" actId="14100"/>
          <ac:picMkLst>
            <pc:docMk/>
            <pc:sldMk cId="479890276" sldId="270"/>
            <ac:picMk id="3" creationId="{6CC5845B-53C9-FAED-65EB-B0758062D046}"/>
          </ac:picMkLst>
        </pc:picChg>
      </pc:sldChg>
      <pc:sldChg chg="modSp">
        <pc:chgData name="SANJANA B K" userId="S::sanjana.20211com0081@presidencyuniversity.in::02dc85df-6ba7-49b3-8fe1-3fec25216109" providerId="AD" clId="Web-{2B3AA1F2-8540-D8EF-8A17-FBB50DE91C64}" dt="2025-02-03T16:07:03.280" v="23" actId="20577"/>
        <pc:sldMkLst>
          <pc:docMk/>
          <pc:sldMk cId="2000455742" sldId="271"/>
        </pc:sldMkLst>
        <pc:spChg chg="mod">
          <ac:chgData name="SANJANA B K" userId="S::sanjana.20211com0081@presidencyuniversity.in::02dc85df-6ba7-49b3-8fe1-3fec25216109" providerId="AD" clId="Web-{2B3AA1F2-8540-D8EF-8A17-FBB50DE91C64}" dt="2025-02-03T16:07:03.280" v="23" actId="20577"/>
          <ac:spMkLst>
            <pc:docMk/>
            <pc:sldMk cId="2000455742" sldId="271"/>
            <ac:spMk id="115" creationId="{00000000-0000-0000-0000-000000000000}"/>
          </ac:spMkLst>
        </pc:spChg>
      </pc:sldChg>
      <pc:sldChg chg="modSp">
        <pc:chgData name="SANJANA B K" userId="S::sanjana.20211com0081@presidencyuniversity.in::02dc85df-6ba7-49b3-8fe1-3fec25216109" providerId="AD" clId="Web-{2B3AA1F2-8540-D8EF-8A17-FBB50DE91C64}" dt="2025-02-03T16:06:18.091" v="12" actId="20577"/>
        <pc:sldMkLst>
          <pc:docMk/>
          <pc:sldMk cId="3338832548" sldId="272"/>
        </pc:sldMkLst>
        <pc:spChg chg="mod">
          <ac:chgData name="SANJANA B K" userId="S::sanjana.20211com0081@presidencyuniversity.in::02dc85df-6ba7-49b3-8fe1-3fec25216109" providerId="AD" clId="Web-{2B3AA1F2-8540-D8EF-8A17-FBB50DE91C64}" dt="2025-02-03T16:06:18.091" v="12" actId="20577"/>
          <ac:spMkLst>
            <pc:docMk/>
            <pc:sldMk cId="3338832548" sldId="272"/>
            <ac:spMk id="115" creationId="{00000000-0000-0000-0000-000000000000}"/>
          </ac:spMkLst>
        </pc:spChg>
      </pc:sldChg>
      <pc:sldChg chg="addSp delSp modSp">
        <pc:chgData name="SANJANA B K" userId="S::sanjana.20211com0081@presidencyuniversity.in::02dc85df-6ba7-49b3-8fe1-3fec25216109" providerId="AD" clId="Web-{2B3AA1F2-8540-D8EF-8A17-FBB50DE91C64}" dt="2025-02-03T16:10:35.175" v="45" actId="20577"/>
        <pc:sldMkLst>
          <pc:docMk/>
          <pc:sldMk cId="1144762003" sldId="275"/>
        </pc:sldMkLst>
        <pc:spChg chg="mod">
          <ac:chgData name="SANJANA B K" userId="S::sanjana.20211com0081@presidencyuniversity.in::02dc85df-6ba7-49b3-8fe1-3fec25216109" providerId="AD" clId="Web-{2B3AA1F2-8540-D8EF-8A17-FBB50DE91C64}" dt="2025-02-03T16:10:35.175" v="45" actId="20577"/>
          <ac:spMkLst>
            <pc:docMk/>
            <pc:sldMk cId="1144762003" sldId="275"/>
            <ac:spMk id="115" creationId="{CA54817E-96AD-D4EC-C10E-606FC9FC1FBD}"/>
          </ac:spMkLst>
        </pc:spChg>
        <pc:picChg chg="add del mod">
          <ac:chgData name="SANJANA B K" userId="S::sanjana.20211com0081@presidencyuniversity.in::02dc85df-6ba7-49b3-8fe1-3fec25216109" providerId="AD" clId="Web-{2B3AA1F2-8540-D8EF-8A17-FBB50DE91C64}" dt="2025-02-03T16:09:56.877" v="39"/>
          <ac:picMkLst>
            <pc:docMk/>
            <pc:sldMk cId="1144762003" sldId="275"/>
            <ac:picMk id="2" creationId="{966ECA87-7AD6-DF84-6F95-0949FAB1AB09}"/>
          </ac:picMkLst>
        </pc:picChg>
      </pc:sldChg>
      <pc:sldChg chg="modSp add replId">
        <pc:chgData name="SANJANA B K" userId="S::sanjana.20211com0081@presidencyuniversity.in::02dc85df-6ba7-49b3-8fe1-3fec25216109" providerId="AD" clId="Web-{2B3AA1F2-8540-D8EF-8A17-FBB50DE91C64}" dt="2025-02-03T16:06:08.825" v="9" actId="20577"/>
        <pc:sldMkLst>
          <pc:docMk/>
          <pc:sldMk cId="3302290807" sldId="276"/>
        </pc:sldMkLst>
        <pc:spChg chg="mod">
          <ac:chgData name="SANJANA B K" userId="S::sanjana.20211com0081@presidencyuniversity.in::02dc85df-6ba7-49b3-8fe1-3fec25216109" providerId="AD" clId="Web-{2B3AA1F2-8540-D8EF-8A17-FBB50DE91C64}" dt="2025-02-03T16:06:08.825" v="9" actId="20577"/>
          <ac:spMkLst>
            <pc:docMk/>
            <pc:sldMk cId="3302290807" sldId="276"/>
            <ac:spMk id="115" creationId="{354200A5-1C46-50F4-0EF3-042893483BDF}"/>
          </ac:spMkLst>
        </pc:spChg>
      </pc:sldChg>
      <pc:sldChg chg="modSp add replId">
        <pc:chgData name="SANJANA B K" userId="S::sanjana.20211com0081@presidencyuniversity.in::02dc85df-6ba7-49b3-8fe1-3fec25216109" providerId="AD" clId="Web-{2B3AA1F2-8540-D8EF-8A17-FBB50DE91C64}" dt="2025-02-03T16:07:20.936" v="29" actId="20577"/>
        <pc:sldMkLst>
          <pc:docMk/>
          <pc:sldMk cId="732477920" sldId="277"/>
        </pc:sldMkLst>
        <pc:spChg chg="mod">
          <ac:chgData name="SANJANA B K" userId="S::sanjana.20211com0081@presidencyuniversity.in::02dc85df-6ba7-49b3-8fe1-3fec25216109" providerId="AD" clId="Web-{2B3AA1F2-8540-D8EF-8A17-FBB50DE91C64}" dt="2025-02-03T16:07:20.936" v="29" actId="20577"/>
          <ac:spMkLst>
            <pc:docMk/>
            <pc:sldMk cId="732477920" sldId="277"/>
            <ac:spMk id="115" creationId="{CA9E3F19-5523-5E55-A118-EC3ECEDF6115}"/>
          </ac:spMkLst>
        </pc:spChg>
      </pc:sldChg>
      <pc:sldChg chg="modSp add replId">
        <pc:chgData name="SANJANA B K" userId="S::sanjana.20211com0081@presidencyuniversity.in::02dc85df-6ba7-49b3-8fe1-3fec25216109" providerId="AD" clId="Web-{2B3AA1F2-8540-D8EF-8A17-FBB50DE91C64}" dt="2025-02-03T16:10:53.894" v="57" actId="20577"/>
        <pc:sldMkLst>
          <pc:docMk/>
          <pc:sldMk cId="135266481" sldId="278"/>
        </pc:sldMkLst>
        <pc:spChg chg="mod">
          <ac:chgData name="SANJANA B K" userId="S::sanjana.20211com0081@presidencyuniversity.in::02dc85df-6ba7-49b3-8fe1-3fec25216109" providerId="AD" clId="Web-{2B3AA1F2-8540-D8EF-8A17-FBB50DE91C64}" dt="2025-02-03T16:10:53.894" v="57" actId="20577"/>
          <ac:spMkLst>
            <pc:docMk/>
            <pc:sldMk cId="135266481" sldId="278"/>
            <ac:spMk id="115" creationId="{06C8F1E8-DCBB-284A-B339-484AAA1BD6D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A8ACDDE9-D855-A4BE-B92A-A98ADED01C48}"/>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F1462D93-B8E9-41FD-6933-1AFB710C8E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860023E5-2D1A-1763-2758-42EAD6C58A1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6226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FBA0EE8-E07B-00FD-CEDD-FC26473F59B5}"/>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92348852-84BE-DEF6-0226-AAC5A8263C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4384739-2BE5-8BDE-7763-02ADE7512B4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1888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0E1576F8-6D4C-AFB9-1904-EA9D0C88B4D4}"/>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75FCD46-A9AD-5068-F2AC-8349ADC44A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B5B865B8-F854-5D12-6598-1ADF94E9C6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366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7701FBC3-3CA6-D155-8C6C-46FDD0C024A2}"/>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54F29A7-8605-1A57-7CAC-225129B403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92E90913-E6C1-BE3B-07B0-27F818C15D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27158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233694"/>
            <a:ext cx="10363200" cy="962898"/>
          </a:xfrm>
          <a:prstGeom prst="rect">
            <a:avLst/>
          </a:prstGeom>
          <a:noFill/>
          <a:ln>
            <a:noFill/>
          </a:ln>
        </p:spPr>
        <p:txBody>
          <a:bodyPr spcFirstLastPara="1" wrap="square" lIns="91425" tIns="45700" rIns="91425" bIns="45700" anchor="ctr" anchorCtr="0">
            <a:noAutofit/>
          </a:bodyPr>
          <a:lstStyle/>
          <a:p>
            <a:pPr algn="ctr"/>
            <a:r>
              <a:rPr lang="en-GB" b="0">
                <a:solidFill>
                  <a:schemeClr val="tx1"/>
                </a:solidFill>
              </a:rPr>
              <a:t>A software that suggests drugs and formulations for a disease/pharmacological property based on the Ayurvedie classical books/Repositories.</a:t>
            </a:r>
            <a:endParaRPr lang="en-US">
              <a:solidFill>
                <a:schemeClr val="tx1"/>
              </a:solidFill>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a:latin typeface="Cambria"/>
                <a:ea typeface="Cambria"/>
              </a:rPr>
              <a:t>Batch Number:  PSCS-70</a:t>
            </a:r>
            <a:endParaRPr lang="en-GB">
              <a:solidFill>
                <a:schemeClr val="tx1"/>
              </a:solidFill>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826393188"/>
              </p:ext>
            </p:extLst>
          </p:nvPr>
        </p:nvGraphicFramePr>
        <p:xfrm>
          <a:off x="553347" y="2721840"/>
          <a:ext cx="5654092" cy="2468940"/>
        </p:xfrm>
        <a:graphic>
          <a:graphicData uri="http://schemas.openxmlformats.org/drawingml/2006/table">
            <a:tbl>
              <a:tblPr firstRow="1" bandRow="1">
                <a:noFill/>
                <a:tableStyleId>{57690726-49DA-4552-BDEB-330DD8EA8BD9}</a:tableStyleId>
              </a:tblPr>
              <a:tblGrid>
                <a:gridCol w="2175584">
                  <a:extLst>
                    <a:ext uri="{9D8B030D-6E8A-4147-A177-3AD203B41FA5}">
                      <a16:colId xmlns:a16="http://schemas.microsoft.com/office/drawing/2014/main" val="20000"/>
                    </a:ext>
                  </a:extLst>
                </a:gridCol>
                <a:gridCol w="3478508">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IN" sz="1800" u="none" strike="noStrike" cap="none" dirty="0"/>
                        <a:t>20211COM0080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Akash.K.A</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IN" sz="1800" u="none" strike="noStrike" cap="none" dirty="0"/>
                        <a:t>20211COM0081</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err="1"/>
                        <a:t>Sanjana.B.K</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IN" sz="1800" u="none" strike="noStrike" cap="none" dirty="0"/>
                        <a:t>20211COM0088</a:t>
                      </a:r>
                    </a:p>
                    <a:p>
                      <a:pPr marL="0" marR="0" lvl="0" indent="0" algn="ctr">
                        <a:spcBef>
                          <a:spcPts val="0"/>
                        </a:spcBef>
                        <a:spcAft>
                          <a:spcPts val="0"/>
                        </a:spcAft>
                        <a:buNone/>
                      </a:pPr>
                      <a:r>
                        <a:rPr lang="en-IN" sz="1800" u="none" strike="noStrike" cap="none" dirty="0"/>
                        <a:t>20211COM0092</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baseline="0" err="1"/>
                        <a:t>Chanchak.K</a:t>
                      </a:r>
                      <a:endParaRPr lang="en-IN" sz="1800" u="none" strike="noStrike" cap="none" baseline="0" dirty="0" err="1"/>
                    </a:p>
                    <a:p>
                      <a:pPr marL="0" marR="0" lvl="0" indent="0" algn="ctr">
                        <a:spcBef>
                          <a:spcPts val="0"/>
                        </a:spcBef>
                        <a:spcAft>
                          <a:spcPts val="0"/>
                        </a:spcAft>
                        <a:buNone/>
                      </a:pPr>
                      <a:r>
                        <a:rPr lang="en-IN" sz="1800" u="none" strike="noStrike" cap="none" baseline="0"/>
                        <a:t>Thejaswini.G.K</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Under the Supervision of,</a:t>
            </a:r>
            <a:endParaRPr lang="en-GB" dirty="0">
              <a:latin typeface="Cambria" panose="02040503050406030204" pitchFamily="18" charset="0"/>
              <a:ea typeface="Cambria" panose="02040503050406030204" pitchFamily="18" charset="0"/>
            </a:endParaRPr>
          </a:p>
          <a:p>
            <a:pPr algn="ctr"/>
            <a:r>
              <a:rPr lang="en-GB" sz="1700" b="1" dirty="0">
                <a:solidFill>
                  <a:schemeClr val="tx1"/>
                </a:solidFill>
              </a:rPr>
              <a:t>                   </a:t>
            </a:r>
            <a:r>
              <a:rPr lang="en-US" sz="2000" b="1" dirty="0">
                <a:solidFill>
                  <a:schemeClr val="tx1"/>
                </a:solidFill>
                <a:latin typeface="Cambria"/>
                <a:ea typeface="Cambria"/>
              </a:rPr>
              <a:t>Dr. </a:t>
            </a:r>
            <a:r>
              <a:rPr lang="en-US" sz="2000" b="1" dirty="0" err="1">
                <a:solidFill>
                  <a:schemeClr val="tx1"/>
                </a:solidFill>
                <a:latin typeface="Cambria"/>
                <a:ea typeface="Cambria"/>
              </a:rPr>
              <a:t>Sudha.P</a:t>
            </a:r>
            <a:r>
              <a:rPr lang="en-GB" sz="1700" b="1" dirty="0">
                <a:solidFill>
                  <a:schemeClr val="tx1"/>
                </a:solidFill>
              </a:rPr>
              <a:t> –Assistant Professor-SCSE</a:t>
            </a:r>
          </a:p>
          <a:p>
            <a:pPr algn="ctr"/>
            <a:r>
              <a:rPr lang="en-GB" sz="1700" dirty="0">
                <a:solidFill>
                  <a:schemeClr val="tx1"/>
                </a:solidFill>
              </a:rPr>
              <a:t>   </a:t>
            </a:r>
            <a:r>
              <a:rPr lang="en-GB" sz="1800" b="1" dirty="0">
                <a:solidFill>
                  <a:srgbClr val="17365D"/>
                </a:solidFill>
                <a:latin typeface="Cambria" panose="02040503050406030204" pitchFamily="18" charset="0"/>
                <a:ea typeface="Cambria" panose="02040503050406030204" pitchFamily="18" charset="0"/>
                <a:sym typeface="Verdana"/>
              </a:rPr>
              <a:t>Presidency University</a:t>
            </a:r>
            <a:endParaRPr lang="en-GB" sz="1700" b="1" dirty="0">
              <a:solidFill>
                <a:schemeClr val="tx1"/>
              </a:solidFill>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a:ea typeface="Cambria"/>
                <a:cs typeface="Verdana"/>
                <a:sym typeface="Verdana"/>
              </a:rPr>
              <a:t>Name of the Program: </a:t>
            </a:r>
            <a:r>
              <a:rPr lang="en-US" sz="2000" b="1" dirty="0">
                <a:solidFill>
                  <a:schemeClr val="accent1"/>
                </a:solidFill>
                <a:latin typeface="Cambria"/>
                <a:ea typeface="Cambria"/>
                <a:cs typeface="Verdana"/>
                <a:sym typeface="Verdana"/>
              </a:rPr>
              <a:t> </a:t>
            </a:r>
            <a:r>
              <a:rPr lang="en-US" sz="2000" b="1" dirty="0">
                <a:solidFill>
                  <a:schemeClr val="tx1"/>
                </a:solidFill>
                <a:latin typeface="Cambria"/>
                <a:ea typeface="Cambria"/>
                <a:cs typeface="Verdana"/>
                <a:sym typeface="Verdana"/>
              </a:rPr>
              <a:t>Computer  Engineering </a:t>
            </a:r>
          </a:p>
          <a:p>
            <a:r>
              <a:rPr lang="en-US" sz="2000" b="1" dirty="0">
                <a:solidFill>
                  <a:schemeClr val="accent1"/>
                </a:solidFill>
                <a:latin typeface="Cambria"/>
                <a:ea typeface="Cambria"/>
                <a:cs typeface="Verdana"/>
                <a:sym typeface="Verdana"/>
              </a:rPr>
              <a:t>Name of the </a:t>
            </a:r>
            <a:r>
              <a:rPr lang="en-US" sz="2000" b="1" dirty="0" err="1">
                <a:solidFill>
                  <a:schemeClr val="accent1"/>
                </a:solidFill>
                <a:latin typeface="Cambria"/>
                <a:ea typeface="Cambria"/>
                <a:cs typeface="Verdana"/>
                <a:sym typeface="Verdana"/>
              </a:rPr>
              <a:t>HoD</a:t>
            </a:r>
            <a:r>
              <a:rPr lang="en-US" sz="2000" b="1" dirty="0">
                <a:solidFill>
                  <a:schemeClr val="accent1"/>
                </a:solidFill>
                <a:latin typeface="Cambria"/>
                <a:ea typeface="Cambria"/>
                <a:cs typeface="Verdana"/>
                <a:sym typeface="Verdana"/>
              </a:rPr>
              <a:t>: </a:t>
            </a:r>
            <a:r>
              <a:rPr lang="en-IN" sz="2000" b="1" dirty="0">
                <a:solidFill>
                  <a:schemeClr val="tx1"/>
                </a:solidFill>
                <a:latin typeface="Cambria"/>
                <a:ea typeface="Cambria"/>
                <a:cs typeface="Verdana"/>
              </a:rPr>
              <a:t>Dr. </a:t>
            </a:r>
            <a:r>
              <a:rPr lang="en-IN" sz="2000" b="1" dirty="0" err="1">
                <a:solidFill>
                  <a:schemeClr val="tx1"/>
                </a:solidFill>
                <a:latin typeface="Cambria"/>
                <a:ea typeface="Cambria"/>
                <a:cs typeface="Verdana"/>
              </a:rPr>
              <a:t>GopalKrishna</a:t>
            </a:r>
            <a:r>
              <a:rPr lang="en-IN" sz="2000" b="1" dirty="0">
                <a:solidFill>
                  <a:schemeClr val="tx1"/>
                </a:solidFill>
                <a:latin typeface="Cambria"/>
                <a:ea typeface="Cambria"/>
                <a:cs typeface="Verdana"/>
              </a:rPr>
              <a:t> Shyam</a:t>
            </a:r>
            <a:endParaRPr lang="en-US" sz="2000" b="1" dirty="0">
              <a:solidFill>
                <a:schemeClr val="tx1"/>
              </a:solidFill>
              <a:latin typeface="Cambria"/>
              <a:ea typeface="Cambria"/>
              <a:cs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a:ea typeface="Cambria"/>
                <a:cs typeface="Verdana"/>
                <a:sym typeface="Verdana"/>
              </a:rPr>
              <a:t>Name of the Program Project Coordinator: </a:t>
            </a:r>
            <a:r>
              <a:rPr lang="en-US" sz="2000" b="1" dirty="0">
                <a:solidFill>
                  <a:schemeClr val="tx1"/>
                </a:solidFill>
                <a:latin typeface="Cambria"/>
                <a:ea typeface="Cambria"/>
                <a:cs typeface="Verdana"/>
                <a:sym typeface="Verdana"/>
              </a:rPr>
              <a:t>Dr. </a:t>
            </a:r>
            <a:r>
              <a:rPr lang="en-US" sz="2000" b="1" dirty="0" err="1">
                <a:solidFill>
                  <a:schemeClr val="tx1"/>
                </a:solidFill>
                <a:latin typeface="Cambria"/>
                <a:ea typeface="Cambria"/>
                <a:cs typeface="Verdana"/>
                <a:sym typeface="Verdana"/>
              </a:rPr>
              <a:t>Sudha.P</a:t>
            </a:r>
            <a:endParaRPr lang="en-US" sz="2000" b="1" dirty="0" err="1">
              <a:solidFill>
                <a:schemeClr val="tx1"/>
              </a:solidFill>
              <a:latin typeface="Cambria"/>
              <a:ea typeface="Cambria"/>
              <a:cs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71E4370-B419-C971-103F-9AB6741AF130}"/>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9218873B-784D-AEE0-31FA-04D67F3436B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A9E3F19-5523-5E55-A118-EC3ECEDF6115}"/>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77500" lnSpcReduction="20000"/>
          </a:bodyPr>
          <a:lstStyle/>
          <a:p>
            <a:pPr>
              <a:buFont typeface="Wingdings" panose="05000000000000000000" pitchFamily="2" charset="2"/>
              <a:buChar char="Ø"/>
            </a:pPr>
            <a:r>
              <a:rPr lang="en-US" b="1" dirty="0"/>
              <a:t>   </a:t>
            </a:r>
            <a:r>
              <a:rPr lang="en-US" sz="2900" b="1" dirty="0">
                <a:latin typeface="Cambria" panose="02040503050406030204" pitchFamily="18" charset="0"/>
                <a:ea typeface="Cambria" panose="02040503050406030204" pitchFamily="18" charset="0"/>
              </a:rPr>
              <a:t>Core Objectives</a:t>
            </a:r>
            <a:endParaRPr lang="en-US" sz="2900" dirty="0">
              <a:latin typeface="Cambria" panose="02040503050406030204" pitchFamily="18" charset="0"/>
              <a:ea typeface="Cambria" panose="02040503050406030204" pitchFamily="18" charset="0"/>
            </a:endParaRPr>
          </a:p>
          <a:p>
            <a:pPr>
              <a:buNone/>
            </a:pPr>
            <a:r>
              <a:rPr lang="en-US" sz="2900"/>
              <a:t>4.⁠ ⁠Standardization &amp; Cross-Referencing</a:t>
            </a:r>
            <a:endParaRPr lang="en-US"/>
          </a:p>
          <a:p>
            <a:pPr>
              <a:buNone/>
            </a:pPr>
            <a:r>
              <a:rPr lang="en-US" sz="2900"/>
              <a:t>Map classical Ayurvedic terms to modern medical terminologies (ICD codes, botanical names, pharmacological actions).</a:t>
            </a:r>
            <a:endParaRPr lang="en-US"/>
          </a:p>
          <a:p>
            <a:pPr>
              <a:buNone/>
            </a:pPr>
            <a:r>
              <a:rPr lang="en-US" sz="2900"/>
              <a:t>Cross-reference with existing Ayurvedic pharmacopoeia and modern scientific research.</a:t>
            </a:r>
            <a:endParaRPr lang="en-US"/>
          </a:p>
          <a:p>
            <a:pPr>
              <a:buNone/>
            </a:pPr>
            <a:r>
              <a:rPr lang="en-US" sz="2900"/>
              <a:t>5.⁠ ⁠Customization for Practitioners &amp; Researchers</a:t>
            </a:r>
            <a:endParaRPr lang="en-US"/>
          </a:p>
          <a:p>
            <a:pPr>
              <a:buNone/>
            </a:pPr>
            <a:r>
              <a:rPr lang="en-US" sz="2900"/>
              <a:t>Allow Ayurveda practitioners to filter recommendations based on Prakriti, Dosha, Srotas, and Bala.</a:t>
            </a:r>
            <a:endParaRPr lang="en-US"/>
          </a:p>
          <a:p>
            <a:pPr>
              <a:buNone/>
            </a:pPr>
            <a:r>
              <a:rPr lang="en-US" sz="2900"/>
              <a:t>Provide researchers with a comparative study of classical and modern pharmacological insights.</a:t>
            </a:r>
            <a:endParaRPr lang="en-US"/>
          </a:p>
          <a:p>
            <a:pPr>
              <a:buNone/>
            </a:pPr>
            <a:r>
              <a:rPr lang="en-US" sz="2900"/>
              <a:t>6.⁠ ⁠User-Friendly Interface &amp; Accessibility</a:t>
            </a:r>
            <a:endParaRPr lang="en-US"/>
          </a:p>
          <a:p>
            <a:pPr>
              <a:buNone/>
            </a:pPr>
            <a:r>
              <a:rPr lang="en-US" sz="2900"/>
              <a:t>Develop a mobile and web application with an intuitive UI for practitioners, students, and researchers.</a:t>
            </a:r>
            <a:endParaRPr lang="en-US"/>
          </a:p>
          <a:p>
            <a:pPr>
              <a:buNone/>
            </a:pPr>
            <a:r>
              <a:rPr lang="en-US" sz="2900"/>
              <a:t>Support multi-language access (Sanskrit, Hindi, English).</a:t>
            </a:r>
            <a:endParaRPr lang="en-US"/>
          </a:p>
          <a:p>
            <a:pPr>
              <a:buNone/>
            </a:pPr>
            <a:endParaRPr lang="en-US" sz="2900" dirty="0"/>
          </a:p>
        </p:txBody>
      </p:sp>
    </p:spTree>
    <p:extLst>
      <p:ext uri="{BB962C8B-B14F-4D97-AF65-F5344CB8AC3E}">
        <p14:creationId xmlns:p14="http://schemas.microsoft.com/office/powerpoint/2010/main" val="73247792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descr="A graph with blue rectangles&#10;&#10;AI-generated content may be incorrect.">
            <a:extLst>
              <a:ext uri="{FF2B5EF4-FFF2-40B4-BE49-F238E27FC236}">
                <a16:creationId xmlns:a16="http://schemas.microsoft.com/office/drawing/2014/main" id="{6CC5845B-53C9-FAED-65EB-B0758062D046}"/>
              </a:ext>
            </a:extLst>
          </p:cNvPr>
          <p:cNvPicPr>
            <a:picLocks noChangeAspect="1"/>
          </p:cNvPicPr>
          <p:nvPr/>
        </p:nvPicPr>
        <p:blipFill>
          <a:blip r:embed="rId3"/>
          <a:stretch>
            <a:fillRect/>
          </a:stretch>
        </p:blipFill>
        <p:spPr>
          <a:xfrm>
            <a:off x="811561" y="1453575"/>
            <a:ext cx="10172389" cy="4731435"/>
          </a:xfrm>
          <a:prstGeom prst="rect">
            <a:avLst/>
          </a:prstGeom>
        </p:spPr>
      </p:pic>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dirty="0">
                <a:latin typeface="Cambria" panose="02040503050406030204" pitchFamily="18" charset="0"/>
                <a:ea typeface="Cambria" panose="02040503050406030204" pitchFamily="18" charset="0"/>
              </a:rPr>
              <a:t>https://www.indeed.com/career-advice/career-development/how-to-cite-a-research-paper</a:t>
            </a:r>
          </a:p>
          <a:p>
            <a:pPr marL="152400" indent="0">
              <a:spcBef>
                <a:spcPts val="0"/>
              </a:spcBef>
              <a:buNone/>
            </a:pPr>
            <a:r>
              <a:rPr lang="en-US"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2" name="Rectangle 1"/>
          <p:cNvSpPr/>
          <p:nvPr/>
        </p:nvSpPr>
        <p:spPr>
          <a:xfrm>
            <a:off x="951345" y="3167390"/>
            <a:ext cx="10187710" cy="523220"/>
          </a:xfrm>
          <a:prstGeom prst="rect">
            <a:avLst/>
          </a:prstGeom>
        </p:spPr>
        <p:txBody>
          <a:bodyPr wrap="square">
            <a:spAutoFit/>
          </a:bodyPr>
          <a:lstStyle/>
          <a:p>
            <a:r>
              <a:rPr lang="en-IN" dirty="0"/>
              <a:t>https://www.academia.edu/download/74085980/AGRIBAZAAR_A_VIRTUAL_TRADING_PLACE_FOR_F20211102-22413-uw5hba.pdf</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193288" y="1143001"/>
            <a:ext cx="11807902" cy="4953000"/>
          </a:xfrm>
          <a:prstGeom prst="rect">
            <a:avLst/>
          </a:prstGeom>
          <a:noFill/>
          <a:ln>
            <a:noFill/>
          </a:ln>
        </p:spPr>
        <p:txBody>
          <a:bodyPr spcFirstLastPara="1" wrap="square" lIns="91425" tIns="45700" rIns="91425" bIns="45700" anchor="t" anchorCtr="0">
            <a:noAutofit/>
          </a:bodyPr>
          <a:lstStyle/>
          <a:p>
            <a:pPr marL="342900" indent="-190500" algn="just">
              <a:spcBef>
                <a:spcPts val="0"/>
              </a:spcBef>
              <a:buNone/>
            </a:pPr>
            <a:r>
              <a:rPr lang="en-US" sz="1800" dirty="0">
                <a:latin typeface="Calibri"/>
                <a:ea typeface="Cambria"/>
              </a:rPr>
              <a:t>Organization: </a:t>
            </a:r>
            <a:r>
              <a:rPr lang="en-US" sz="1200">
                <a:latin typeface="Calibri"/>
                <a:ea typeface="Calibri"/>
                <a:cs typeface="Calibri"/>
              </a:rPr>
              <a:t>Difficulty Level: Complex</a:t>
            </a:r>
            <a:endParaRPr lang="en-IN" sz="1800">
              <a:latin typeface="Calibri"/>
              <a:ea typeface="Cambria"/>
            </a:endParaRPr>
          </a:p>
          <a:p>
            <a:pPr marL="342900" indent="-190500" algn="just">
              <a:spcBef>
                <a:spcPts val="0"/>
              </a:spcBef>
              <a:buNone/>
            </a:pPr>
            <a:r>
              <a:rPr lang="en-US" sz="1800" dirty="0">
                <a:latin typeface="Calibri"/>
                <a:ea typeface="Cambria"/>
              </a:rPr>
              <a:t>Category (Hardware / Software / Both) : Software </a:t>
            </a:r>
          </a:p>
          <a:p>
            <a:pPr marL="0" indent="0" algn="just">
              <a:buNone/>
            </a:pPr>
            <a:r>
              <a:rPr lang="en-US" sz="1800" b="1" dirty="0">
                <a:latin typeface="Calibri"/>
                <a:ea typeface="Cambria"/>
              </a:rPr>
              <a:t>Problem Description</a:t>
            </a:r>
            <a:r>
              <a:rPr lang="en-US" sz="1800" dirty="0">
                <a:latin typeface="Calibri"/>
                <a:ea typeface="Cambria"/>
              </a:rPr>
              <a:t>: </a:t>
            </a:r>
            <a:r>
              <a:rPr lang="en-US" sz="1400"/>
              <a:t>Ayurveda has a large database of single herbs, minerals, and formulations that have been tailormade to suit each individual, his/her psychosomatic constitution, clinical condition, comorbidities, age, region, etc. These data are spread over more than 150 texts, amidst manuscripts in multiple languages and scripts. With the rise of transcriptional and translational facilities, several traditional medicinal texts are now available in their digitized forms. But for an Ayurvedic student or practitioner, exploring this multitude of literature for identifying their ""drug of choice' often becomes tedious and impractical. Here is the need of a custom software that can identify the apt formulation that has been designed to treat a constellation of symptoms and present it to the student/practitioner along with its reference and other desired properties. For example, the two formulations Punarnavadi Kashaya and Vyaghryadi Kashaya are mentioned in texts as follows: Both these are decoctions advised in Jvara (fever) and Kasa (cough). But in a patient with upper respiratory tract infections like common cold (Pinasa), Vyaghryadi would suit better than Punarnavadi. Whereas in a condition associated with inflammatory changes all over the body, I Punarnavadi would be the appropriate choice. The objective of the proposed software is to identify the single drugs and formulations that suit a set of symptoms. Certain ingredients (eg. jaggery) are unsuitable for certain categories of patients (e.g. diabetics). There are also medicine mediums that are unsuitable for specific discases (c.g. fermented/alcoholic preparations in diabetes). Such information is also expected to be conveyed to the learner or practitioner who uses the software. The same discase has been mentioned in different names (E.g. Jvara and Santapa for fever) and the same word has been used to denote different (Eg. Abhaya generally means Terminalia chebula but in the context o!Jatyadi ghrita, it means Vetiveria zizanioides. The multiple names of same diseases are expected to be included in the tags of each formulation. The sources for the formulations, and synonyms and similar words have been included in the data section. It is also desirable to include the Ayurvedic pharmacological properties of the single drugs, and the compound formulation (called Rasa, Guna, Virya, Vipaka, etc.)as and where available.</a:t>
            </a:r>
          </a:p>
          <a:p>
            <a:pPr marL="342900" lvl="0" indent="-190500" algn="just">
              <a:spcBef>
                <a:spcPts val="0"/>
              </a:spcBef>
              <a:buNone/>
            </a:pPr>
            <a:endParaRPr lang="en-US" sz="1200" dirty="0">
              <a:latin typeface="Calibri"/>
              <a:ea typeface="Cambria"/>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a:buFont typeface="Wingdings" panose="05000000000000000000" pitchFamily="2" charset="2"/>
              <a:buChar char="Ø"/>
            </a:pPr>
            <a:r>
              <a:rPr lang="en-US" dirty="0">
                <a:latin typeface="Cambria"/>
                <a:ea typeface="Cambria"/>
              </a:rPr>
              <a:t>  </a:t>
            </a:r>
            <a:r>
              <a:rPr lang="en-IN" b="1" dirty="0">
                <a:latin typeface="Cambria"/>
                <a:ea typeface="Cambria"/>
              </a:rPr>
              <a:t>Frontend:</a:t>
            </a:r>
          </a:p>
          <a:p>
            <a:pPr>
              <a:buNone/>
            </a:pPr>
            <a:r>
              <a:rPr lang="en-IN" dirty="0"/>
              <a:t>Technology Stack:</a:t>
            </a:r>
          </a:p>
          <a:p>
            <a:pPr>
              <a:buNone/>
            </a:pPr>
            <a:r>
              <a:rPr lang="en-IN" dirty="0"/>
              <a:t>    •    Programming Language: Java</a:t>
            </a:r>
          </a:p>
          <a:p>
            <a:pPr>
              <a:buNone/>
            </a:pPr>
            <a:r>
              <a:rPr lang="en-IN" dirty="0"/>
              <a:t>    •    UI Framework: XML (for layouts)</a:t>
            </a:r>
          </a:p>
          <a:p>
            <a:pPr>
              <a:buNone/>
            </a:pPr>
            <a:r>
              <a:rPr lang="en-IN" dirty="0"/>
              <a:t>    •    Networking Library: Retrofit (for API calls)</a:t>
            </a:r>
          </a:p>
          <a:p>
            <a:pPr>
              <a:buNone/>
            </a:pPr>
            <a:r>
              <a:rPr lang="en-IN" dirty="0"/>
              <a:t>    •    Local Database: Room Database (SQLite)</a:t>
            </a:r>
          </a:p>
          <a:p>
            <a:pPr>
              <a:buNone/>
            </a:pPr>
            <a:r>
              <a:rPr lang="en-IN" dirty="0"/>
              <a:t>    •    IDE: Android Studio (Latest Version)</a:t>
            </a:r>
          </a:p>
          <a:p>
            <a:pPr>
              <a:buNone/>
            </a:pPr>
            <a:r>
              <a:rPr lang="en-IN" dirty="0"/>
              <a:t>    •    State Management: </a:t>
            </a:r>
            <a:r>
              <a:rPr lang="en-IN" dirty="0" err="1"/>
              <a:t>LiveData</a:t>
            </a:r>
            <a:r>
              <a:rPr lang="en-IN" dirty="0"/>
              <a:t> &amp; </a:t>
            </a:r>
            <a:r>
              <a:rPr lang="en-IN" dirty="0" err="1"/>
              <a:t>ViewModel</a:t>
            </a:r>
            <a:r>
              <a:rPr lang="en-IN" dirty="0"/>
              <a:t> (MVVM Architecture)</a:t>
            </a:r>
          </a:p>
          <a:p>
            <a:pPr>
              <a:buNone/>
            </a:pPr>
            <a:endParaRPr lang="en-IN" dirty="0"/>
          </a:p>
          <a:p>
            <a:pPr marL="76200" indent="0">
              <a:buNone/>
            </a:pPr>
            <a:endParaRPr lang="en-IN" b="1"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B6E62A6-1B57-5ED6-0D49-EE207229043D}"/>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2F8110AC-8581-5E03-7058-EAE6AB3A40A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a:extLst>
              <a:ext uri="{FF2B5EF4-FFF2-40B4-BE49-F238E27FC236}">
                <a16:creationId xmlns:a16="http://schemas.microsoft.com/office/drawing/2014/main" id="{354200A5-1C46-50F4-0EF3-042893483BDF}"/>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p>
          <a:p>
            <a:pPr>
              <a:buFont typeface="Wingdings" panose="05000000000000000000" pitchFamily="2" charset="2"/>
              <a:buChar char="Ø"/>
            </a:pPr>
            <a:r>
              <a:rPr lang="en-US" dirty="0">
                <a:latin typeface="Cambria"/>
                <a:ea typeface="Cambria"/>
              </a:rPr>
              <a:t>  </a:t>
            </a:r>
            <a:r>
              <a:rPr lang="en-IN" b="1" dirty="0">
                <a:latin typeface="Cambria"/>
                <a:ea typeface="Cambria"/>
              </a:rPr>
              <a:t>Frontend:</a:t>
            </a:r>
          </a:p>
          <a:p>
            <a:pPr>
              <a:buNone/>
            </a:pPr>
            <a:r>
              <a:rPr lang="en-IN" dirty="0"/>
              <a:t>UI Components:</a:t>
            </a:r>
          </a:p>
          <a:p>
            <a:pPr>
              <a:buNone/>
            </a:pPr>
            <a:r>
              <a:rPr lang="en-IN" dirty="0"/>
              <a:t>    1.    Login/Signup Screen</a:t>
            </a:r>
          </a:p>
          <a:p>
            <a:pPr>
              <a:buNone/>
            </a:pPr>
            <a:r>
              <a:rPr lang="en-IN" dirty="0"/>
              <a:t>    •    Firebase Authentication (Email/Google Sign-In)</a:t>
            </a:r>
          </a:p>
          <a:p>
            <a:pPr>
              <a:buNone/>
            </a:pPr>
            <a:r>
              <a:rPr lang="en-IN" dirty="0"/>
              <a:t>    •    </a:t>
            </a:r>
            <a:r>
              <a:rPr lang="en-IN" dirty="0" err="1"/>
              <a:t>EditText</a:t>
            </a:r>
            <a:r>
              <a:rPr lang="en-IN" dirty="0"/>
              <a:t> for Email/Password</a:t>
            </a:r>
          </a:p>
          <a:p>
            <a:pPr>
              <a:buNone/>
            </a:pPr>
            <a:r>
              <a:rPr lang="en-IN" dirty="0"/>
              <a:t>    •    Button for Login/Signup</a:t>
            </a:r>
          </a:p>
          <a:p>
            <a:pPr>
              <a:buNone/>
            </a:pPr>
            <a:r>
              <a:rPr lang="en-IN" dirty="0"/>
              <a:t>    2.    Home Screen</a:t>
            </a:r>
          </a:p>
          <a:p>
            <a:pPr>
              <a:buNone/>
            </a:pPr>
            <a:r>
              <a:rPr lang="en-IN" dirty="0"/>
              <a:t>    •    Search bar (</a:t>
            </a:r>
            <a:r>
              <a:rPr lang="en-IN" dirty="0" err="1"/>
              <a:t>EditText</a:t>
            </a:r>
            <a:r>
              <a:rPr lang="en-IN" dirty="0"/>
              <a:t> + </a:t>
            </a:r>
            <a:r>
              <a:rPr lang="en-IN" dirty="0" err="1"/>
              <a:t>RecyclerView</a:t>
            </a:r>
            <a:r>
              <a:rPr lang="en-IN" dirty="0"/>
              <a:t>)</a:t>
            </a:r>
          </a:p>
          <a:p>
            <a:pPr>
              <a:buNone/>
            </a:pPr>
            <a:r>
              <a:rPr lang="en-IN" dirty="0"/>
              <a:t>    •    Dropdown (Spinner) for filtering symptoms</a:t>
            </a:r>
          </a:p>
          <a:p>
            <a:pPr>
              <a:buNone/>
            </a:pPr>
            <a:r>
              <a:rPr lang="en-IN" dirty="0"/>
              <a:t>    3.    Drug Recommendation Screen</a:t>
            </a:r>
          </a:p>
          <a:p>
            <a:pPr>
              <a:buNone/>
            </a:pPr>
            <a:r>
              <a:rPr lang="en-IN" dirty="0"/>
              <a:t>    •    </a:t>
            </a:r>
            <a:r>
              <a:rPr lang="en-IN" dirty="0" err="1"/>
              <a:t>RecyclerView</a:t>
            </a:r>
            <a:r>
              <a:rPr lang="en-IN" dirty="0"/>
              <a:t> for listing recommendations</a:t>
            </a:r>
          </a:p>
          <a:p>
            <a:pPr>
              <a:buNone/>
            </a:pPr>
            <a:r>
              <a:rPr lang="en-IN" dirty="0"/>
              <a:t>    •    </a:t>
            </a:r>
            <a:r>
              <a:rPr lang="en-IN" dirty="0" err="1"/>
              <a:t>CardView</a:t>
            </a:r>
            <a:r>
              <a:rPr lang="en-IN" dirty="0"/>
              <a:t> displaying Ayurvedic drug name, ingredients, and usage</a:t>
            </a:r>
          </a:p>
          <a:p>
            <a:pPr>
              <a:buNone/>
            </a:pPr>
            <a:r>
              <a:rPr lang="en-IN" dirty="0"/>
              <a:t>    4.    Details Page</a:t>
            </a:r>
          </a:p>
          <a:p>
            <a:pPr>
              <a:buNone/>
            </a:pPr>
            <a:r>
              <a:rPr lang="en-IN" dirty="0"/>
              <a:t>    •    Displays complete information (Rasa, Guna, Virya, </a:t>
            </a:r>
            <a:r>
              <a:rPr lang="en-IN" dirty="0" err="1"/>
              <a:t>Vipaka</a:t>
            </a:r>
            <a:r>
              <a:rPr lang="en-IN" dirty="0"/>
              <a:t>, usage)</a:t>
            </a:r>
          </a:p>
          <a:p>
            <a:pPr>
              <a:buNone/>
            </a:pPr>
            <a:r>
              <a:rPr lang="en-IN" dirty="0"/>
              <a:t>    •    Scrollable </a:t>
            </a:r>
            <a:r>
              <a:rPr lang="en-IN" dirty="0" err="1"/>
              <a:t>TextView</a:t>
            </a:r>
          </a:p>
          <a:p>
            <a:pPr>
              <a:buNone/>
            </a:pPr>
            <a:r>
              <a:rPr lang="en-IN" dirty="0"/>
              <a:t>    5.    </a:t>
            </a:r>
            <a:r>
              <a:rPr lang="en-IN" dirty="0" err="1"/>
              <a:t>Favorites</a:t>
            </a:r>
            <a:r>
              <a:rPr lang="en-IN" dirty="0"/>
              <a:t> &amp; History</a:t>
            </a:r>
          </a:p>
          <a:p>
            <a:pPr>
              <a:buNone/>
            </a:pPr>
            <a:r>
              <a:rPr lang="en-IN" dirty="0"/>
              <a:t>    •    </a:t>
            </a:r>
            <a:r>
              <a:rPr lang="en-IN" dirty="0" err="1"/>
              <a:t>ListView</a:t>
            </a:r>
            <a:r>
              <a:rPr lang="en-IN" dirty="0"/>
              <a:t>/</a:t>
            </a:r>
            <a:r>
              <a:rPr lang="en-IN" dirty="0" err="1"/>
              <a:t>RecyclerView</a:t>
            </a:r>
            <a:r>
              <a:rPr lang="en-IN" dirty="0"/>
              <a:t> for saved drugs</a:t>
            </a:r>
          </a:p>
          <a:p>
            <a:pPr>
              <a:buNone/>
            </a:pPr>
            <a:r>
              <a:rPr lang="en-IN" dirty="0"/>
              <a:t>    •    Room Database for offline storage</a:t>
            </a:r>
          </a:p>
          <a:p>
            <a:pPr>
              <a:buNone/>
            </a:pPr>
            <a:r>
              <a:rPr lang="en-IN" dirty="0"/>
              <a:t>    6.    Settings Page</a:t>
            </a:r>
          </a:p>
          <a:p>
            <a:pPr>
              <a:buNone/>
            </a:pPr>
            <a:r>
              <a:rPr lang="en-IN" dirty="0"/>
              <a:t>    •    User preferences (e.g., dark mode)</a:t>
            </a:r>
          </a:p>
          <a:p>
            <a:pPr>
              <a:buNone/>
            </a:pPr>
            <a:endParaRPr lang="en-IN" dirty="0"/>
          </a:p>
          <a:p>
            <a:pPr>
              <a:buNone/>
            </a:pPr>
            <a:endParaRPr lang="en-IN" dirty="0"/>
          </a:p>
          <a:p>
            <a:pPr marL="76200" indent="0">
              <a:buNone/>
            </a:pPr>
            <a:endParaRPr lang="en-IN" b="1"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b="1"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0229080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a:buChar char="Ø"/>
            </a:pPr>
            <a:r>
              <a:rPr lang="en-IN" b="1" dirty="0">
                <a:latin typeface="Cambria"/>
                <a:ea typeface="Cambria"/>
              </a:rPr>
              <a:t>Backend:</a:t>
            </a:r>
            <a:endParaRPr lang="en-US"/>
          </a:p>
          <a:p>
            <a:pPr algn="just">
              <a:buNone/>
            </a:pPr>
            <a:r>
              <a:rPr lang="en-IN" dirty="0"/>
              <a:t>Backend Frameworks: </a:t>
            </a:r>
          </a:p>
          <a:p>
            <a:pPr marL="0" indent="0" algn="just">
              <a:buNone/>
            </a:pPr>
            <a:r>
              <a:rPr lang="en-IN"/>
              <a:t>•⁠  Technology Stack:</a:t>
            </a:r>
          </a:p>
          <a:p>
            <a:pPr algn="just">
              <a:buNone/>
            </a:pPr>
            <a:r>
              <a:rPr lang="en-IN" dirty="0"/>
              <a:t>    •    Database: Firebase </a:t>
            </a:r>
            <a:r>
              <a:rPr lang="en-IN" dirty="0" err="1"/>
              <a:t>Firestore</a:t>
            </a:r>
            <a:r>
              <a:rPr lang="en-IN" dirty="0"/>
              <a:t> (Recommended) or MySQL</a:t>
            </a:r>
          </a:p>
          <a:p>
            <a:pPr algn="just">
              <a:buNone/>
            </a:pPr>
            <a:r>
              <a:rPr lang="en-IN" dirty="0"/>
              <a:t>    •    API Development: Node.js (Express.js) or Firebase Functions</a:t>
            </a:r>
          </a:p>
          <a:p>
            <a:pPr algn="just">
              <a:buNone/>
            </a:pPr>
            <a:r>
              <a:rPr lang="en-IN" dirty="0"/>
              <a:t>    •    Authentication: Firebase Authentication (Google/Email)</a:t>
            </a:r>
          </a:p>
          <a:p>
            <a:pPr algn="just">
              <a:buNone/>
            </a:pPr>
            <a:r>
              <a:rPr lang="en-IN" dirty="0"/>
              <a:t>    •    Storage: Firebase Storage (for images/documents)</a:t>
            </a:r>
          </a:p>
          <a:p>
            <a:pPr marL="342900" indent="-190500" algn="just">
              <a:lnSpc>
                <a:spcPct val="200000"/>
              </a:lnSpc>
              <a:spcBef>
                <a:spcPts val="0"/>
              </a:spcBef>
              <a:buNone/>
            </a:pPr>
            <a:endParaRPr lang="en-IN" b="1" dirty="0">
              <a:latin typeface="Cambria"/>
              <a:ea typeface="Cambria"/>
            </a:endParaRPr>
          </a:p>
          <a:p>
            <a:pPr marL="342900" lvl="0" indent="-190500" algn="just">
              <a:lnSpc>
                <a:spcPct val="200000"/>
              </a:lnSpc>
              <a:spcBef>
                <a:spcPts val="0"/>
              </a:spcBef>
              <a:spcAft>
                <a:spcPts val="0"/>
              </a:spcAft>
              <a:buNone/>
            </a:pPr>
            <a:endParaRPr lang="en-US" dirty="0">
              <a:latin typeface="Cambria"/>
              <a:ea typeface="Cambria"/>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76200" indent="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E2D7E7B6-180B-2240-4207-CE93C9902F8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39D60AFB-D6EC-0C98-5DB3-FE63FC92C033}"/>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CA54817E-96AD-D4EC-C10E-606FC9FC1FBD}"/>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marL="495300" indent="-342900" algn="just">
              <a:lnSpc>
                <a:spcPct val="200000"/>
              </a:lnSpc>
              <a:spcBef>
                <a:spcPts val="0"/>
              </a:spcBef>
              <a:buFont typeface="Wingdings"/>
              <a:buChar char="Ø"/>
            </a:pPr>
            <a:r>
              <a:rPr lang="en-IN" b="1" dirty="0">
                <a:latin typeface="Cambria"/>
                <a:ea typeface="Cambria"/>
              </a:rPr>
              <a:t>Software requirements:</a:t>
            </a:r>
            <a:endParaRPr lang="en-US" dirty="0"/>
          </a:p>
          <a:p>
            <a:pPr algn="just">
              <a:buNone/>
            </a:pPr>
            <a:r>
              <a:rPr lang="en-IN"/>
              <a:t>1.⁠ ⁠Operating System Requirements</a:t>
            </a:r>
          </a:p>
          <a:p>
            <a:pPr algn="just">
              <a:buNone/>
            </a:pPr>
            <a:r>
              <a:rPr lang="en-IN"/>
              <a:t>    •    Windows 10/11, macOS, or Linux</a:t>
            </a:r>
          </a:p>
          <a:p>
            <a:pPr algn="just">
              <a:buNone/>
            </a:pPr>
            <a:endParaRPr lang="en-IN"/>
          </a:p>
          <a:p>
            <a:pPr algn="just">
              <a:buNone/>
            </a:pPr>
            <a:r>
              <a:rPr lang="en-IN"/>
              <a:t>2.⁠ ⁠Development Tools</a:t>
            </a:r>
          </a:p>
          <a:p>
            <a:pPr algn="just">
              <a:buNone/>
            </a:pPr>
            <a:r>
              <a:rPr lang="en-IN"/>
              <a:t>    •    Android Studio (Latest Version)</a:t>
            </a:r>
          </a:p>
          <a:p>
            <a:pPr algn="just">
              <a:buNone/>
            </a:pPr>
            <a:r>
              <a:rPr lang="en-IN"/>
              <a:t>    •    JDK (Java Development Kit) 11 or above</a:t>
            </a:r>
          </a:p>
          <a:p>
            <a:pPr algn="just">
              <a:buNone/>
            </a:pPr>
            <a:r>
              <a:rPr lang="en-IN"/>
              <a:t>    •    Gradle (Built into Android Studio)</a:t>
            </a:r>
          </a:p>
          <a:p>
            <a:pPr algn="just">
              <a:buNone/>
            </a:pPr>
            <a:endParaRPr lang="en-IN"/>
          </a:p>
          <a:p>
            <a:pPr algn="just">
              <a:buNone/>
            </a:pPr>
            <a:r>
              <a:rPr lang="en-IN"/>
              <a:t>3.⁠ ⁠Programming Language</a:t>
            </a:r>
          </a:p>
          <a:p>
            <a:pPr algn="just">
              <a:buNone/>
            </a:pPr>
            <a:r>
              <a:rPr lang="en-IN"/>
              <a:t>    •    Java</a:t>
            </a:r>
          </a:p>
          <a:p>
            <a:pPr algn="just">
              <a:buNone/>
            </a:pPr>
            <a:endParaRPr lang="en-IN"/>
          </a:p>
          <a:p>
            <a:pPr algn="just">
              <a:buNone/>
            </a:pPr>
            <a:r>
              <a:rPr lang="en-IN"/>
              <a:t>4.⁠ ⁠Database / Data Storage</a:t>
            </a:r>
          </a:p>
          <a:p>
            <a:pPr algn="just">
              <a:buNone/>
            </a:pPr>
            <a:r>
              <a:rPr lang="en-IN"/>
              <a:t>    •    JSON (stored locally in assets folder) or XML</a:t>
            </a:r>
          </a:p>
          <a:p>
            <a:pPr algn="just">
              <a:buNone/>
            </a:pPr>
            <a:endParaRPr lang="en-IN"/>
          </a:p>
          <a:p>
            <a:pPr algn="just">
              <a:buNone/>
            </a:pPr>
            <a:endParaRPr lang="en-IN" dirty="0"/>
          </a:p>
          <a:p>
            <a:pPr algn="just">
              <a:buNone/>
            </a:pPr>
            <a:endParaRPr lang="en-IN" b="1" dirty="0">
              <a:latin typeface="Cambria"/>
              <a:ea typeface="Cambria"/>
            </a:endParaRPr>
          </a:p>
          <a:p>
            <a:pPr algn="just">
              <a:buNone/>
            </a:pPr>
            <a:endParaRPr lang="en-IN" dirty="0"/>
          </a:p>
          <a:p>
            <a:pPr lvl="0" algn="just">
              <a:spcAft>
                <a:spcPts val="0"/>
              </a:spcAft>
              <a:buNone/>
            </a:pPr>
            <a:endParaRPr lang="en-IN"/>
          </a:p>
          <a:p>
            <a:pPr marL="342900" indent="-190500" algn="just">
              <a:lnSpc>
                <a:spcPct val="200000"/>
              </a:lnSpc>
              <a:spcBef>
                <a:spcPts val="0"/>
              </a:spcBef>
              <a:buNone/>
            </a:pPr>
            <a:endParaRPr lang="en-IN" b="1"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476200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FF593E5D-F621-41B9-A089-B0E8AB1D37F8}"/>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BB42D8A1-BB11-4BF7-5DE5-91DCE7CABC8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a:extLst>
              <a:ext uri="{FF2B5EF4-FFF2-40B4-BE49-F238E27FC236}">
                <a16:creationId xmlns:a16="http://schemas.microsoft.com/office/drawing/2014/main" id="{06C8F1E8-DCBB-284A-B339-484AAA1BD6D5}"/>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a:buChar char="Ø"/>
            </a:pPr>
            <a:r>
              <a:rPr lang="en-IN" b="1" dirty="0">
                <a:latin typeface="Cambria"/>
                <a:ea typeface="Cambria"/>
              </a:rPr>
              <a:t>Software requirements:</a:t>
            </a:r>
            <a:endParaRPr lang="en-US" dirty="0"/>
          </a:p>
          <a:p>
            <a:pPr algn="just">
              <a:buNone/>
            </a:pPr>
            <a:r>
              <a:rPr lang="en-IN" sz="1400"/>
              <a:t>5.⁠ ⁠Android Device Requirements</a:t>
            </a:r>
            <a:endParaRPr lang="en-US" sz="1400"/>
          </a:p>
          <a:p>
            <a:pPr algn="just">
              <a:buNone/>
            </a:pPr>
            <a:r>
              <a:rPr lang="en-IN" sz="1400"/>
              <a:t>    •    Minimum API Level: Android 5.0 (Lollipop) – API 21</a:t>
            </a:r>
            <a:endParaRPr lang="en-US" sz="1400"/>
          </a:p>
          <a:p>
            <a:pPr algn="just">
              <a:buNone/>
            </a:pPr>
            <a:r>
              <a:rPr lang="en-IN" sz="1400"/>
              <a:t>    •    Recommended API Level: Android 8.0 (Oreo) and above</a:t>
            </a:r>
            <a:endParaRPr lang="en-US" sz="1400"/>
          </a:p>
          <a:p>
            <a:pPr algn="just">
              <a:buNone/>
            </a:pPr>
            <a:endParaRPr lang="en-IN" sz="1400" dirty="0"/>
          </a:p>
          <a:p>
            <a:pPr algn="just">
              <a:buNone/>
            </a:pPr>
            <a:r>
              <a:rPr lang="en-IN" sz="1400"/>
              <a:t>6.⁠ ⁠Libraries &amp; Dependencies</a:t>
            </a:r>
            <a:endParaRPr lang="en-US" sz="1400"/>
          </a:p>
          <a:p>
            <a:pPr algn="just">
              <a:buNone/>
            </a:pPr>
            <a:r>
              <a:rPr lang="en-IN" sz="1400"/>
              <a:t>    •    Gson for JSON parsing (com.google.code.gson:gson:2.8.9)</a:t>
            </a:r>
            <a:endParaRPr lang="en-US" sz="1400"/>
          </a:p>
          <a:p>
            <a:pPr algn="just">
              <a:buNone/>
            </a:pPr>
            <a:r>
              <a:rPr lang="en-IN" sz="1400"/>
              <a:t>    •    RecyclerView for displaying results</a:t>
            </a:r>
            <a:endParaRPr lang="en-US" sz="1400"/>
          </a:p>
          <a:p>
            <a:pPr algn="just">
              <a:buNone/>
            </a:pPr>
            <a:r>
              <a:rPr lang="en-IN" sz="1400"/>
              <a:t>    •    Material Components for UI (com.google.android.material:material:1.6.0)</a:t>
            </a:r>
            <a:endParaRPr lang="en-US" sz="1400"/>
          </a:p>
          <a:p>
            <a:pPr algn="just">
              <a:buNone/>
            </a:pPr>
            <a:endParaRPr lang="en-IN" sz="1400" dirty="0"/>
          </a:p>
          <a:p>
            <a:pPr algn="just">
              <a:buNone/>
            </a:pPr>
            <a:r>
              <a:rPr lang="en-IN" sz="1400"/>
              <a:t>7.⁠ ⁠Testing Tools</a:t>
            </a:r>
            <a:endParaRPr lang="en-US" sz="1400"/>
          </a:p>
          <a:p>
            <a:pPr algn="just">
              <a:buNone/>
            </a:pPr>
            <a:r>
              <a:rPr lang="en-IN" sz="1400"/>
              <a:t>    •    Android Emulator</a:t>
            </a:r>
            <a:endParaRPr lang="en-US" sz="1400"/>
          </a:p>
          <a:p>
            <a:pPr algn="just">
              <a:buNone/>
            </a:pPr>
            <a:r>
              <a:rPr lang="en-IN" sz="1400"/>
              <a:t>    •    JUnit for unit testing</a:t>
            </a:r>
            <a:endParaRPr lang="en-US" sz="1400"/>
          </a:p>
          <a:p>
            <a:pPr marL="152400" indent="0" algn="just">
              <a:lnSpc>
                <a:spcPct val="200000"/>
              </a:lnSpc>
              <a:spcBef>
                <a:spcPts val="0"/>
              </a:spcBef>
              <a:buNone/>
            </a:pPr>
            <a:r>
              <a:rPr lang="en-IN" sz="1400"/>
              <a:t>    •    Espresso for UI testing</a:t>
            </a:r>
          </a:p>
          <a:p>
            <a:pPr algn="just">
              <a:buNone/>
            </a:pPr>
            <a:endParaRPr lang="en-IN" sz="4800" b="1" dirty="0">
              <a:latin typeface="Cambria"/>
              <a:ea typeface="Cambria"/>
            </a:endParaRPr>
          </a:p>
          <a:p>
            <a:pPr algn="just">
              <a:buNone/>
            </a:pPr>
            <a:endParaRPr lang="en-IN" dirty="0"/>
          </a:p>
          <a:p>
            <a:pPr lvl="0" algn="just">
              <a:spcAft>
                <a:spcPts val="0"/>
              </a:spcAft>
              <a:buNone/>
            </a:pPr>
            <a:endParaRPr lang="en-IN"/>
          </a:p>
          <a:p>
            <a:pPr marL="342900" indent="-190500" algn="just">
              <a:lnSpc>
                <a:spcPct val="200000"/>
              </a:lnSpc>
              <a:spcBef>
                <a:spcPts val="0"/>
              </a:spcBef>
              <a:buNone/>
            </a:pPr>
            <a:endParaRPr lang="en-IN" b="1" dirty="0">
              <a:latin typeface="Cambria" panose="02040503050406030204" pitchFamily="18" charset="0"/>
              <a:ea typeface="Cambria" panose="02040503050406030204" pitchFamily="18" charset="0"/>
            </a:endParaRPr>
          </a:p>
          <a:p>
            <a:pPr marL="342900" indent="-190500" algn="just">
              <a:lnSpc>
                <a:spcPct val="200000"/>
              </a:lnSpc>
              <a:spcBef>
                <a:spcPts val="0"/>
              </a:spcBef>
              <a:buNone/>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dirty="0">
              <a:latin typeface="Cambria" panose="02040503050406030204" pitchFamily="18" charset="0"/>
              <a:ea typeface="Cambria" panose="02040503050406030204" pitchFamily="18" charset="0"/>
            </a:endParaRPr>
          </a:p>
          <a:p>
            <a:pPr marL="76200" lvl="0" indent="0" rtl="0">
              <a:spcAft>
                <a:spcPts val="0"/>
              </a:spcAft>
              <a:buClr>
                <a:schemeClr val="dk1"/>
              </a:buClr>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5266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62500" lnSpcReduction="20000"/>
          </a:bodyPr>
          <a:lstStyle/>
          <a:p>
            <a:pPr>
              <a:buFont typeface="Wingdings" panose="05000000000000000000" pitchFamily="2" charset="2"/>
              <a:buChar char="Ø"/>
            </a:pPr>
            <a:r>
              <a:rPr lang="en-US" b="1" dirty="0"/>
              <a:t>   </a:t>
            </a:r>
            <a:r>
              <a:rPr lang="en-US" sz="2900" b="1" dirty="0">
                <a:latin typeface="Cambria" panose="02040503050406030204" pitchFamily="18" charset="0"/>
                <a:ea typeface="Cambria" panose="02040503050406030204" pitchFamily="18" charset="0"/>
              </a:rPr>
              <a:t>Core Objectives</a:t>
            </a:r>
            <a:endParaRPr lang="en-US" sz="2900" dirty="0">
              <a:latin typeface="Cambria" panose="02040503050406030204" pitchFamily="18" charset="0"/>
              <a:ea typeface="Cambria" panose="02040503050406030204" pitchFamily="18" charset="0"/>
            </a:endParaRPr>
          </a:p>
          <a:p>
            <a:pPr>
              <a:buNone/>
            </a:pPr>
            <a:r>
              <a:rPr lang="en-US" sz="2900" dirty="0"/>
              <a:t>1.⁠ ⁠Knowledge Extraction &amp; Structuring</a:t>
            </a:r>
            <a:endParaRPr lang="en-US" dirty="0"/>
          </a:p>
          <a:p>
            <a:pPr>
              <a:buNone/>
            </a:pPr>
            <a:r>
              <a:rPr lang="en-US" sz="2900" dirty="0"/>
              <a:t>Digitize and structure data from classical Ayurvedic texts like Charaka Samhita, Sushruta Samhita, and other repositories.</a:t>
            </a:r>
            <a:endParaRPr lang="en-US" dirty="0"/>
          </a:p>
          <a:p>
            <a:pPr>
              <a:buNone/>
            </a:pPr>
            <a:r>
              <a:rPr lang="en-US" sz="2900" dirty="0"/>
              <a:t>Categorize information based on diseases (</a:t>
            </a:r>
            <a:r>
              <a:rPr lang="en-US" sz="2900" dirty="0" err="1"/>
              <a:t>Vyadhi</a:t>
            </a:r>
            <a:r>
              <a:rPr lang="en-US" sz="2900" dirty="0"/>
              <a:t>), doshas, pharmacological properties (Rasa, Guna, Virya, </a:t>
            </a:r>
            <a:r>
              <a:rPr lang="en-US" sz="2900" dirty="0" err="1"/>
              <a:t>Vipaka</a:t>
            </a:r>
            <a:r>
              <a:rPr lang="en-US" sz="2900" dirty="0"/>
              <a:t>, Prabhava), and formulations (Yoga, Kalpana).</a:t>
            </a:r>
            <a:endParaRPr lang="en-US" dirty="0"/>
          </a:p>
          <a:p>
            <a:pPr>
              <a:buNone/>
            </a:pPr>
            <a:r>
              <a:rPr lang="en-US" sz="2900" dirty="0"/>
              <a:t>2.⁠ ⁠Intelligent Search &amp; Recommendation Engine</a:t>
            </a:r>
            <a:endParaRPr lang="en-US"/>
          </a:p>
          <a:p>
            <a:pPr>
              <a:buNone/>
            </a:pPr>
            <a:r>
              <a:rPr lang="en-US" sz="2900" dirty="0"/>
              <a:t>Provide AI-powered search for disease names, symptoms, and pharmacological properties.</a:t>
            </a:r>
            <a:endParaRPr lang="en-US" dirty="0"/>
          </a:p>
          <a:p>
            <a:pPr>
              <a:buNone/>
            </a:pPr>
            <a:r>
              <a:rPr lang="en-US" sz="2900" dirty="0"/>
              <a:t>Suggest single herbs (</a:t>
            </a:r>
            <a:r>
              <a:rPr lang="en-US" sz="2900" dirty="0" err="1"/>
              <a:t>Dravyas</a:t>
            </a:r>
            <a:r>
              <a:rPr lang="en-US" sz="2900" dirty="0"/>
              <a:t>) and formulations (Yogas) based on classical references.</a:t>
            </a:r>
            <a:endParaRPr lang="en-US" dirty="0"/>
          </a:p>
          <a:p>
            <a:pPr>
              <a:buNone/>
            </a:pPr>
            <a:r>
              <a:rPr lang="en-US" sz="2900" dirty="0"/>
              <a:t>Offer personalized recommendations based on dosha type and patient-specific parameters.</a:t>
            </a:r>
            <a:endParaRPr lang="en-US" dirty="0"/>
          </a:p>
          <a:p>
            <a:pPr>
              <a:buNone/>
            </a:pPr>
            <a:r>
              <a:rPr lang="en-US" sz="2900" dirty="0"/>
              <a:t>3.⁠ ⁠Text-Based &amp; Natural Language Processing (NLP) Support</a:t>
            </a:r>
            <a:endParaRPr lang="en-US" dirty="0"/>
          </a:p>
          <a:p>
            <a:pPr>
              <a:buNone/>
            </a:pPr>
            <a:r>
              <a:rPr lang="en-US" sz="2900"/>
              <a:t>Enable keyword-based and NLP-based search for users to enter symptoms or disease names in Sanskrit, Hindi, or English.</a:t>
            </a:r>
            <a:endParaRPr lang="en-US"/>
          </a:p>
          <a:p>
            <a:pPr>
              <a:buNone/>
            </a:pPr>
            <a:r>
              <a:rPr lang="en-US" sz="2900"/>
              <a:t>Extract insights from textual descriptions in classical books.</a:t>
            </a:r>
            <a:endParaRPr lang="en-US"/>
          </a:p>
          <a:p>
            <a:pPr marL="76200" indent="0">
              <a:buFont typeface="Wingdings" panose="05000000000000000000" pitchFamily="2" charset="2"/>
              <a:buNone/>
            </a:pPr>
            <a:endParaRPr lang="en-US" sz="2900" b="1" dirty="0">
              <a:latin typeface="Cambria"/>
              <a:ea typeface="Cambria"/>
            </a:endParaRPr>
          </a:p>
          <a:p>
            <a:pPr>
              <a:buFont typeface="Wingdings" panose="05000000000000000000" pitchFamily="2" charset="2"/>
              <a:buChar char="Ø"/>
            </a:pPr>
            <a:endParaRPr lang="en-US"/>
          </a:p>
        </p:txBody>
      </p:sp>
    </p:spTree>
    <p:extLst>
      <p:ext uri="{BB962C8B-B14F-4D97-AF65-F5344CB8AC3E}">
        <p14:creationId xmlns:p14="http://schemas.microsoft.com/office/powerpoint/2010/main" val="20004557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620</TotalTime>
  <Words>608</Words>
  <Application>Microsoft Office PowerPoint</Application>
  <PresentationFormat>Widescreen</PresentationFormat>
  <Paragraphs>81</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Bioinformatics</vt:lpstr>
      <vt:lpstr>A software that suggests drugs and formulations for a disease/pharmacological property based on the Ayurvedie classical books/Repositories.</vt:lpstr>
      <vt:lpstr>Content</vt:lpstr>
      <vt:lpstr>Problem Statement Number: </vt:lpstr>
      <vt:lpstr>Analysis of Problem Statement</vt:lpstr>
      <vt:lpstr>Analysis of Problem Statement</vt:lpstr>
      <vt:lpstr>Analysis of Problem Statement (contd...)</vt:lpstr>
      <vt:lpstr>Analysis of Problem Statement (contd...)</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Dell</cp:lastModifiedBy>
  <cp:revision>202</cp:revision>
  <dcterms:modified xsi:type="dcterms:W3CDTF">2025-02-03T16:12:17Z</dcterms:modified>
</cp:coreProperties>
</file>