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HOSPITAL</a:t>
            </a:r>
            <a:r>
              <a:rPr lang="en-IN" baseline="0" dirty="0"/>
              <a:t> FINDER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Project Planning </c:v>
                </c:pt>
                <c:pt idx="1">
                  <c:v>Analysis of project </c:v>
                </c:pt>
                <c:pt idx="2">
                  <c:v>Technology and Stack </c:v>
                </c:pt>
                <c:pt idx="3">
                  <c:v>Software</c:v>
                </c:pt>
                <c:pt idx="4">
                  <c:v>Training and Testing </c:v>
                </c:pt>
                <c:pt idx="5">
                  <c:v>Deployment and Launch 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6"/>
                <c:pt idx="0">
                  <c:v>45543</c:v>
                </c:pt>
                <c:pt idx="1">
                  <c:v>45550</c:v>
                </c:pt>
                <c:pt idx="2">
                  <c:v>45558</c:v>
                </c:pt>
                <c:pt idx="3">
                  <c:v>45587</c:v>
                </c:pt>
                <c:pt idx="4">
                  <c:v>45603</c:v>
                </c:pt>
                <c:pt idx="5">
                  <c:v>45616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8-4C5A-BF89-F028F29FDC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Project Planning </c:v>
                </c:pt>
                <c:pt idx="1">
                  <c:v>Analysis of project </c:v>
                </c:pt>
                <c:pt idx="2">
                  <c:v>Technology and Stack </c:v>
                </c:pt>
                <c:pt idx="3">
                  <c:v>Software</c:v>
                </c:pt>
                <c:pt idx="4">
                  <c:v>Training and Testing </c:v>
                </c:pt>
                <c:pt idx="5">
                  <c:v>Deployment and Launch </c:v>
                </c:pt>
              </c:strCache>
            </c:strRef>
          </c:cat>
          <c:val>
            <c:numRef>
              <c:f>Sheet1!$C$2:$C$8</c:f>
              <c:numCache>
                <c:formatCode>m/d/yyyy</c:formatCode>
                <c:ptCount val="6"/>
                <c:pt idx="0">
                  <c:v>45548</c:v>
                </c:pt>
                <c:pt idx="1">
                  <c:v>45556</c:v>
                </c:pt>
                <c:pt idx="2">
                  <c:v>45584</c:v>
                </c:pt>
                <c:pt idx="3">
                  <c:v>45594</c:v>
                </c:pt>
                <c:pt idx="4">
                  <c:v>45609</c:v>
                </c:pt>
                <c:pt idx="5">
                  <c:v>45641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98-4C5A-BF89-F028F29FDC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duration(weeks)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Project Planning </c:v>
                </c:pt>
                <c:pt idx="1">
                  <c:v>Analysis of project </c:v>
                </c:pt>
                <c:pt idx="2">
                  <c:v>Technology and Stack </c:v>
                </c:pt>
                <c:pt idx="3">
                  <c:v>Software</c:v>
                </c:pt>
                <c:pt idx="4">
                  <c:v>Training and Testing </c:v>
                </c:pt>
                <c:pt idx="5">
                  <c:v>Deployment and Launch 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98-4C5A-BF89-F028F29FDC5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1382144"/>
        <c:axId val="871382624"/>
      </c:barChart>
      <c:catAx>
        <c:axId val="87138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2624"/>
        <c:crosses val="autoZero"/>
        <c:auto val="1"/>
        <c:lblAlgn val="ctr"/>
        <c:lblOffset val="100"/>
        <c:noMultiLvlLbl val="0"/>
      </c:catAx>
      <c:valAx>
        <c:axId val="87138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43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53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HOSPITAL FINDER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46128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COM-05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83493" y="258320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P. Sudha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Rohit/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H.B(HOD)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 (Sandeep sir) and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ur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name 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9522" y="2428869"/>
            <a:ext cx="5000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GB" sz="1600" b="1" dirty="0">
                <a:solidFill>
                  <a:schemeClr val="bg2"/>
                </a:solidFill>
              </a:rPr>
              <a:t>Roll Number</a:t>
            </a:r>
            <a:r>
              <a:rPr lang="en-US" sz="1600" b="1" dirty="0">
                <a:solidFill>
                  <a:schemeClr val="bg2"/>
                </a:solidFill>
              </a:rPr>
              <a:t>                               </a:t>
            </a:r>
            <a:r>
              <a:rPr lang="en-GB" sz="1600" b="1" dirty="0">
                <a:solidFill>
                  <a:schemeClr val="bg2"/>
                </a:solidFill>
              </a:rPr>
              <a:t>Student Name</a:t>
            </a:r>
          </a:p>
          <a:p>
            <a:pPr fontAlgn="ctr"/>
            <a:endParaRPr lang="en-US" sz="1600" b="1" dirty="0">
              <a:solidFill>
                <a:schemeClr val="bg2"/>
              </a:solidFill>
            </a:endParaRPr>
          </a:p>
          <a:p>
            <a:pPr fontAlgn="ctr"/>
            <a:r>
              <a:rPr lang="en-IN" sz="1600" dirty="0"/>
              <a:t>20211COM0080</a:t>
            </a:r>
            <a:r>
              <a:rPr lang="en-US" sz="1600" dirty="0"/>
              <a:t>                          </a:t>
            </a:r>
            <a:r>
              <a:rPr lang="en-IN" sz="1600" dirty="0" err="1"/>
              <a:t>Akash.K.A</a:t>
            </a:r>
            <a:endParaRPr lang="en-US" sz="1600" dirty="0"/>
          </a:p>
          <a:p>
            <a:pPr fontAlgn="ctr"/>
            <a:r>
              <a:rPr lang="en-IN" sz="1600" dirty="0"/>
              <a:t>20211COM0088</a:t>
            </a:r>
            <a:r>
              <a:rPr lang="en-US" sz="1600" dirty="0"/>
              <a:t>                          </a:t>
            </a:r>
            <a:r>
              <a:rPr lang="en-IN" sz="1600" dirty="0"/>
              <a:t>Chanchal.K</a:t>
            </a:r>
            <a:endParaRPr lang="en-US" sz="1600" dirty="0"/>
          </a:p>
          <a:p>
            <a:pPr fontAlgn="ctr"/>
            <a:r>
              <a:rPr lang="en-IN" sz="1600" dirty="0"/>
              <a:t>20211COM0081                          Sanjana.B.K          20211COM0092                          </a:t>
            </a:r>
            <a:r>
              <a:rPr lang="en-IN" sz="1600" dirty="0" err="1"/>
              <a:t>Thejaswini.G.K</a:t>
            </a:r>
            <a:endParaRPr lang="en-US" sz="1600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 :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For Developers: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PC/Laptop:   Processor, Intel Core i5/i7 (or equivalent AMD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Ryzen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) for faster processing during development. 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RAM: Minimum 8 GB (16 GB recommended for multitasking and running Android/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iOS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emulators).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Storage : At least 256 GB SSD (for faster load times), plus additional storage for larger project files.  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Graphics: Integrated GPU (sufficient for most app development tasks).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2. For Backend Servers: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Processor: Multi-core CPU (Intel Xeon or equivalent) for handling multiple requests.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RAM: Minimum 16 GB (to handle concurrent users and background processes). 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Storage: At least 500 GB SSD or scalable cloud storage. 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Network: High-speed internet with a reliable connection for serving large numbers of users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3. Mobile Devices for Testing: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Android Device: Smartphone running Android 7.0 or above.  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iOS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Device: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iPhone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running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iOS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11.0 or above.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4. Cloud Infrastructure: 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Server Setup: Virtual servers (such as EC2 instances on AWS or VMs on Azure). 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Database Servers: Hosted solutions like AWS RDS, Google Cloud SQL, or Azure SQL.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Load Balancer: To distribute traffic and ensure uptime during emergencies.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911424" y="1052736"/>
            <a:ext cx="10569376" cy="50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738093-F5AE-8CFE-82FC-891DDAE57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486815"/>
              </p:ext>
            </p:extLst>
          </p:nvPr>
        </p:nvGraphicFramePr>
        <p:xfrm>
          <a:off x="1199456" y="1196751"/>
          <a:ext cx="10471434" cy="48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FontTx/>
              <a:buChar char="-"/>
            </a:pPr>
            <a:r>
              <a:rPr lang="en-GB" dirty="0" err="1"/>
              <a:t>Munir</a:t>
            </a:r>
            <a:r>
              <a:rPr lang="en-GB" dirty="0"/>
              <a:t>, M. W., </a:t>
            </a:r>
            <a:r>
              <a:rPr lang="en-GB" dirty="0" err="1"/>
              <a:t>Omair</a:t>
            </a:r>
            <a:r>
              <a:rPr lang="en-GB" dirty="0"/>
              <a:t>, S. M., &amp; </a:t>
            </a:r>
            <a:r>
              <a:rPr lang="en-GB" dirty="0" err="1"/>
              <a:t>Haque</a:t>
            </a:r>
            <a:r>
              <a:rPr lang="en-GB" dirty="0"/>
              <a:t>, M. Z. U. (2015). An Android based Application for Determine a Specialized Hospital Nearest to Patient's Location. </a:t>
            </a:r>
            <a:r>
              <a:rPr lang="en-GB" i="1" dirty="0"/>
              <a:t>International Journal of Computer Applications</a:t>
            </a:r>
            <a:r>
              <a:rPr lang="en-GB" dirty="0"/>
              <a:t>, </a:t>
            </a:r>
            <a:r>
              <a:rPr lang="en-GB" i="1" dirty="0"/>
              <a:t>118</a:t>
            </a:r>
            <a:r>
              <a:rPr lang="en-GB" dirty="0"/>
              <a:t>(9). </a:t>
            </a:r>
          </a:p>
          <a:p>
            <a:pPr marL="152400" indent="0">
              <a:spcBef>
                <a:spcPts val="0"/>
              </a:spcBef>
              <a:buFontTx/>
              <a:buChar char="-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err="1"/>
              <a:t>Imteaj</a:t>
            </a:r>
            <a:r>
              <a:rPr lang="en-GB" dirty="0"/>
              <a:t>, A., &amp; </a:t>
            </a:r>
            <a:r>
              <a:rPr lang="en-GB" dirty="0" err="1"/>
              <a:t>Hossain</a:t>
            </a:r>
            <a:r>
              <a:rPr lang="en-GB" dirty="0"/>
              <a:t>, M. K. (2016, December). A </a:t>
            </a:r>
            <a:r>
              <a:rPr lang="en-GB" dirty="0" err="1"/>
              <a:t>smartphone</a:t>
            </a:r>
            <a:r>
              <a:rPr lang="en-GB" dirty="0"/>
              <a:t> based application to improve the health care system of Bangladesh. In </a:t>
            </a:r>
            <a:r>
              <a:rPr lang="en-GB" i="1" dirty="0"/>
              <a:t>2016 International Conference on Medical Engineering, Health Informatics and Technology (</a:t>
            </a:r>
            <a:r>
              <a:rPr lang="en-GB" i="1" dirty="0" err="1"/>
              <a:t>MediTec</a:t>
            </a:r>
            <a:r>
              <a:rPr lang="en-GB" i="1" dirty="0"/>
              <a:t>)</a:t>
            </a:r>
            <a:r>
              <a:rPr lang="en-GB" dirty="0"/>
              <a:t> (pp. 1-6). IEEE.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600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Organization: CDK Global(India) Pvt Ltd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Problem Description: In the state of mind that a common person is in during a medical emergency, it becomes difficult to take calculated decisions such as which hospital to rush to. This lapse of decision could mean the difference between life or death for a loved one. Additionally, there are several aspects to consider such as availability of the required medical facilities, medicines, blood group and specialists to provide the patient with a maximum chance of survival in those crucial moments. Our app aims to be the solution, giving the user all the necessary information during a medical emergency taking into account their location and requirements and providing the best-suited hospital in that hour of need.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Difficulty Level: Simple</a:t>
            </a:r>
            <a:endParaRPr sz="1600" dirty="0">
              <a:latin typeface="Calibri" pitchFamily="34" charset="0"/>
              <a:ea typeface="Cambria" panose="02040503050406030204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Technology Stack Components: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Frontend Development </a:t>
            </a:r>
          </a:p>
          <a:p>
            <a:pPr marL="495300" indent="-342900">
              <a:spcBef>
                <a:spcPts val="0"/>
              </a:spcBef>
              <a:buSzPct val="100000"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Frameworks: </a:t>
            </a:r>
            <a:r>
              <a:rPr lang="en-US" dirty="0" err="1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JetPack</a:t>
            </a: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 Compose and Kotlin Multiplatform</a:t>
            </a:r>
          </a:p>
          <a:p>
            <a:pPr marL="495300" indent="-342900">
              <a:spcBef>
                <a:spcPts val="0"/>
              </a:spcBef>
              <a:buSzPct val="100000"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Languages : Java </a:t>
            </a:r>
          </a:p>
          <a:p>
            <a:pPr marL="495300" indent="-342900">
              <a:spcBef>
                <a:spcPts val="0"/>
              </a:spcBef>
              <a:buSzPct val="100000"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UI Libraries: Material UI, React Native Paper, or custom UI components for      intuitive, user-friendly designs.  </a:t>
            </a:r>
          </a:p>
          <a:p>
            <a:pPr marL="495300" indent="-342900">
              <a:spcBef>
                <a:spcPts val="0"/>
              </a:spcBef>
              <a:buSzPct val="100000"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APIs for Map Integration : Google Maps API</a:t>
            </a:r>
          </a:p>
          <a:p>
            <a:pPr marL="495300" indent="-342900">
              <a:spcBef>
                <a:spcPts val="0"/>
              </a:spcBef>
              <a:buSzPct val="100000"/>
            </a:pPr>
            <a:r>
              <a:rPr lang="en-US" dirty="0">
                <a:latin typeface="Calibri" pitchFamily="34" charset="0"/>
                <a:ea typeface="Cambria" panose="02040503050406030204" pitchFamily="18" charset="0"/>
                <a:cs typeface="Calibri" pitchFamily="34" charset="0"/>
              </a:rPr>
              <a:t>Real-time notifications : Push Notifications using Firebase Cloud Messaging (FCM)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984E2-96EA-003E-3D07-52C2BB7A9B75}"/>
              </a:ext>
            </a:extLst>
          </p:cNvPr>
          <p:cNvSpPr txBox="1"/>
          <p:nvPr/>
        </p:nvSpPr>
        <p:spPr>
          <a:xfrm>
            <a:off x="238084" y="928670"/>
            <a:ext cx="11772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2. Backend Development 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Frameworks: Kotlin Multiplatform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Languages: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Databases :  Firebase(Cloud)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3. Location and Data Services: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Location Services : Google Places API for fetch user location and suggest nearby hospitals.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Medical Information APIs : Integrate third-party medical APIs for real-time availability of medicines, blood groups, and specialized equipment. 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1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09550" y="1143000"/>
            <a:ext cx="1127125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984E2-96EA-003E-3D07-52C2BB7A9B75}"/>
              </a:ext>
            </a:extLst>
          </p:cNvPr>
          <p:cNvSpPr txBox="1"/>
          <p:nvPr/>
        </p:nvSpPr>
        <p:spPr>
          <a:xfrm>
            <a:off x="209550" y="951051"/>
            <a:ext cx="11772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itchFamily="34" charset="0"/>
                <a:cs typeface="Calibri" pitchFamily="34" charset="0"/>
              </a:rPr>
              <a:t>4.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Real-time Communication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Socket.IO : For real-time communication to update hospital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Firebase Realtime Database : For real-time synchronization of critical data such as blood bank availability or specialist availability.</a:t>
            </a: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5.Security: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SSL/TLS: Ensure all communication between the app and servers is encrypted using SSL.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Data Privacy: Ensure compliance with medical data privacy regulations like HIPAA or GDPR, especially if storing sensitive patient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6. Real-time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Socket.IO : For real-time communication to update hospital information or send instant alerts during an emergency.   </a:t>
            </a:r>
          </a:p>
        </p:txBody>
      </p:sp>
    </p:spTree>
    <p:extLst>
      <p:ext uri="{BB962C8B-B14F-4D97-AF65-F5344CB8AC3E}">
        <p14:creationId xmlns:p14="http://schemas.microsoft.com/office/powerpoint/2010/main" val="64700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 :</a:t>
            </a:r>
          </a:p>
          <a:p>
            <a:pPr marL="609600" lvl="0" indent="-45720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Operating System: 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For Mobile Development:      - Android: Version 7.0 and above (for Android Studio 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For Server/Backend:      - Linux (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Ubuntu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CentOS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) or Windows Server</a:t>
            </a:r>
          </a:p>
          <a:p>
            <a:pPr marL="609600" lvl="0" indent="-4572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2. Development Environment:   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Mobile Development:  Android Studio for native app development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 :  Java </a:t>
            </a:r>
          </a:p>
          <a:p>
            <a:pPr marL="609600" lvl="0" indent="-4572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3. Programming Languages &amp; Frameworks:   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Frontend (Mobile):    </a:t>
            </a:r>
            <a:r>
              <a:rPr lang="en-US" sz="2900" dirty="0" err="1">
                <a:latin typeface="Cambria" panose="02040503050406030204" pitchFamily="18" charset="0"/>
                <a:ea typeface="Cambria" panose="02040503050406030204" pitchFamily="18" charset="0"/>
              </a:rPr>
              <a:t>Kotlin</a:t>
            </a: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(Android) for native development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 Backend:  Java  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4. Database: Firebase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5. APIs &amp; Libraries: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Google Maps API (for geolocation and maps).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Firebase (optional) for real-time notifications. 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6. Cloud Services: Firebase Cloud Messaging (for push notifications). 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7. Security Software:  JWT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8. Version Control: 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for version control and collaboration.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9. Testing Tools: Espresso </a:t>
            </a: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1068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Verdana</vt:lpstr>
      <vt:lpstr>Wingdings</vt:lpstr>
      <vt:lpstr>Bioinformatics</vt:lpstr>
      <vt:lpstr>HOSPITAL FINDER</vt:lpstr>
      <vt:lpstr>Content</vt:lpstr>
      <vt:lpstr>Problem Statement Number: </vt:lpstr>
      <vt:lpstr>Github Link</vt:lpstr>
      <vt:lpstr>Analysis of Problem Statement</vt:lpstr>
      <vt:lpstr>Analysis of Problem Statement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chanchal kaviraj</cp:lastModifiedBy>
  <cp:revision>3</cp:revision>
  <dcterms:modified xsi:type="dcterms:W3CDTF">2024-09-14T06:12:38Z</dcterms:modified>
</cp:coreProperties>
</file>