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jpg"/><Relationship Id="rId4" Type="http://schemas.openxmlformats.org/officeDocument/2006/relationships/image" Target="../media/image0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Ultimate Tic Tac Toe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Jeremy Falloon - Stephanie Parkhurst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Shannon Marshall - Sang Bui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Game Rules</a:t>
            </a:r>
          </a:p>
        </p:txBody>
      </p:sp>
      <p:pic>
        <p:nvPicPr>
          <p:cNvPr descr="Screenshot-2016-04-23-01.00.33.png"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3324" y="1166774"/>
            <a:ext cx="3363799" cy="332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Our Projects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en" sz="1800"/>
              <a:t>Easy Bot</a:t>
            </a: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○"/>
            </a:pPr>
            <a:r>
              <a:rPr lang="en" sz="1500"/>
              <a:t>Plays randomly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en" sz="1800"/>
              <a:t>Medium Bot </a:t>
            </a:r>
          </a:p>
          <a:p>
            <a:pPr indent="-317500" lvl="1" marL="914400">
              <a:spcBef>
                <a:spcPts val="0"/>
              </a:spcBef>
              <a:buSzPct val="100000"/>
              <a:buChar char="○"/>
            </a:pPr>
            <a:r>
              <a:rPr lang="en" sz="1400"/>
              <a:t>Blocks any opponent’s winning moves</a:t>
            </a:r>
          </a:p>
          <a:p>
            <a:pPr indent="-317500" lvl="1" marL="914400">
              <a:spcBef>
                <a:spcPts val="0"/>
              </a:spcBef>
              <a:buSzPct val="100000"/>
              <a:buChar char="○"/>
            </a:pPr>
            <a:r>
              <a:rPr lang="en" sz="1400"/>
              <a:t>If corners are available, play in the corners</a:t>
            </a:r>
          </a:p>
          <a:p>
            <a:pPr indent="-317500" lvl="1" marL="914400">
              <a:spcBef>
                <a:spcPts val="0"/>
              </a:spcBef>
              <a:buSzPct val="100000"/>
              <a:buChar char="○"/>
            </a:pPr>
            <a:r>
              <a:rPr lang="en" sz="1400"/>
              <a:t>Randomly</a:t>
            </a:r>
          </a:p>
        </p:txBody>
      </p:sp>
      <p:pic>
        <p:nvPicPr>
          <p:cNvPr descr="3cf70df7211f092dab2c454019cd018c-2.jp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300" y="2621800"/>
            <a:ext cx="1924023" cy="1740877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/>
          <p:nvPr/>
        </p:nvSpPr>
        <p:spPr>
          <a:xfrm>
            <a:off x="2505150" y="1511550"/>
            <a:ext cx="1523100" cy="12735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can go anywhere I want</a:t>
            </a:r>
          </a:p>
        </p:txBody>
      </p:sp>
      <p:pic>
        <p:nvPicPr>
          <p:cNvPr descr="article-0-0AC437A9000005DC-608_468x526-2.jpg"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4975" y="2621812"/>
            <a:ext cx="1674349" cy="18818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/>
          <p:nvPr/>
        </p:nvSpPr>
        <p:spPr>
          <a:xfrm>
            <a:off x="6656800" y="2094150"/>
            <a:ext cx="2223900" cy="7908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Huh! I see what you are doing...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AI Heuristics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Alpha-beta minimax search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Iterate through each block of game board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Count the number of opponent’s pieces per block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Find the min in each block and invert the value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Maximize our moves by sending them to the block with the least amount of opponent’s pieces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Who’s Smarter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AI vs. Easy Bot: AI won 95%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AI vs. Medium Bot: AI won 75%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Easy vs. Medium Bot: Medium </a:t>
            </a:r>
            <a:r>
              <a:rPr lang="en"/>
              <a:t>Bot</a:t>
            </a:r>
            <a:r>
              <a:rPr lang="en"/>
              <a:t> won 55%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Jeremy vs. Shannon: they both suck, period</a:t>
            </a:r>
          </a:p>
        </p:txBody>
      </p:sp>
      <p:pic>
        <p:nvPicPr>
          <p:cNvPr descr="boxer-getting-his-lights-knocked-out.jp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4774" y="2556774"/>
            <a:ext cx="3527524" cy="235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1069350" y="1698000"/>
            <a:ext cx="1135800" cy="174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Are You Ready</a:t>
            </a:r>
          </a:p>
        </p:txBody>
      </p:sp>
      <p:pic>
        <p:nvPicPr>
          <p:cNvPr descr="b2dae2c625777f4db1362be5067b6e5f-2.jp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437" y="0"/>
            <a:ext cx="2895131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>
            <p:ph type="title"/>
          </p:nvPr>
        </p:nvSpPr>
        <p:spPr>
          <a:xfrm>
            <a:off x="6506750" y="1698000"/>
            <a:ext cx="2099100" cy="154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To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Challenge Me</a:t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End</a:t>
            </a:r>
          </a:p>
        </p:txBody>
      </p:sp>
      <p:sp>
        <p:nvSpPr>
          <p:cNvPr id="103" name="Shape 103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