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7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0CBDD4-C62B-4C2A-BE93-5CF9C65D7F04}" type="datetimeFigureOut">
              <a:rPr lang="en-US" smtClean="0"/>
              <a:t>6/17/2016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60FAA-3414-43C3-8451-A65A7B3EAB5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430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0CBDD4-C62B-4C2A-BE93-5CF9C65D7F04}" type="datetimeFigureOut">
              <a:rPr lang="en-US" smtClean="0"/>
              <a:t>6/17/2016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60FAA-3414-43C3-8451-A65A7B3EAB54}" type="slidenum">
              <a:rPr lang="en-US" smtClean="0"/>
              <a:t>‹#›</a:t>
            </a:fld>
            <a:endParaRPr lang="en-US"/>
          </a:p>
        </p:txBody>
      </p:sp>
    </p:spTree>
    <p:extLst>
      <p:ext uri="{BB962C8B-B14F-4D97-AF65-F5344CB8AC3E}">
        <p14:creationId xmlns:p14="http://schemas.microsoft.com/office/powerpoint/2010/main" val="278735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0CBDD4-C62B-4C2A-BE93-5CF9C65D7F04}" type="datetimeFigureOut">
              <a:rPr lang="en-US" smtClean="0"/>
              <a:t>6/17/2016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60FAA-3414-43C3-8451-A65A7B3EAB54}" type="slidenum">
              <a:rPr lang="en-US" smtClean="0"/>
              <a:t>‹#›</a:t>
            </a:fld>
            <a:endParaRPr lang="en-US"/>
          </a:p>
        </p:txBody>
      </p:sp>
    </p:spTree>
    <p:extLst>
      <p:ext uri="{BB962C8B-B14F-4D97-AF65-F5344CB8AC3E}">
        <p14:creationId xmlns:p14="http://schemas.microsoft.com/office/powerpoint/2010/main" val="2055409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0CBDD4-C62B-4C2A-BE93-5CF9C65D7F04}" type="datetimeFigureOut">
              <a:rPr lang="en-US" smtClean="0"/>
              <a:t>6/17/2016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60FAA-3414-43C3-8451-A65A7B3EAB54}" type="slidenum">
              <a:rPr lang="en-US" smtClean="0"/>
              <a:t>‹#›</a:t>
            </a:fld>
            <a:endParaRPr lang="en-US"/>
          </a:p>
        </p:txBody>
      </p:sp>
    </p:spTree>
    <p:extLst>
      <p:ext uri="{BB962C8B-B14F-4D97-AF65-F5344CB8AC3E}">
        <p14:creationId xmlns:p14="http://schemas.microsoft.com/office/powerpoint/2010/main" val="2402644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0CBDD4-C62B-4C2A-BE93-5CF9C65D7F04}" type="datetimeFigureOut">
              <a:rPr lang="en-US" smtClean="0"/>
              <a:t>6/17/2016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60FAA-3414-43C3-8451-A65A7B3EAB5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786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0CBDD4-C62B-4C2A-BE93-5CF9C65D7F04}" type="datetimeFigureOut">
              <a:rPr lang="en-US" smtClean="0"/>
              <a:t>6/17/2016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60FAA-3414-43C3-8451-A65A7B3EAB54}" type="slidenum">
              <a:rPr lang="en-US" smtClean="0"/>
              <a:t>‹#›</a:t>
            </a:fld>
            <a:endParaRPr lang="en-US"/>
          </a:p>
        </p:txBody>
      </p:sp>
    </p:spTree>
    <p:extLst>
      <p:ext uri="{BB962C8B-B14F-4D97-AF65-F5344CB8AC3E}">
        <p14:creationId xmlns:p14="http://schemas.microsoft.com/office/powerpoint/2010/main" val="4062567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0CBDD4-C62B-4C2A-BE93-5CF9C65D7F04}" type="datetimeFigureOut">
              <a:rPr lang="en-US" smtClean="0"/>
              <a:t>6/17/2016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A60FAA-3414-43C3-8451-A65A7B3EAB54}" type="slidenum">
              <a:rPr lang="en-US" smtClean="0"/>
              <a:t>‹#›</a:t>
            </a:fld>
            <a:endParaRPr lang="en-US"/>
          </a:p>
        </p:txBody>
      </p:sp>
    </p:spTree>
    <p:extLst>
      <p:ext uri="{BB962C8B-B14F-4D97-AF65-F5344CB8AC3E}">
        <p14:creationId xmlns:p14="http://schemas.microsoft.com/office/powerpoint/2010/main" val="110205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0CBDD4-C62B-4C2A-BE93-5CF9C65D7F04}" type="datetimeFigureOut">
              <a:rPr lang="en-US" smtClean="0"/>
              <a:t>6/17/2016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A60FAA-3414-43C3-8451-A65A7B3EAB54}" type="slidenum">
              <a:rPr lang="en-US" smtClean="0"/>
              <a:t>‹#›</a:t>
            </a:fld>
            <a:endParaRPr lang="en-US"/>
          </a:p>
        </p:txBody>
      </p:sp>
    </p:spTree>
    <p:extLst>
      <p:ext uri="{BB962C8B-B14F-4D97-AF65-F5344CB8AC3E}">
        <p14:creationId xmlns:p14="http://schemas.microsoft.com/office/powerpoint/2010/main" val="2177645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80CBDD4-C62B-4C2A-BE93-5CF9C65D7F04}" type="datetimeFigureOut">
              <a:rPr lang="en-US" smtClean="0"/>
              <a:t>6/17/2016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6A60FAA-3414-43C3-8451-A65A7B3EAB54}" type="slidenum">
              <a:rPr lang="en-US" smtClean="0"/>
              <a:t>‹#›</a:t>
            </a:fld>
            <a:endParaRPr lang="en-US"/>
          </a:p>
        </p:txBody>
      </p:sp>
    </p:spTree>
    <p:extLst>
      <p:ext uri="{BB962C8B-B14F-4D97-AF65-F5344CB8AC3E}">
        <p14:creationId xmlns:p14="http://schemas.microsoft.com/office/powerpoint/2010/main" val="1679023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80CBDD4-C62B-4C2A-BE93-5CF9C65D7F04}" type="datetimeFigureOut">
              <a:rPr lang="en-US" smtClean="0"/>
              <a:t>6/17/2016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6A60FAA-3414-43C3-8451-A65A7B3EAB54}" type="slidenum">
              <a:rPr lang="en-US" smtClean="0"/>
              <a:t>‹#›</a:t>
            </a:fld>
            <a:endParaRPr lang="en-US"/>
          </a:p>
        </p:txBody>
      </p:sp>
    </p:spTree>
    <p:extLst>
      <p:ext uri="{BB962C8B-B14F-4D97-AF65-F5344CB8AC3E}">
        <p14:creationId xmlns:p14="http://schemas.microsoft.com/office/powerpoint/2010/main" val="2253495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0CBDD4-C62B-4C2A-BE93-5CF9C65D7F04}" type="datetimeFigureOut">
              <a:rPr lang="en-US" smtClean="0"/>
              <a:t>6/17/2016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60FAA-3414-43C3-8451-A65A7B3EAB54}" type="slidenum">
              <a:rPr lang="en-US" smtClean="0"/>
              <a:t>‹#›</a:t>
            </a:fld>
            <a:endParaRPr lang="en-US"/>
          </a:p>
        </p:txBody>
      </p:sp>
    </p:spTree>
    <p:extLst>
      <p:ext uri="{BB962C8B-B14F-4D97-AF65-F5344CB8AC3E}">
        <p14:creationId xmlns:p14="http://schemas.microsoft.com/office/powerpoint/2010/main" val="835696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0CBDD4-C62B-4C2A-BE93-5CF9C65D7F04}" type="datetimeFigureOut">
              <a:rPr lang="en-US" smtClean="0"/>
              <a:t>6/17/2016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6A60FAA-3414-43C3-8451-A65A7B3EAB5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8105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Fuzzy logic?</a:t>
            </a:r>
          </a:p>
        </p:txBody>
      </p:sp>
      <p:sp>
        <p:nvSpPr>
          <p:cNvPr id="3" name="TextBox 2"/>
          <p:cNvSpPr txBox="1"/>
          <p:nvPr/>
        </p:nvSpPr>
        <p:spPr>
          <a:xfrm>
            <a:off x="609600" y="1915886"/>
            <a:ext cx="10914743" cy="3970318"/>
          </a:xfrm>
          <a:prstGeom prst="rect">
            <a:avLst/>
          </a:prstGeom>
          <a:noFill/>
        </p:spPr>
        <p:txBody>
          <a:bodyPr wrap="square" rtlCol="0">
            <a:spAutoFit/>
          </a:bodyPr>
          <a:lstStyle/>
          <a:p>
            <a:r>
              <a:rPr lang="vi-VN" dirty="0"/>
              <a:t>Logic nhị phân dựa trên một luật rằng mọi thứ hoặc là A hoặc là không-A. Đó là thứ logic bạn phải chấp nhận khi làm phép thử đúng-sai. Đó cũng là logic của các máy tính: có-điện hoặc không-có-điện, 1 hoặc 0. Tới giờ, logic nhị phân vẫn rất đúng với nhiều thứ. </a:t>
            </a:r>
            <a:br>
              <a:rPr lang="vi-VN" dirty="0"/>
            </a:br>
            <a:r>
              <a:rPr lang="vi-VN" dirty="0"/>
              <a:t>Thế nếu bạn hỏi "Ai thích đi học?" Một vài đứa có thể giơ cả hai tay (chúng rất thích đi học) và những đứa khác thì có thể hạ tay xuống (chúng ghét đi học). Tuy vậy hầu hết bọn trẻ sẽ giơ tay lên, rồi hạ xuống vài lần và sau đó để lơ lửng ở giữa. Nói chung thì chúng nó thích học, nhưng lại có một số thứ ở trường làm chúng ghét. </a:t>
            </a:r>
            <a:br>
              <a:rPr lang="vi-VN" dirty="0"/>
            </a:br>
            <a:br>
              <a:rPr lang="vi-VN" dirty="0"/>
            </a:br>
            <a:r>
              <a:rPr lang="vi-VN" dirty="0"/>
              <a:t>Nếu muốn ghi lại kết quả theo logic nhị phân thì bạn phải bắt mỗi đứa hoặc là thích học hoặc là ghét học; A hoặc không-A mà. Nhưng ở đây cần phải có một thứ logic khác để ghi chính xác câu trả lời; logic này cho phép lũ trẻ có thể vừa thích học vừa đồng thời không thích học. </a:t>
            </a:r>
            <a:br>
              <a:rPr lang="vi-VN" dirty="0"/>
            </a:br>
            <a:br>
              <a:rPr lang="vi-VN" dirty="0"/>
            </a:br>
            <a:r>
              <a:rPr lang="vi-VN" dirty="0">
                <a:solidFill>
                  <a:srgbClr val="FF0000"/>
                </a:solidFill>
              </a:rPr>
              <a:t>Logic mờ dựa trên lập luận rằng A có thể chứa không-A. Nghĩa là một thứ có thể chứa một phần thứ khác mâu thuẫn với nó. </a:t>
            </a:r>
            <a:endParaRPr lang="en-US" dirty="0">
              <a:solidFill>
                <a:srgbClr val="FF0000"/>
              </a:solidFill>
            </a:endParaRPr>
          </a:p>
        </p:txBody>
      </p:sp>
    </p:spTree>
    <p:extLst>
      <p:ext uri="{BB962C8B-B14F-4D97-AF65-F5344CB8AC3E}">
        <p14:creationId xmlns:p14="http://schemas.microsoft.com/office/powerpoint/2010/main" val="2182105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9425577" cy="1450757"/>
          </a:xfrm>
        </p:spPr>
        <p:txBody>
          <a:bodyPr/>
          <a:lstStyle/>
          <a:p>
            <a:r>
              <a:rPr lang="en-US" dirty="0"/>
              <a:t>Usability of Fuzzy Logic in Program</a:t>
            </a:r>
          </a:p>
        </p:txBody>
      </p:sp>
    </p:spTree>
    <p:extLst>
      <p:ext uri="{BB962C8B-B14F-4D97-AF65-F5344CB8AC3E}">
        <p14:creationId xmlns:p14="http://schemas.microsoft.com/office/powerpoint/2010/main" val="195859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Fuzzy Logic in Soil Moisture</a:t>
            </a:r>
          </a:p>
        </p:txBody>
      </p:sp>
      <p:sp>
        <p:nvSpPr>
          <p:cNvPr id="3" name="TextBox 2"/>
          <p:cNvSpPr txBox="1"/>
          <p:nvPr/>
        </p:nvSpPr>
        <p:spPr>
          <a:xfrm>
            <a:off x="1219201" y="2017486"/>
            <a:ext cx="5371855" cy="1477328"/>
          </a:xfrm>
          <a:prstGeom prst="rect">
            <a:avLst/>
          </a:prstGeom>
          <a:noFill/>
        </p:spPr>
        <p:txBody>
          <a:bodyPr wrap="none" rtlCol="0">
            <a:spAutoFit/>
          </a:bodyPr>
          <a:lstStyle/>
          <a:p>
            <a:pPr marL="342900" indent="-342900">
              <a:buFont typeface="+mj-lt"/>
              <a:buAutoNum type="arabicPeriod"/>
            </a:pPr>
            <a:r>
              <a:rPr lang="en-US" dirty="0" err="1"/>
              <a:t>Đặt</a:t>
            </a:r>
            <a:r>
              <a:rPr lang="en-US" dirty="0"/>
              <a:t> </a:t>
            </a:r>
            <a:r>
              <a:rPr lang="en-US" dirty="0" err="1"/>
              <a:t>vấn</a:t>
            </a:r>
            <a:r>
              <a:rPr lang="en-US" dirty="0"/>
              <a:t> </a:t>
            </a:r>
            <a:r>
              <a:rPr lang="en-US" dirty="0" err="1"/>
              <a:t>đề</a:t>
            </a:r>
            <a:r>
              <a:rPr lang="en-US" dirty="0"/>
              <a:t>.</a:t>
            </a:r>
          </a:p>
          <a:p>
            <a:r>
              <a:rPr lang="en-US" dirty="0" err="1"/>
              <a:t>Giả</a:t>
            </a:r>
            <a:r>
              <a:rPr lang="en-US" dirty="0"/>
              <a:t> </a:t>
            </a:r>
            <a:r>
              <a:rPr lang="en-US" dirty="0" err="1"/>
              <a:t>sử</a:t>
            </a:r>
            <a:r>
              <a:rPr lang="en-US" dirty="0"/>
              <a:t> </a:t>
            </a:r>
            <a:r>
              <a:rPr lang="en-US" dirty="0" err="1"/>
              <a:t>cây</a:t>
            </a:r>
            <a:r>
              <a:rPr lang="en-US" dirty="0"/>
              <a:t> A </a:t>
            </a:r>
            <a:r>
              <a:rPr lang="en-US" dirty="0" err="1"/>
              <a:t>có</a:t>
            </a:r>
            <a:r>
              <a:rPr lang="en-US" dirty="0"/>
              <a:t> </a:t>
            </a:r>
            <a:r>
              <a:rPr lang="en-US" dirty="0" err="1"/>
              <a:t>khoảng</a:t>
            </a:r>
            <a:r>
              <a:rPr lang="en-US" dirty="0"/>
              <a:t> </a:t>
            </a:r>
            <a:r>
              <a:rPr lang="en-US" dirty="0" err="1"/>
              <a:t>độ</a:t>
            </a:r>
            <a:r>
              <a:rPr lang="en-US" dirty="0"/>
              <a:t> </a:t>
            </a:r>
            <a:r>
              <a:rPr lang="en-US" dirty="0" err="1"/>
              <a:t>ẩm</a:t>
            </a:r>
            <a:r>
              <a:rPr lang="en-US" dirty="0"/>
              <a:t> </a:t>
            </a:r>
            <a:r>
              <a:rPr lang="en-US" dirty="0" err="1"/>
              <a:t>trung</a:t>
            </a:r>
            <a:r>
              <a:rPr lang="en-US" dirty="0"/>
              <a:t> </a:t>
            </a:r>
            <a:r>
              <a:rPr lang="en-US" dirty="0" err="1"/>
              <a:t>bình</a:t>
            </a:r>
            <a:r>
              <a:rPr lang="en-US" dirty="0"/>
              <a:t> </a:t>
            </a:r>
            <a:r>
              <a:rPr lang="en-US" dirty="0" err="1"/>
              <a:t>từ</a:t>
            </a:r>
            <a:r>
              <a:rPr lang="en-US" dirty="0"/>
              <a:t> 55% - 70%.</a:t>
            </a:r>
          </a:p>
          <a:p>
            <a:r>
              <a:rPr lang="en-US" dirty="0" err="1"/>
              <a:t>Thời</a:t>
            </a:r>
            <a:r>
              <a:rPr lang="en-US" dirty="0"/>
              <a:t> </a:t>
            </a:r>
            <a:r>
              <a:rPr lang="en-US" dirty="0" err="1"/>
              <a:t>điểm</a:t>
            </a:r>
            <a:r>
              <a:rPr lang="en-US" dirty="0"/>
              <a:t> t1 </a:t>
            </a:r>
            <a:r>
              <a:rPr lang="en-US" dirty="0" err="1"/>
              <a:t>đo</a:t>
            </a:r>
            <a:r>
              <a:rPr lang="en-US" dirty="0"/>
              <a:t> </a:t>
            </a:r>
            <a:r>
              <a:rPr lang="en-US" dirty="0" err="1"/>
              <a:t>được</a:t>
            </a:r>
            <a:r>
              <a:rPr lang="en-US" dirty="0"/>
              <a:t> </a:t>
            </a:r>
            <a:r>
              <a:rPr lang="en-US" dirty="0" err="1"/>
              <a:t>độ</a:t>
            </a:r>
            <a:r>
              <a:rPr lang="en-US" dirty="0"/>
              <a:t> </a:t>
            </a:r>
            <a:r>
              <a:rPr lang="en-US" dirty="0" err="1"/>
              <a:t>ẩm</a:t>
            </a:r>
            <a:r>
              <a:rPr lang="en-US" dirty="0"/>
              <a:t> </a:t>
            </a:r>
            <a:r>
              <a:rPr lang="en-US" dirty="0" err="1"/>
              <a:t>là</a:t>
            </a:r>
            <a:r>
              <a:rPr lang="en-US" dirty="0"/>
              <a:t> 60%.</a:t>
            </a:r>
          </a:p>
          <a:p>
            <a:r>
              <a:rPr lang="en-US" dirty="0" err="1"/>
              <a:t>Vậy</a:t>
            </a:r>
            <a:r>
              <a:rPr lang="en-US" dirty="0"/>
              <a:t> </a:t>
            </a:r>
            <a:r>
              <a:rPr lang="en-US" dirty="0" err="1"/>
              <a:t>cần</a:t>
            </a:r>
            <a:r>
              <a:rPr lang="en-US" dirty="0"/>
              <a:t> </a:t>
            </a:r>
            <a:r>
              <a:rPr lang="en-US" dirty="0" err="1"/>
              <a:t>bao</a:t>
            </a:r>
            <a:r>
              <a:rPr lang="en-US" dirty="0"/>
              <a:t> </a:t>
            </a:r>
            <a:r>
              <a:rPr lang="en-US" dirty="0" err="1"/>
              <a:t>nhiêu</a:t>
            </a:r>
            <a:r>
              <a:rPr lang="en-US" dirty="0"/>
              <a:t> </a:t>
            </a:r>
            <a:r>
              <a:rPr lang="en-US" dirty="0" err="1"/>
              <a:t>nước</a:t>
            </a:r>
            <a:r>
              <a:rPr lang="en-US" dirty="0"/>
              <a:t> </a:t>
            </a:r>
            <a:r>
              <a:rPr lang="en-US" dirty="0" err="1"/>
              <a:t>để</a:t>
            </a:r>
            <a:r>
              <a:rPr lang="en-US" dirty="0"/>
              <a:t> </a:t>
            </a:r>
            <a:r>
              <a:rPr lang="en-US" dirty="0" err="1"/>
              <a:t>tưới</a:t>
            </a:r>
            <a:r>
              <a:rPr lang="en-US" dirty="0"/>
              <a:t> </a:t>
            </a:r>
            <a:r>
              <a:rPr lang="en-US" dirty="0" err="1"/>
              <a:t>cho</a:t>
            </a:r>
            <a:r>
              <a:rPr lang="en-US" dirty="0"/>
              <a:t> </a:t>
            </a:r>
            <a:r>
              <a:rPr lang="en-US" dirty="0" err="1"/>
              <a:t>cây</a:t>
            </a:r>
            <a:r>
              <a:rPr lang="en-US" dirty="0"/>
              <a:t> </a:t>
            </a:r>
            <a:r>
              <a:rPr lang="en-US" dirty="0" err="1"/>
              <a:t>là</a:t>
            </a:r>
            <a:r>
              <a:rPr lang="en-US" dirty="0"/>
              <a:t> </a:t>
            </a:r>
            <a:r>
              <a:rPr lang="en-US" dirty="0" err="1"/>
              <a:t>chính</a:t>
            </a:r>
            <a:r>
              <a:rPr lang="en-US" dirty="0"/>
              <a:t> </a:t>
            </a:r>
            <a:r>
              <a:rPr lang="en-US" dirty="0" err="1"/>
              <a:t>xác</a:t>
            </a:r>
            <a:r>
              <a:rPr lang="en-US" dirty="0"/>
              <a:t>?</a:t>
            </a:r>
          </a:p>
          <a:p>
            <a:endParaRPr lang="en-US" dirty="0"/>
          </a:p>
        </p:txBody>
      </p:sp>
      <p:sp>
        <p:nvSpPr>
          <p:cNvPr id="4" name="TextBox 3"/>
          <p:cNvSpPr txBox="1"/>
          <p:nvPr/>
        </p:nvSpPr>
        <p:spPr>
          <a:xfrm>
            <a:off x="1219201" y="3774940"/>
            <a:ext cx="2183739" cy="369332"/>
          </a:xfrm>
          <a:prstGeom prst="rect">
            <a:avLst/>
          </a:prstGeom>
          <a:noFill/>
        </p:spPr>
        <p:txBody>
          <a:bodyPr wrap="none" rtlCol="0">
            <a:spAutoFit/>
          </a:bodyPr>
          <a:lstStyle/>
          <a:p>
            <a:r>
              <a:rPr lang="en-US" dirty="0"/>
              <a:t>2. </a:t>
            </a:r>
            <a:r>
              <a:rPr lang="en-US" dirty="0" err="1"/>
              <a:t>Giải</a:t>
            </a:r>
            <a:r>
              <a:rPr lang="en-US" dirty="0"/>
              <a:t> </a:t>
            </a:r>
            <a:r>
              <a:rPr lang="en-US" dirty="0" err="1"/>
              <a:t>quyết</a:t>
            </a:r>
            <a:r>
              <a:rPr lang="en-US" dirty="0"/>
              <a:t> </a:t>
            </a:r>
            <a:r>
              <a:rPr lang="en-US" dirty="0" err="1"/>
              <a:t>bài</a:t>
            </a:r>
            <a:r>
              <a:rPr lang="en-US" dirty="0"/>
              <a:t> </a:t>
            </a:r>
            <a:r>
              <a:rPr lang="en-US" dirty="0" err="1"/>
              <a:t>toán</a:t>
            </a:r>
            <a:endParaRPr lang="en-US" dirty="0"/>
          </a:p>
        </p:txBody>
      </p:sp>
    </p:spTree>
    <p:extLst>
      <p:ext uri="{BB962C8B-B14F-4D97-AF65-F5344CB8AC3E}">
        <p14:creationId xmlns:p14="http://schemas.microsoft.com/office/powerpoint/2010/main" val="2808183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Fuzzy Logic in Humidity and Temperature</a:t>
            </a:r>
          </a:p>
        </p:txBody>
      </p:sp>
      <p:sp>
        <p:nvSpPr>
          <p:cNvPr id="3" name="TextBox 2"/>
          <p:cNvSpPr txBox="1"/>
          <p:nvPr/>
        </p:nvSpPr>
        <p:spPr>
          <a:xfrm>
            <a:off x="2177143" y="2307771"/>
            <a:ext cx="6659067" cy="1200329"/>
          </a:xfrm>
          <a:prstGeom prst="rect">
            <a:avLst/>
          </a:prstGeom>
          <a:noFill/>
        </p:spPr>
        <p:txBody>
          <a:bodyPr wrap="none" rtlCol="0">
            <a:spAutoFit/>
          </a:bodyPr>
          <a:lstStyle/>
          <a:p>
            <a:r>
              <a:rPr lang="en-US" dirty="0" err="1"/>
              <a:t>Tương</a:t>
            </a:r>
            <a:r>
              <a:rPr lang="en-US" dirty="0"/>
              <a:t> </a:t>
            </a:r>
            <a:r>
              <a:rPr lang="en-US" dirty="0" err="1"/>
              <a:t>tự</a:t>
            </a:r>
            <a:r>
              <a:rPr lang="en-US" dirty="0"/>
              <a:t> ta </a:t>
            </a:r>
            <a:r>
              <a:rPr lang="en-US" dirty="0" err="1"/>
              <a:t>có</a:t>
            </a:r>
            <a:r>
              <a:rPr lang="en-US" dirty="0"/>
              <a:t> </a:t>
            </a:r>
            <a:r>
              <a:rPr lang="en-US" dirty="0" err="1"/>
              <a:t>thời</a:t>
            </a:r>
            <a:r>
              <a:rPr lang="en-US" dirty="0"/>
              <a:t> </a:t>
            </a:r>
            <a:r>
              <a:rPr lang="en-US" dirty="0" err="1"/>
              <a:t>gian</a:t>
            </a:r>
            <a:r>
              <a:rPr lang="en-US" dirty="0"/>
              <a:t> t1 </a:t>
            </a:r>
            <a:r>
              <a:rPr lang="en-US" dirty="0" err="1"/>
              <a:t>là</a:t>
            </a:r>
            <a:r>
              <a:rPr lang="en-US" dirty="0"/>
              <a:t> </a:t>
            </a:r>
            <a:r>
              <a:rPr lang="en-US" dirty="0" err="1"/>
              <a:t>thời</a:t>
            </a:r>
            <a:r>
              <a:rPr lang="en-US" dirty="0"/>
              <a:t> </a:t>
            </a:r>
            <a:r>
              <a:rPr lang="en-US" dirty="0" err="1"/>
              <a:t>gian</a:t>
            </a:r>
            <a:r>
              <a:rPr lang="en-US" dirty="0"/>
              <a:t> </a:t>
            </a:r>
            <a:r>
              <a:rPr lang="en-US" dirty="0" err="1"/>
              <a:t>cần</a:t>
            </a:r>
            <a:r>
              <a:rPr lang="en-US" dirty="0"/>
              <a:t> </a:t>
            </a:r>
            <a:r>
              <a:rPr lang="en-US" dirty="0" err="1"/>
              <a:t>phun</a:t>
            </a:r>
            <a:r>
              <a:rPr lang="en-US" dirty="0"/>
              <a:t> </a:t>
            </a:r>
            <a:r>
              <a:rPr lang="en-US" dirty="0" err="1"/>
              <a:t>sương</a:t>
            </a:r>
            <a:r>
              <a:rPr lang="en-US" dirty="0"/>
              <a:t> </a:t>
            </a:r>
            <a:r>
              <a:rPr lang="en-US" dirty="0" err="1"/>
              <a:t>của</a:t>
            </a:r>
            <a:r>
              <a:rPr lang="en-US" dirty="0"/>
              <a:t> Humidity</a:t>
            </a:r>
          </a:p>
          <a:p>
            <a:r>
              <a:rPr lang="en-US" dirty="0" err="1"/>
              <a:t>Và</a:t>
            </a:r>
            <a:r>
              <a:rPr lang="en-US" dirty="0"/>
              <a:t> t2 </a:t>
            </a:r>
            <a:r>
              <a:rPr lang="en-US" dirty="0" err="1"/>
              <a:t>là</a:t>
            </a:r>
            <a:r>
              <a:rPr lang="en-US" dirty="0"/>
              <a:t> </a:t>
            </a:r>
            <a:r>
              <a:rPr lang="en-US" dirty="0" err="1"/>
              <a:t>thời</a:t>
            </a:r>
            <a:r>
              <a:rPr lang="en-US" dirty="0"/>
              <a:t> </a:t>
            </a:r>
            <a:r>
              <a:rPr lang="en-US" dirty="0" err="1"/>
              <a:t>gian</a:t>
            </a:r>
            <a:r>
              <a:rPr lang="en-US" dirty="0"/>
              <a:t> </a:t>
            </a:r>
            <a:r>
              <a:rPr lang="en-US" dirty="0" err="1"/>
              <a:t>phun</a:t>
            </a:r>
            <a:r>
              <a:rPr lang="en-US" dirty="0"/>
              <a:t> </a:t>
            </a:r>
            <a:r>
              <a:rPr lang="en-US" dirty="0" err="1"/>
              <a:t>sương</a:t>
            </a:r>
            <a:r>
              <a:rPr lang="en-US" dirty="0"/>
              <a:t> </a:t>
            </a:r>
            <a:r>
              <a:rPr lang="en-US" dirty="0" err="1"/>
              <a:t>của</a:t>
            </a:r>
            <a:r>
              <a:rPr lang="en-US" dirty="0"/>
              <a:t> Temperature</a:t>
            </a:r>
          </a:p>
          <a:p>
            <a:r>
              <a:rPr lang="en-US" dirty="0" err="1"/>
              <a:t>Áp</a:t>
            </a:r>
            <a:r>
              <a:rPr lang="en-US" dirty="0"/>
              <a:t> </a:t>
            </a:r>
            <a:r>
              <a:rPr lang="en-US" dirty="0" err="1"/>
              <a:t>dụng</a:t>
            </a:r>
            <a:r>
              <a:rPr lang="en-US" dirty="0"/>
              <a:t> </a:t>
            </a:r>
            <a:r>
              <a:rPr lang="en-US" dirty="0" err="1"/>
              <a:t>toán</a:t>
            </a:r>
            <a:r>
              <a:rPr lang="en-US" dirty="0"/>
              <a:t> </a:t>
            </a:r>
            <a:r>
              <a:rPr lang="en-US" dirty="0" err="1"/>
              <a:t>tử</a:t>
            </a:r>
            <a:r>
              <a:rPr lang="en-US" dirty="0"/>
              <a:t> AND </a:t>
            </a:r>
            <a:r>
              <a:rPr lang="en-US" dirty="0" err="1"/>
              <a:t>của</a:t>
            </a:r>
            <a:r>
              <a:rPr lang="en-US" dirty="0"/>
              <a:t> Fuzzy Logic</a:t>
            </a:r>
          </a:p>
          <a:p>
            <a:r>
              <a:rPr lang="en-US" dirty="0"/>
              <a:t>Ta </a:t>
            </a:r>
            <a:r>
              <a:rPr lang="en-US" dirty="0" err="1"/>
              <a:t>có</a:t>
            </a:r>
            <a:r>
              <a:rPr lang="en-US" dirty="0"/>
              <a:t> t = t1 AND t2 </a:t>
            </a:r>
          </a:p>
        </p:txBody>
      </p:sp>
      <p:pic>
        <p:nvPicPr>
          <p:cNvPr id="4" name="Picture 3"/>
          <p:cNvPicPr>
            <a:picLocks noChangeAspect="1"/>
          </p:cNvPicPr>
          <p:nvPr/>
        </p:nvPicPr>
        <p:blipFill>
          <a:blip r:embed="rId2"/>
          <a:stretch>
            <a:fillRect/>
          </a:stretch>
        </p:blipFill>
        <p:spPr>
          <a:xfrm>
            <a:off x="7017657" y="2907935"/>
            <a:ext cx="4572000" cy="3219450"/>
          </a:xfrm>
          <a:prstGeom prst="rect">
            <a:avLst/>
          </a:prstGeom>
        </p:spPr>
      </p:pic>
    </p:spTree>
    <p:extLst>
      <p:ext uri="{BB962C8B-B14F-4D97-AF65-F5344CB8AC3E}">
        <p14:creationId xmlns:p14="http://schemas.microsoft.com/office/powerpoint/2010/main" val="5993926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34</TotalTime>
  <Words>172</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Retrospect</vt:lpstr>
      <vt:lpstr>What is the Fuzzy logic?</vt:lpstr>
      <vt:lpstr>Usability of Fuzzy Logic in Program</vt:lpstr>
      <vt:lpstr>Fuzzy Logic in Soil Moisture</vt:lpstr>
      <vt:lpstr>Fuzzy Logic in Humidity and Temperature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the Fuzzy logic?</dc:title>
  <dc:creator>SE Cloud 08</dc:creator>
  <cp:lastModifiedBy>SE Cloud 08</cp:lastModifiedBy>
  <cp:revision>3</cp:revision>
  <dcterms:created xsi:type="dcterms:W3CDTF">2016-06-17T01:15:24Z</dcterms:created>
  <dcterms:modified xsi:type="dcterms:W3CDTF">2016-06-17T01:50:09Z</dcterms:modified>
</cp:coreProperties>
</file>