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5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Reporting (Week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94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and implement the model of smart garden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 1 - Increment 1</a:t>
            </a:r>
          </a:p>
        </p:txBody>
      </p:sp>
    </p:spTree>
    <p:extLst>
      <p:ext uri="{BB962C8B-B14F-4D97-AF65-F5344CB8AC3E}">
        <p14:creationId xmlns:p14="http://schemas.microsoft.com/office/powerpoint/2010/main" val="411908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/>
              <a:t>Research RF connection (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lvl="1" indent="-342900">
              <a:buSzPct val="100000"/>
              <a:buFont typeface="+mj-lt"/>
              <a:buAutoNum type="alphaLcPeriod"/>
            </a:pPr>
            <a:r>
              <a:rPr lang="en-US" dirty="0"/>
              <a:t>FM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439451"/>
            <a:ext cx="7287432" cy="3435762"/>
          </a:xfrm>
          <a:prstGeom prst="rect">
            <a:avLst/>
          </a:prstGeom>
        </p:spPr>
      </p:pic>
      <p:pic>
        <p:nvPicPr>
          <p:cNvPr id="6" name="Picture 5" descr="http://k2.arduino.vn/img/2014/11/02/0/800_882450-1414901135-0-how-is-data-put-on-radio-waves---mozilla-firefox-5.750x27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91" y="2548329"/>
            <a:ext cx="6846504" cy="2473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0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Tools &amp; Technique to build Web server (</a:t>
            </a:r>
            <a:r>
              <a:rPr lang="en-US" dirty="0" err="1"/>
              <a:t>Phaplv</a:t>
            </a:r>
            <a:r>
              <a:rPr lang="en-US" dirty="0"/>
              <a:t>)</a:t>
            </a:r>
          </a:p>
          <a:p>
            <a:pPr>
              <a:buSzPct val="100000"/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3" y="2128057"/>
            <a:ext cx="2459750" cy="2705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530443"/>
            <a:ext cx="2479076" cy="24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6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84" y="2008682"/>
            <a:ext cx="7593165" cy="466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5"/>
            </a:pPr>
            <a:r>
              <a:rPr lang="en-US" dirty="0"/>
              <a:t>Design Database (</a:t>
            </a:r>
            <a:r>
              <a:rPr lang="en-US" dirty="0" err="1"/>
              <a:t>Sangpt</a:t>
            </a:r>
            <a:r>
              <a:rPr lang="en-US" dirty="0"/>
              <a:t>, </a:t>
            </a:r>
            <a:r>
              <a:rPr lang="en-US" dirty="0" err="1"/>
              <a:t>Phaplv</a:t>
            </a:r>
            <a:r>
              <a:rPr lang="en-US" dirty="0"/>
              <a:t>)</a:t>
            </a:r>
          </a:p>
          <a:p>
            <a:pPr>
              <a:buSzPct val="100000"/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7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Temperature and humidity sensors (</a:t>
            </a:r>
            <a:r>
              <a:rPr lang="en-US" dirty="0" err="1"/>
              <a:t>Sangpt</a:t>
            </a:r>
            <a:r>
              <a:rPr lang="en-US" dirty="0"/>
              <a:t>)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52" y="3881413"/>
            <a:ext cx="4031482" cy="2817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24" y="1934773"/>
            <a:ext cx="2657318" cy="1946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411" y="1934773"/>
            <a:ext cx="2344816" cy="19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/>
              <a:t>Load indexes of sensors (Sangpt)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70" y="2308363"/>
            <a:ext cx="2875335" cy="2163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41" y="2060672"/>
            <a:ext cx="3418618" cy="3418618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>
            <a:off x="3777521" y="3507698"/>
            <a:ext cx="1285546" cy="389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2"/>
            </a:pPr>
            <a:r>
              <a:rPr lang="en-US" dirty="0"/>
              <a:t>Design Webserver – MVC (</a:t>
            </a:r>
            <a:r>
              <a:rPr lang="en-US" dirty="0" err="1"/>
              <a:t>Phaplv</a:t>
            </a:r>
            <a:r>
              <a:rPr lang="en-US" dirty="0"/>
              <a:t>)</a:t>
            </a:r>
          </a:p>
          <a:p>
            <a:pPr>
              <a:buSzPct val="100000"/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8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61114"/>
              </p:ext>
            </p:extLst>
          </p:nvPr>
        </p:nvGraphicFramePr>
        <p:xfrm>
          <a:off x="2039938" y="0"/>
          <a:ext cx="5084761" cy="68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959">
                  <a:extLst>
                    <a:ext uri="{9D8B030D-6E8A-4147-A177-3AD203B41FA5}">
                      <a16:colId xmlns:a16="http://schemas.microsoft.com/office/drawing/2014/main" val="3242913182"/>
                    </a:ext>
                  </a:extLst>
                </a:gridCol>
                <a:gridCol w="593972">
                  <a:extLst>
                    <a:ext uri="{9D8B030D-6E8A-4147-A177-3AD203B41FA5}">
                      <a16:colId xmlns:a16="http://schemas.microsoft.com/office/drawing/2014/main" val="2455851633"/>
                    </a:ext>
                  </a:extLst>
                </a:gridCol>
                <a:gridCol w="917957">
                  <a:extLst>
                    <a:ext uri="{9D8B030D-6E8A-4147-A177-3AD203B41FA5}">
                      <a16:colId xmlns:a16="http://schemas.microsoft.com/office/drawing/2014/main" val="2636895492"/>
                    </a:ext>
                  </a:extLst>
                </a:gridCol>
                <a:gridCol w="620970">
                  <a:extLst>
                    <a:ext uri="{9D8B030D-6E8A-4147-A177-3AD203B41FA5}">
                      <a16:colId xmlns:a16="http://schemas.microsoft.com/office/drawing/2014/main" val="3969962045"/>
                    </a:ext>
                  </a:extLst>
                </a:gridCol>
                <a:gridCol w="935956">
                  <a:extLst>
                    <a:ext uri="{9D8B030D-6E8A-4147-A177-3AD203B41FA5}">
                      <a16:colId xmlns:a16="http://schemas.microsoft.com/office/drawing/2014/main" val="143859425"/>
                    </a:ext>
                  </a:extLst>
                </a:gridCol>
                <a:gridCol w="1115947">
                  <a:extLst>
                    <a:ext uri="{9D8B030D-6E8A-4147-A177-3AD203B41FA5}">
                      <a16:colId xmlns:a16="http://schemas.microsoft.com/office/drawing/2014/main" val="2092018517"/>
                    </a:ext>
                  </a:extLst>
                </a:gridCol>
              </a:tblGrid>
              <a:tr h="24886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Plant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PH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Light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Humidity(%)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Temperature(độ C)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Temperature of soil(%)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752653741"/>
                  </a:ext>
                </a:extLst>
              </a:tr>
              <a:tr h="24886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Bắp (Ngô)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5.7 – 7.5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cây sáng ngắn ngày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32-35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60-70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3300730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Họ bầu bí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387283523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Bông cải xanh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871693167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chua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cây ưa sáng</a:t>
                      </a:r>
                      <a:endParaRPr lang="vi-VN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40-60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21-24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0919476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phê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6.5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thích as tán xạ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&gt;70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20-22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23030094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rốt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443060950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tím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54175264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Cải bắp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91821485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Củ cải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5.8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97735925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Cải thảo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22968391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Cam quýt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5.5 -6.0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797133829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Cao su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100586634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Cát tường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62098802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Cẩm chướng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5174660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Cẩm tú cầu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4.5 – 8.0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33523674"/>
                  </a:ext>
                </a:extLst>
              </a:tr>
              <a:tr h="248862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Đậu đỗ (đỗ tương)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6.0-7.0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461384977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Đậu phộng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5.3 – 6.6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51864310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Dâu tây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70850963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Đậu tương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85316560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Đồng tiền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02215101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Dưa hấu</a:t>
                      </a:r>
                      <a:endParaRPr lang="vi-VN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Cây ưa sáng</a:t>
                      </a:r>
                      <a:endParaRPr lang="vi-VN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40-60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25-30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1723204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Xà lách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88591366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Bông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5.0 -7.0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6674326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Cây chè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4.5-5.5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30-50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41864109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Hành tây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6.4-7.9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061280924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Cà chua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6.3-6.7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137722100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Trà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66662434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Cây tiêu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054941783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Thuốc lá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18869452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Thanh long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4.0 – 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637278843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Súp lơ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9673650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Ớt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36270909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Nho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30-50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29829979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Mía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8.0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57792921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Mai vàng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76060408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Lúa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32-37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16711628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Lily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8.0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20-30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49839832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Khoai tây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30-50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2069338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Khoai lang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6.8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340859805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Hoa lan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92904748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Hoa hồng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5.9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30-35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785872419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Cúc nhật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8.0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696458193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Hành tỏi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088137727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Gừng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204249092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Dưa leo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1371080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Rau gia vị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5.5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838881156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Khoai mì (sắn)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 – 7.0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649061730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Cây bơ</a:t>
                      </a:r>
                      <a:endParaRPr lang="vi-V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5.0 – 6.0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40916797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vi-VN" sz="500" u="none" strike="noStrike">
                          <a:effectLst/>
                        </a:rPr>
                        <a:t>Dưa chuột</a:t>
                      </a:r>
                      <a:endParaRPr lang="vi-VN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6.5-7.0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10-12h/ngay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85-95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20-30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389347021"/>
                  </a:ext>
                </a:extLst>
              </a:tr>
              <a:tr h="1273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Chuối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6.0-6.5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50575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Delay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Hardware: late of order MCU and soil moisture sensor.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Lack of face to face working together.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Lack of member share of understand.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Goals &amp;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Understanding interfaces and protocol in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Identify sensors, will be used in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Given clearly model for overview of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Order fixed hardware.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Given a basic design in backend and framework.</a:t>
            </a:r>
          </a:p>
          <a:p>
            <a:pPr marL="400050">
              <a:buSzPct val="100000"/>
              <a:buFont typeface="+mj-lt"/>
              <a:buAutoNum type="arabicPeriod"/>
            </a:pPr>
            <a:r>
              <a:rPr lang="en-US" dirty="0"/>
              <a:t>Deliverable</a:t>
            </a:r>
          </a:p>
          <a:p>
            <a:pPr marL="457200" lvl="1" indent="0">
              <a:buSzPct val="100000"/>
              <a:buNone/>
            </a:pPr>
            <a:r>
              <a:rPr lang="en-US" dirty="0"/>
              <a:t>Software Project Management Plan</a:t>
            </a:r>
          </a:p>
          <a:p>
            <a:pPr marL="457200" lvl="1" indent="0">
              <a:buSzPct val="100000"/>
              <a:buNone/>
            </a:pPr>
            <a:r>
              <a:rPr lang="en-US" dirty="0"/>
              <a:t>Software Requirement Specification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To 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Research: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Temperature and humidity sensors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C: connect sensors with CC1310 in Sub Controller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UART: communication in Main Controller (CC1310 with Raspberry)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RF: connection between Main Controller with Sub Controller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Load indexes of sensors to MCU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Tools and technique to build web server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Android Application UI</a:t>
            </a:r>
          </a:p>
          <a:p>
            <a:pPr marL="400050">
              <a:buSzPct val="100000"/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857250" lvl="1" indent="-342900">
              <a:buSzPct val="100000"/>
              <a:buFont typeface="+mj-lt"/>
              <a:buAutoNum type="alphaLcPeriod"/>
            </a:pPr>
            <a:r>
              <a:rPr lang="en-US" dirty="0"/>
              <a:t>System Database</a:t>
            </a:r>
          </a:p>
          <a:p>
            <a:pPr marL="857250" lvl="1" indent="-342900">
              <a:buSzPct val="100000"/>
              <a:buFont typeface="+mj-lt"/>
              <a:buAutoNum type="alphaLcPeriod"/>
            </a:pPr>
            <a:r>
              <a:rPr lang="en-US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195976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 I</a:t>
            </a:r>
            <a:r>
              <a:rPr lang="en-US" baseline="30000" dirty="0"/>
              <a:t>2</a:t>
            </a:r>
            <a:r>
              <a:rPr lang="en-US" dirty="0"/>
              <a:t>C protocol (</a:t>
            </a:r>
            <a:r>
              <a:rPr lang="en-US" dirty="0" err="1"/>
              <a:t>Nghihh</a:t>
            </a:r>
            <a:r>
              <a:rPr lang="en-US" dirty="0"/>
              <a:t> &amp; 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Structure and Principles</a:t>
            </a:r>
          </a:p>
          <a:p>
            <a:pPr marL="457200" lvl="1" indent="0">
              <a:buSzPct val="100000"/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51720"/>
            <a:ext cx="6845300" cy="32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2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 I</a:t>
            </a:r>
            <a:r>
              <a:rPr lang="en-US" baseline="30000" dirty="0"/>
              <a:t>2</a:t>
            </a:r>
            <a:r>
              <a:rPr lang="en-US" dirty="0"/>
              <a:t>C protocol (</a:t>
            </a:r>
            <a:r>
              <a:rPr lang="en-US" dirty="0" err="1"/>
              <a:t>Nghihh</a:t>
            </a:r>
            <a:r>
              <a:rPr lang="en-US" dirty="0"/>
              <a:t> &amp; 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2"/>
            </a:pPr>
            <a:r>
              <a:rPr lang="en-US" dirty="0"/>
              <a:t>Activity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Based on Speed: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Standard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Low-Speed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Based on Master – Slave Relative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One Master – One Slave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One Master – Many Slave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Many Master – Many Slave</a:t>
            </a:r>
          </a:p>
        </p:txBody>
      </p:sp>
    </p:spTree>
    <p:extLst>
      <p:ext uri="{BB962C8B-B14F-4D97-AF65-F5344CB8AC3E}">
        <p14:creationId xmlns:p14="http://schemas.microsoft.com/office/powerpoint/2010/main" val="29898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 I</a:t>
            </a:r>
            <a:r>
              <a:rPr lang="en-US" baseline="30000" dirty="0"/>
              <a:t>2</a:t>
            </a:r>
            <a:r>
              <a:rPr lang="en-US" dirty="0"/>
              <a:t>C protocol (</a:t>
            </a:r>
            <a:r>
              <a:rPr lang="en-US" dirty="0" err="1"/>
              <a:t>Nghihh</a:t>
            </a:r>
            <a:r>
              <a:rPr lang="en-US" dirty="0"/>
              <a:t> &amp; 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2"/>
            </a:pPr>
            <a:r>
              <a:rPr lang="en-US" dirty="0"/>
              <a:t>Activity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Based on Speed: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Standard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Low-Speed Mode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Based on Master – Slave Relative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One Master – One Slave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One Master – Many Slave</a:t>
            </a:r>
          </a:p>
          <a:p>
            <a:pPr marL="857250" lvl="2" indent="0">
              <a:buSzPct val="100000"/>
              <a:buNone/>
            </a:pPr>
            <a:r>
              <a:rPr lang="en-US" dirty="0"/>
              <a:t>+ Many Master – Many Slave</a:t>
            </a:r>
          </a:p>
        </p:txBody>
      </p:sp>
    </p:spTree>
    <p:extLst>
      <p:ext uri="{BB962C8B-B14F-4D97-AF65-F5344CB8AC3E}">
        <p14:creationId xmlns:p14="http://schemas.microsoft.com/office/powerpoint/2010/main" val="396567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Research I</a:t>
            </a:r>
            <a:r>
              <a:rPr lang="en-US" baseline="30000" dirty="0"/>
              <a:t>2</a:t>
            </a:r>
            <a:r>
              <a:rPr lang="en-US" dirty="0"/>
              <a:t>C protocol (</a:t>
            </a:r>
            <a:r>
              <a:rPr lang="en-US" dirty="0" err="1"/>
              <a:t>Nghihh</a:t>
            </a:r>
            <a:r>
              <a:rPr lang="en-US" dirty="0"/>
              <a:t> &amp; </a:t>
            </a:r>
            <a:r>
              <a:rPr lang="en-US" dirty="0" err="1"/>
              <a:t>Chinhph</a:t>
            </a:r>
            <a:r>
              <a:rPr lang="en-US" dirty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3"/>
            </a:pPr>
            <a:r>
              <a:rPr lang="en-US" dirty="0"/>
              <a:t>Addressed and Data Transfer</a:t>
            </a:r>
          </a:p>
          <a:p>
            <a:pPr marL="457200" lvl="1" indent="0">
              <a:buSzPct val="10000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60" y="2399627"/>
            <a:ext cx="6215216" cy="274070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31" y="2879572"/>
            <a:ext cx="4531872" cy="178081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29" y="2399627"/>
            <a:ext cx="6320276" cy="3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/>
              <a:t>Research RF connection</a:t>
            </a:r>
          </a:p>
          <a:p>
            <a:pPr marL="400050" lvl="1" indent="0">
              <a:buSzPct val="10000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4" y="1961789"/>
            <a:ext cx="5906125" cy="36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/>
              <a:t>Research RF connection</a:t>
            </a:r>
          </a:p>
          <a:p>
            <a:pPr lvl="1" indent="-342900">
              <a:buSzPct val="100000"/>
              <a:buFont typeface="+mj-lt"/>
              <a:buAutoNum type="alphaLcPeriod"/>
            </a:pPr>
            <a:r>
              <a:rPr lang="en-US" dirty="0"/>
              <a:t>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439451"/>
            <a:ext cx="6551918" cy="3435762"/>
          </a:xfrm>
          <a:prstGeom prst="rect">
            <a:avLst/>
          </a:prstGeom>
        </p:spPr>
      </p:pic>
      <p:pic>
        <p:nvPicPr>
          <p:cNvPr id="6" name="Picture 5" descr="http://k1.arduino.vn/img/2014/11/02/0/845_123450-1414901133-0-how-is-data-put-on-radio-waves---mozilla-firefox-4.750x18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60" y="2878111"/>
            <a:ext cx="6496563" cy="160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6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665</Words>
  <Application>Microsoft Office PowerPoint</Application>
  <PresentationFormat>Widescreen</PresentationFormat>
  <Paragraphs>295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Progress Reporting (Week 3)</vt:lpstr>
      <vt:lpstr>Increment 1 – Goals &amp; Deliverable</vt:lpstr>
      <vt:lpstr>Increment 1 – To do list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In progress</vt:lpstr>
      <vt:lpstr>Increment 1 – In progress</vt:lpstr>
      <vt:lpstr>Increment 1 – In progress</vt:lpstr>
      <vt:lpstr>PowerPoint Presentation</vt:lpstr>
      <vt:lpstr>Increment 1 – Delay &amp; 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Reporting</dc:title>
  <dc:creator>Phong Du</dc:creator>
  <cp:lastModifiedBy>ThanhSang Phan</cp:lastModifiedBy>
  <cp:revision>18</cp:revision>
  <dcterms:created xsi:type="dcterms:W3CDTF">2016-05-25T02:22:08Z</dcterms:created>
  <dcterms:modified xsi:type="dcterms:W3CDTF">2016-05-25T07:00:39Z</dcterms:modified>
</cp:coreProperties>
</file>