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76" r:id="rId5"/>
    <p:sldId id="277" r:id="rId6"/>
    <p:sldId id="278" r:id="rId7"/>
    <p:sldId id="279" r:id="rId8"/>
    <p:sldId id="262" r:id="rId9"/>
    <p:sldId id="26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Reporting</a:t>
            </a:r>
            <a:br>
              <a:rPr lang="en-US" dirty="0" smtClean="0"/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implement the model of smart garden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94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Increment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1: Planning – Research - 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Week 3 – Meeting 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Delay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Hardware: late of order MCU and soil moisture sensor.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face to face working together.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member share of understand.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Sangpt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Schematic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5" y="1183924"/>
            <a:ext cx="4762500" cy="476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Chinhph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Light Intensity Sensor - Principles</a:t>
            </a:r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62" y="2452986"/>
            <a:ext cx="1908213" cy="19082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25" y="2048159"/>
            <a:ext cx="5760085" cy="44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Chinhph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Light </a:t>
            </a:r>
            <a:r>
              <a:rPr lang="en-US" dirty="0"/>
              <a:t>Intensity </a:t>
            </a:r>
            <a:r>
              <a:rPr lang="en-US" dirty="0" smtClean="0"/>
              <a:t>Sensor - Principles</a:t>
            </a:r>
            <a:endParaRPr lang="en-US" dirty="0" smtClean="0"/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64" y="2021251"/>
            <a:ext cx="6249272" cy="4020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93" y="2021251"/>
            <a:ext cx="6998147" cy="42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67" y="1884064"/>
            <a:ext cx="7218633" cy="480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Chinhph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Light </a:t>
            </a:r>
            <a:r>
              <a:rPr lang="en-US" dirty="0"/>
              <a:t>Intensity </a:t>
            </a:r>
            <a:r>
              <a:rPr lang="en-US" dirty="0" smtClean="0"/>
              <a:t>Sensor - Principles</a:t>
            </a:r>
            <a:endParaRPr lang="en-US" dirty="0" smtClean="0"/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7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Chinhph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Light </a:t>
            </a:r>
            <a:r>
              <a:rPr lang="en-US" dirty="0"/>
              <a:t>Intensity </a:t>
            </a:r>
            <a:r>
              <a:rPr lang="en-US" dirty="0" smtClean="0"/>
              <a:t>Sensor - Principles</a:t>
            </a:r>
            <a:endParaRPr lang="en-US" dirty="0" smtClean="0"/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7" y="2021251"/>
            <a:ext cx="7045053" cy="48367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7" y="2397746"/>
            <a:ext cx="8287447" cy="39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Chinhph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Light </a:t>
            </a:r>
            <a:r>
              <a:rPr lang="en-US" dirty="0"/>
              <a:t>Intensity </a:t>
            </a:r>
            <a:r>
              <a:rPr lang="en-US" dirty="0" smtClean="0"/>
              <a:t>Sensor – Demo Code on Raspberry using I2C</a:t>
            </a:r>
          </a:p>
          <a:p>
            <a:pPr marL="0" indent="0">
              <a:buSzPct val="100000"/>
              <a:buNone/>
            </a:pPr>
            <a:endParaRPr lang="en-US" dirty="0" smtClean="0"/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5" y="1875874"/>
            <a:ext cx="4987505" cy="497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99" y="1875874"/>
            <a:ext cx="4416115" cy="260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688" y="2937518"/>
            <a:ext cx="4914419" cy="31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Phaplv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Tasks</a:t>
            </a:r>
          </a:p>
          <a:p>
            <a:pPr marL="457200" lvl="1" indent="0"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/>
              <a:t>Increment 1 – </a:t>
            </a:r>
            <a:r>
              <a:rPr lang="en-US" dirty="0" err="1" smtClean="0"/>
              <a:t>Nghihh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112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Progress Reporting Design and implement the model of smart garden</vt:lpstr>
      <vt:lpstr>Increment 1 – Sangpt</vt:lpstr>
      <vt:lpstr>Increment 1 – Chinhph</vt:lpstr>
      <vt:lpstr>Increment 1 – Chinhph</vt:lpstr>
      <vt:lpstr>Increment 1 – Chinhph</vt:lpstr>
      <vt:lpstr>Increment 1 – Chinhph</vt:lpstr>
      <vt:lpstr>Increment 1 – Chinhph</vt:lpstr>
      <vt:lpstr>Increment 1 – Phaplv</vt:lpstr>
      <vt:lpstr>Increment 1 – Nghihh</vt:lpstr>
      <vt:lpstr>Increment 1 – Delay &amp; Risks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Reporting</dc:title>
  <dc:creator>Phong Du</dc:creator>
  <cp:lastModifiedBy>Phong Du</cp:lastModifiedBy>
  <cp:revision>25</cp:revision>
  <dcterms:created xsi:type="dcterms:W3CDTF">2016-05-25T02:22:08Z</dcterms:created>
  <dcterms:modified xsi:type="dcterms:W3CDTF">2016-05-27T05:07:50Z</dcterms:modified>
</cp:coreProperties>
</file>