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notesSlides/notesSlide2.xml" ContentType="application/vnd.openxmlformats-officedocument.presentationml.notesSlide+xml"/>
  <Override PartName="/ppt/media/image11.jpg" ContentType="image/jpeg"/>
  <Override PartName="/ppt/notesSlides/notesSlide3.xml" ContentType="application/vnd.openxmlformats-officedocument.presentationml.notesSlide+xml"/>
  <Override PartName="/ppt/media/image16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7.jpg" ContentType="image/jpeg"/>
  <Override PartName="/ppt/media/image30.jpg" ContentType="image/jpeg"/>
  <Override PartName="/ppt/media/image3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1" r:id="rId3"/>
    <p:sldId id="264" r:id="rId4"/>
    <p:sldId id="263" r:id="rId5"/>
    <p:sldId id="265" r:id="rId6"/>
    <p:sldId id="267" r:id="rId7"/>
    <p:sldId id="268" r:id="rId8"/>
    <p:sldId id="269" r:id="rId9"/>
    <p:sldId id="270" r:id="rId10"/>
    <p:sldId id="256" r:id="rId11"/>
    <p:sldId id="257" r:id="rId12"/>
    <p:sldId id="258" r:id="rId13"/>
    <p:sldId id="259" r:id="rId14"/>
    <p:sldId id="260" r:id="rId15"/>
    <p:sldId id="272" r:id="rId16"/>
    <p:sldId id="273" r:id="rId17"/>
    <p:sldId id="271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464" autoAdjust="0"/>
  </p:normalViewPr>
  <p:slideViewPr>
    <p:cSldViewPr snapToGrid="0">
      <p:cViewPr>
        <p:scale>
          <a:sx n="66" d="100"/>
          <a:sy n="66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C2F5-2891-49B9-BB3C-EA1A3C328944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72E87-20B2-45E0-8BDC-5225ADD795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298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・PD </a:t>
            </a:r>
          </a:p>
          <a:p>
            <a:r>
              <a:rPr lang="vi-VN" dirty="0" smtClean="0"/>
              <a:t>Photo diode with approximately human eye response. </a:t>
            </a:r>
          </a:p>
          <a:p>
            <a:r>
              <a:rPr lang="vi-VN" dirty="0" smtClean="0"/>
              <a:t>・AMP </a:t>
            </a:r>
          </a:p>
          <a:p>
            <a:r>
              <a:rPr lang="vi-VN" dirty="0" smtClean="0"/>
              <a:t>Integration-OPAMP for converting from PD current to Voltage. </a:t>
            </a:r>
          </a:p>
          <a:p>
            <a:r>
              <a:rPr lang="vi-VN" dirty="0" smtClean="0"/>
              <a:t>・ADC </a:t>
            </a:r>
          </a:p>
          <a:p>
            <a:r>
              <a:rPr lang="vi-VN" dirty="0" smtClean="0"/>
              <a:t>AD converter for obtainment Digital 16bit data. </a:t>
            </a:r>
          </a:p>
          <a:p>
            <a:r>
              <a:rPr lang="vi-VN" dirty="0" smtClean="0"/>
              <a:t>・Logic + I</a:t>
            </a:r>
          </a:p>
          <a:p>
            <a:r>
              <a:rPr lang="vi-VN" dirty="0" smtClean="0"/>
              <a:t>2</a:t>
            </a:r>
          </a:p>
          <a:p>
            <a:r>
              <a:rPr lang="vi-VN" dirty="0" smtClean="0"/>
              <a:t>C Interface </a:t>
            </a:r>
          </a:p>
          <a:p>
            <a:r>
              <a:rPr lang="vi-VN" dirty="0" smtClean="0"/>
              <a:t>Ambient Light Calculation and I</a:t>
            </a:r>
          </a:p>
          <a:p>
            <a:r>
              <a:rPr lang="vi-VN" dirty="0" smtClean="0"/>
              <a:t>2</a:t>
            </a:r>
          </a:p>
          <a:p>
            <a:r>
              <a:rPr lang="vi-VN" dirty="0" smtClean="0"/>
              <a:t>C BUS Interface. It is including below register. </a:t>
            </a:r>
          </a:p>
          <a:p>
            <a:r>
              <a:rPr lang="vi-VN" dirty="0" smtClean="0"/>
              <a:t>Data Register → This is for registration of Ambient Light Data. Initial Value is "0000_0000_0000_0000". </a:t>
            </a:r>
          </a:p>
          <a:p>
            <a:r>
              <a:rPr lang="vi-VN" dirty="0" smtClean="0"/>
              <a:t>Measurement Time Register → This is for registration of measurement time. Initial Value is "0100_0101". </a:t>
            </a:r>
          </a:p>
          <a:p>
            <a:r>
              <a:rPr lang="vi-VN" dirty="0" smtClean="0"/>
              <a:t>・OSC </a:t>
            </a:r>
          </a:p>
          <a:p>
            <a:r>
              <a:rPr lang="vi-VN" dirty="0" smtClean="0"/>
              <a:t>Internal Oscillator ( typ. 320kHz ). It is CLK for internal logic.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72E87-20B2-45E0-8BDC-5225ADD795F3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253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72E87-20B2-45E0-8BDC-5225ADD795F3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442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 meters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hòa</a:t>
            </a:r>
            <a:r>
              <a:rPr lang="en-US" baseline="0" dirty="0" smtClean="0"/>
              <a:t>: 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potassium chloride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KCl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 cảm</a:t>
            </a:r>
            <a:r>
              <a:rPr lang="vi-V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biến : </a:t>
            </a:r>
            <a:r>
              <a:rPr lang="vi-V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silver chloride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72E87-20B2-45E0-8BDC-5225ADD795F3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173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Buck, boost,</a:t>
            </a:r>
            <a:r>
              <a:rPr lang="vi-VN" baseline="0" dirty="0" smtClean="0"/>
              <a:t> negative boost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72E87-20B2-45E0-8BDC-5225ADD795F3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525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http://mysite.du.edu/~etuttle/electron/elect63.htm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72E87-20B2-45E0-8BDC-5225ADD795F3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271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ULN 2003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một vi mạch đệm, bản chất cấu tạo là các mảng darlington chịu được dòng đện lớn và điện áp cao, trong đó có chứa 7 cặp transistor NPN ghép 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darling</a:t>
            </a:r>
          </a:p>
          <a:p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cực góp hở với cực phát chung. Mỗi kênh của 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ULN 2003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có một diode chặn có thể sử dụng trong trường hợp tải có tính cảm ứng, ví dụ như các relay.</a:t>
            </a:r>
          </a:p>
          <a:p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Darlington: Ghép</a:t>
            </a:r>
            <a:r>
              <a:rPr lang="vi-V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nối các Trans với nhau làm tăng hệ số khuếch đại dòng, giảm trở </a:t>
            </a:r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72E87-20B2-45E0-8BDC-5225ADD795F3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516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41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29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13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010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179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3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086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62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466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80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50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BD52-9B68-48F2-B12F-5531CC25268B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0D2F-6F47-4481-B667-EB40CE152C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91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1584098"/>
            <a:ext cx="7008001" cy="425064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306286" y="1915886"/>
            <a:ext cx="0" cy="113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06286" y="3048000"/>
            <a:ext cx="0" cy="43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306286" y="3454400"/>
            <a:ext cx="3788228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1676400" y="1915886"/>
            <a:ext cx="3670300" cy="1322614"/>
          </a:xfrm>
          <a:prstGeom prst="bentConnector3">
            <a:avLst>
              <a:gd name="adj1" fmla="val -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080" y="166447"/>
            <a:ext cx="1628434" cy="1309701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>
            <a:off x="2013627" y="1594527"/>
            <a:ext cx="2475146" cy="812800"/>
          </a:xfrm>
          <a:prstGeom prst="bentConnector3">
            <a:avLst>
              <a:gd name="adj1" fmla="val -4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>
            <a:off x="2242006" y="2067834"/>
            <a:ext cx="2511879" cy="319311"/>
          </a:xfrm>
          <a:prstGeom prst="bentConnector3">
            <a:avLst>
              <a:gd name="adj1" fmla="val 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64" y="3693408"/>
            <a:ext cx="2316844" cy="10971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301240" y="4241981"/>
            <a:ext cx="3184618" cy="9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55" y="5010512"/>
            <a:ext cx="2248353" cy="1219256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V="1">
            <a:off x="2133600" y="4433723"/>
            <a:ext cx="3352258" cy="12721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905" y="1138905"/>
            <a:ext cx="964878" cy="7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6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1573666"/>
            <a:ext cx="4296228" cy="439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9828" y="1378858"/>
            <a:ext cx="3976915" cy="4122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Shield CC1310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02514" y="3439886"/>
            <a:ext cx="13788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5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238375"/>
            <a:ext cx="9829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6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428625"/>
            <a:ext cx="94678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9" y="208710"/>
            <a:ext cx="3247670" cy="32583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73" y="208710"/>
            <a:ext cx="3242177" cy="3258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69" y="208710"/>
            <a:ext cx="3323256" cy="3258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826" y="3589174"/>
            <a:ext cx="3062287" cy="3001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948" y="3589174"/>
            <a:ext cx="3030242" cy="30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3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4" y="693737"/>
            <a:ext cx="5915025" cy="59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26" y="2002970"/>
            <a:ext cx="10479995" cy="4101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9029" y="972457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000" b="1" dirty="0" smtClean="0"/>
              <a:t>LM2576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53316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241" y="1798183"/>
            <a:ext cx="5814559" cy="40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3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8457" y="493486"/>
            <a:ext cx="19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ULN2003A</a:t>
            </a:r>
            <a:endParaRPr lang="vi-VN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42" y="1078261"/>
            <a:ext cx="6558216" cy="50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0343" y="928914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Photo Diode</a:t>
            </a:r>
            <a:endParaRPr lang="vi-VN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04" y="2266779"/>
            <a:ext cx="2420763" cy="1811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9" y="2266779"/>
            <a:ext cx="2046514" cy="1550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7" y="3817653"/>
            <a:ext cx="2452043" cy="20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1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1943" y="1146629"/>
            <a:ext cx="170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 smtClean="0"/>
              <a:t>RELAY</a:t>
            </a:r>
            <a:endParaRPr lang="vi-VN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1911418"/>
            <a:ext cx="7176407" cy="4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9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33" y="1504270"/>
            <a:ext cx="5429250" cy="4371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0086" y="435429"/>
            <a:ext cx="236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HDC100X</a:t>
            </a:r>
            <a:endParaRPr lang="vi-VN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8302171" y="1887517"/>
            <a:ext cx="1494971" cy="14369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3V3</a:t>
            </a:r>
            <a:endParaRPr lang="vi-VN" sz="3600" dirty="0"/>
          </a:p>
        </p:txBody>
      </p:sp>
      <p:sp>
        <p:nvSpPr>
          <p:cNvPr id="7" name="Rectangle 6"/>
          <p:cNvSpPr/>
          <p:nvPr/>
        </p:nvSpPr>
        <p:spPr>
          <a:xfrm>
            <a:off x="8302172" y="4192588"/>
            <a:ext cx="1494971" cy="14369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I2C</a:t>
            </a:r>
            <a:endParaRPr lang="vi-VN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53829" y="2605973"/>
            <a:ext cx="324000" cy="756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131631" y="3933372"/>
            <a:ext cx="1146198" cy="7111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691086" y="4192588"/>
            <a:ext cx="1586744" cy="7513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01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78" y="1204870"/>
            <a:ext cx="5532160" cy="36979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0086" y="435429"/>
            <a:ext cx="236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HDC100X</a:t>
            </a:r>
            <a:endParaRPr lang="vi-VN" sz="4400" b="1" dirty="0"/>
          </a:p>
        </p:txBody>
      </p:sp>
    </p:spTree>
    <p:extLst>
      <p:ext uri="{BB962C8B-B14F-4D97-AF65-F5344CB8AC3E}">
        <p14:creationId xmlns:p14="http://schemas.microsoft.com/office/powerpoint/2010/main" val="328913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68" y="1504270"/>
            <a:ext cx="4468179" cy="4371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0086" y="435429"/>
            <a:ext cx="1997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BH1750</a:t>
            </a:r>
            <a:endParaRPr lang="vi-VN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8302171" y="1887517"/>
            <a:ext cx="1494971" cy="14369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3V3</a:t>
            </a:r>
            <a:endParaRPr lang="vi-VN" sz="3600" dirty="0"/>
          </a:p>
        </p:txBody>
      </p:sp>
      <p:sp>
        <p:nvSpPr>
          <p:cNvPr id="7" name="Rectangle 6"/>
          <p:cNvSpPr/>
          <p:nvPr/>
        </p:nvSpPr>
        <p:spPr>
          <a:xfrm>
            <a:off x="8302172" y="4192588"/>
            <a:ext cx="1494971" cy="14369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I2C</a:t>
            </a:r>
            <a:endParaRPr lang="vi-VN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26857" y="2605973"/>
            <a:ext cx="3850972" cy="13273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38057" y="4549209"/>
            <a:ext cx="3139772" cy="953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544457" y="4884716"/>
            <a:ext cx="2733373" cy="5925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7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565" y="1571624"/>
            <a:ext cx="7168703" cy="3929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0086" y="435429"/>
            <a:ext cx="1997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BH1750</a:t>
            </a:r>
            <a:endParaRPr lang="vi-VN" sz="4400" b="1" dirty="0"/>
          </a:p>
        </p:txBody>
      </p:sp>
    </p:spTree>
    <p:extLst>
      <p:ext uri="{BB962C8B-B14F-4D97-AF65-F5344CB8AC3E}">
        <p14:creationId xmlns:p14="http://schemas.microsoft.com/office/powerpoint/2010/main" val="353928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68" y="2014690"/>
            <a:ext cx="4468179" cy="3351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7554" y="523997"/>
            <a:ext cx="3286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Soil Moisture</a:t>
            </a:r>
            <a:endParaRPr lang="vi-VN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8302171" y="1887517"/>
            <a:ext cx="1494971" cy="14369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5V</a:t>
            </a:r>
            <a:endParaRPr lang="vi-VN" sz="3600" dirty="0"/>
          </a:p>
        </p:txBody>
      </p:sp>
      <p:sp>
        <p:nvSpPr>
          <p:cNvPr id="7" name="Rectangle 6"/>
          <p:cNvSpPr/>
          <p:nvPr/>
        </p:nvSpPr>
        <p:spPr>
          <a:xfrm>
            <a:off x="8517665" y="3878433"/>
            <a:ext cx="1494971" cy="14369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Analog</a:t>
            </a:r>
            <a:endParaRPr lang="vi-VN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57486" y="2532992"/>
            <a:ext cx="3720343" cy="21115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73600" y="4862286"/>
            <a:ext cx="3604231" cy="816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1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664" y="1499054"/>
            <a:ext cx="3937907" cy="3978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7554" y="523997"/>
            <a:ext cx="3286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Soil Moisture</a:t>
            </a:r>
            <a:endParaRPr lang="vi-VN" sz="4400" b="1" dirty="0"/>
          </a:p>
        </p:txBody>
      </p:sp>
    </p:spTree>
    <p:extLst>
      <p:ext uri="{BB962C8B-B14F-4D97-AF65-F5344CB8AC3E}">
        <p14:creationId xmlns:p14="http://schemas.microsoft.com/office/powerpoint/2010/main" val="341853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96" y="1837746"/>
            <a:ext cx="4468179" cy="2973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8820" y="421349"/>
            <a:ext cx="843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pH</a:t>
            </a:r>
            <a:endParaRPr lang="vi-VN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8302171" y="1887517"/>
            <a:ext cx="1494971" cy="14369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5V</a:t>
            </a:r>
            <a:endParaRPr lang="vi-VN" sz="3600" dirty="0"/>
          </a:p>
        </p:txBody>
      </p:sp>
      <p:sp>
        <p:nvSpPr>
          <p:cNvPr id="7" name="Rectangle 6"/>
          <p:cNvSpPr/>
          <p:nvPr/>
        </p:nvSpPr>
        <p:spPr>
          <a:xfrm>
            <a:off x="8277830" y="3758541"/>
            <a:ext cx="1494971" cy="14369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Analog</a:t>
            </a:r>
            <a:endParaRPr lang="vi-VN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60571" y="2532992"/>
            <a:ext cx="2617259" cy="93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660574" y="3614060"/>
            <a:ext cx="2481940" cy="6821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7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8820" y="421349"/>
            <a:ext cx="843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pH</a:t>
            </a:r>
            <a:endParaRPr lang="vi-VN" sz="4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5" y="1621264"/>
            <a:ext cx="3427395" cy="1963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357" y="1791429"/>
            <a:ext cx="3628573" cy="17929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360" y="4185012"/>
            <a:ext cx="3323665" cy="1772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25" y="1477572"/>
            <a:ext cx="2594418" cy="24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3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157</Words>
  <Application>Microsoft Office PowerPoint</Application>
  <PresentationFormat>Widescreen</PresentationFormat>
  <Paragraphs>51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ThanhSang Phan</dc:creator>
  <cp:lastModifiedBy>ThanhSang Phan</cp:lastModifiedBy>
  <cp:revision>15</cp:revision>
  <dcterms:created xsi:type="dcterms:W3CDTF">2016-08-03T18:49:52Z</dcterms:created>
  <dcterms:modified xsi:type="dcterms:W3CDTF">2016-08-03T21:59:09Z</dcterms:modified>
</cp:coreProperties>
</file>