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328" r:id="rId2"/>
    <p:sldId id="341" r:id="rId3"/>
    <p:sldId id="376" r:id="rId4"/>
    <p:sldId id="367" r:id="rId5"/>
    <p:sldId id="377" r:id="rId6"/>
    <p:sldId id="378" r:id="rId7"/>
    <p:sldId id="375" r:id="rId8"/>
    <p:sldId id="373" r:id="rId9"/>
    <p:sldId id="374" r:id="rId10"/>
    <p:sldId id="352" r:id="rId11"/>
    <p:sldId id="368" r:id="rId12"/>
    <p:sldId id="369" r:id="rId13"/>
    <p:sldId id="371" r:id="rId14"/>
    <p:sldId id="372" r:id="rId15"/>
  </p:sldIdLst>
  <p:sldSz cx="9144000" cy="6858000" type="screen4x3"/>
  <p:notesSz cx="6797675" cy="987425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3366CC"/>
    <a:srgbClr val="003399"/>
    <a:srgbClr val="333399"/>
    <a:srgbClr val="006699"/>
    <a:srgbClr val="99FF99"/>
    <a:srgbClr val="FF5050"/>
    <a:srgbClr val="008080"/>
    <a:srgbClr val="00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5" autoAdjust="0"/>
    <p:restoredTop sz="98547" autoAdjust="0"/>
  </p:normalViewPr>
  <p:slideViewPr>
    <p:cSldViewPr snapToGrid="0">
      <p:cViewPr varScale="1">
        <p:scale>
          <a:sx n="73" d="100"/>
          <a:sy n="73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456" y="-108"/>
      </p:cViewPr>
      <p:guideLst>
        <p:guide orient="horz" pos="3109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247" cy="4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29" y="1"/>
            <a:ext cx="2946247" cy="4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140"/>
            <a:ext cx="2946247" cy="4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29" y="9380140"/>
            <a:ext cx="2946247" cy="4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7236376A-C12C-4C4D-952D-E0F51EC94EC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3053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247" cy="4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29" y="1"/>
            <a:ext cx="2946247" cy="4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5" y="4690070"/>
            <a:ext cx="4984107" cy="444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140"/>
            <a:ext cx="2946247" cy="4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29" y="9380140"/>
            <a:ext cx="2946247" cy="4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BC7B06C-EB50-48C7-9306-7DB11ECFA7B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3220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6A7BA-EA94-4930-BC00-4F1AB33BE41A}" type="slidenum">
              <a:rPr lang="en-US" altLang="ja-JP"/>
              <a:pPr/>
              <a:t>1</a:t>
            </a:fld>
            <a:endParaRPr lang="en-US" altLang="ja-JP" dirty="0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01125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504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ja-JP" altLang="ja-JP" sz="2400">
                <a:latin typeface="Times New Roman" pitchFamily="18" charset="0"/>
              </a:endParaRPr>
            </a:p>
          </p:txBody>
        </p:sp>
        <p:sp>
          <p:nvSpPr>
            <p:cNvPr id="21504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ja-JP" altLang="ja-JP" sz="2400">
                <a:latin typeface="Times New Roman" pitchFamily="18" charset="0"/>
              </a:endParaRPr>
            </a:p>
          </p:txBody>
        </p:sp>
        <p:grpSp>
          <p:nvGrpSpPr>
            <p:cNvPr id="21504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504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ja-JP" altLang="ja-JP" sz="2400">
                  <a:latin typeface="Times New Roman" pitchFamily="18" charset="0"/>
                </a:endParaRPr>
              </a:p>
            </p:txBody>
          </p:sp>
          <p:sp>
            <p:nvSpPr>
              <p:cNvPr id="21504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ja-JP" altLang="ja-JP" sz="2400">
                  <a:latin typeface="Times New Roman" pitchFamily="18" charset="0"/>
                </a:endParaRPr>
              </a:p>
            </p:txBody>
          </p:sp>
          <p:sp>
            <p:nvSpPr>
              <p:cNvPr id="21504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ja-JP" altLang="ja-JP" sz="2400">
                  <a:latin typeface="Times New Roman" pitchFamily="18" charset="0"/>
                </a:endParaRPr>
              </a:p>
            </p:txBody>
          </p:sp>
          <p:sp>
            <p:nvSpPr>
              <p:cNvPr id="21504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ja-JP" altLang="ja-JP" sz="2400">
                  <a:latin typeface="Times New Roman" pitchFamily="18" charset="0"/>
                </a:endParaRPr>
              </a:p>
            </p:txBody>
          </p:sp>
          <p:sp>
            <p:nvSpPr>
              <p:cNvPr id="21505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ja-JP" altLang="ja-JP" sz="2400">
                  <a:latin typeface="Times New Roman" pitchFamily="18" charset="0"/>
                </a:endParaRPr>
              </a:p>
            </p:txBody>
          </p:sp>
          <p:sp>
            <p:nvSpPr>
              <p:cNvPr id="21505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ja-JP" altLang="ja-JP" sz="2400">
                  <a:latin typeface="Times New Roman" pitchFamily="18" charset="0"/>
                </a:endParaRPr>
              </a:p>
            </p:txBody>
          </p:sp>
          <p:sp>
            <p:nvSpPr>
              <p:cNvPr id="21505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ja-JP" altLang="ja-JP" sz="2400">
                  <a:latin typeface="Times New Roman" pitchFamily="18" charset="0"/>
                </a:endParaRPr>
              </a:p>
            </p:txBody>
          </p:sp>
          <p:sp>
            <p:nvSpPr>
              <p:cNvPr id="21505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ja-JP" altLang="ja-JP" sz="2400">
                  <a:latin typeface="Times New Roman" pitchFamily="18" charset="0"/>
                </a:endParaRPr>
              </a:p>
            </p:txBody>
          </p:sp>
          <p:sp>
            <p:nvSpPr>
              <p:cNvPr id="21505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ja-JP" altLang="ja-JP" sz="2400">
                  <a:latin typeface="Times New Roman" pitchFamily="18" charset="0"/>
                </a:endParaRPr>
              </a:p>
            </p:txBody>
          </p:sp>
          <p:sp>
            <p:nvSpPr>
              <p:cNvPr id="21505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ja-JP" altLang="ja-JP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1505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21505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 smtClean="0"/>
          </a:p>
        </p:txBody>
      </p:sp>
      <p:sp>
        <p:nvSpPr>
          <p:cNvPr id="2150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2150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err="1" smtClean="0"/>
              <a:t>M2M</a:t>
            </a:r>
            <a:r>
              <a:rPr lang="en-US" altLang="ja-JP" dirty="0" smtClean="0"/>
              <a:t> Solutions Team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1638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err="1" smtClean="0"/>
              <a:t>M2M</a:t>
            </a:r>
            <a:r>
              <a:rPr lang="en-US" altLang="ja-JP" dirty="0" smtClean="0"/>
              <a:t> Solutions Team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9398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dirty="0" err="1" smtClean="0"/>
              <a:t>M2M</a:t>
            </a:r>
            <a:r>
              <a:rPr lang="en-US" altLang="ja-JP" dirty="0" smtClean="0"/>
              <a:t> Solutions Team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1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7973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err="1" smtClean="0"/>
              <a:t>M2M</a:t>
            </a:r>
            <a:r>
              <a:rPr lang="en-US" altLang="ja-JP" dirty="0" smtClean="0"/>
              <a:t> Solutions Team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6567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err="1" smtClean="0"/>
              <a:t>M2M</a:t>
            </a:r>
            <a:r>
              <a:rPr lang="en-US" altLang="ja-JP" dirty="0" smtClean="0"/>
              <a:t> Solutions Team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08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err="1" smtClean="0"/>
              <a:t>M2M</a:t>
            </a:r>
            <a:r>
              <a:rPr lang="en-US" altLang="ja-JP" dirty="0" smtClean="0"/>
              <a:t> Solutions Team</a:t>
            </a: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075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err="1" smtClean="0"/>
              <a:t>M2M</a:t>
            </a:r>
            <a:r>
              <a:rPr lang="en-US" altLang="ja-JP" dirty="0" smtClean="0"/>
              <a:t> Solutions Team</a:t>
            </a: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0995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9559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err="1" smtClean="0"/>
              <a:t>M2M</a:t>
            </a:r>
            <a:r>
              <a:rPr lang="en-US" altLang="ja-JP" dirty="0" smtClean="0"/>
              <a:t> Solutions Team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84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err="1" smtClean="0"/>
              <a:t>M2M</a:t>
            </a:r>
            <a:r>
              <a:rPr lang="en-US" altLang="ja-JP" dirty="0" smtClean="0"/>
              <a:t> Solutions Team</a:t>
            </a: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959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err="1" smtClean="0"/>
              <a:t>M2M</a:t>
            </a:r>
            <a:r>
              <a:rPr lang="en-US" altLang="ja-JP" dirty="0" smtClean="0"/>
              <a:t> Solutions Team</a:t>
            </a: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216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r>
              <a:rPr lang="en-US" altLang="ja-JP" dirty="0" err="1" smtClean="0"/>
              <a:t>M2M</a:t>
            </a:r>
            <a:r>
              <a:rPr lang="en-US" altLang="ja-JP" dirty="0" smtClean="0"/>
              <a:t> Solutions Team</a:t>
            </a:r>
          </a:p>
        </p:txBody>
      </p:sp>
      <p:grpSp>
        <p:nvGrpSpPr>
          <p:cNvPr id="21402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40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ja-JP" altLang="ja-JP" sz="2400">
                <a:latin typeface="Times New Roman" pitchFamily="18" charset="0"/>
              </a:endParaRPr>
            </a:p>
          </p:txBody>
        </p:sp>
        <p:sp>
          <p:nvSpPr>
            <p:cNvPr id="21402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ja-JP" altLang="ja-JP" sz="2400">
                <a:latin typeface="Times New Roman" pitchFamily="18" charset="0"/>
              </a:endParaRPr>
            </a:p>
          </p:txBody>
        </p:sp>
        <p:sp>
          <p:nvSpPr>
            <p:cNvPr id="21402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ja-JP" altLang="ja-JP">
                <a:solidFill>
                  <a:schemeClr val="hlink"/>
                </a:solidFill>
              </a:endParaRPr>
            </a:p>
          </p:txBody>
        </p:sp>
        <p:sp>
          <p:nvSpPr>
            <p:cNvPr id="21402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ja-JP" altLang="ja-JP">
                <a:solidFill>
                  <a:schemeClr val="hlink"/>
                </a:solidFill>
              </a:endParaRPr>
            </a:p>
          </p:txBody>
        </p:sp>
        <p:sp>
          <p:nvSpPr>
            <p:cNvPr id="21402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ja-JP" altLang="ja-JP">
                <a:solidFill>
                  <a:schemeClr val="accent2"/>
                </a:solidFill>
              </a:endParaRPr>
            </a:p>
          </p:txBody>
        </p:sp>
        <p:sp>
          <p:nvSpPr>
            <p:cNvPr id="21402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ja-JP" altLang="ja-JP">
                <a:solidFill>
                  <a:schemeClr val="hlink"/>
                </a:solidFill>
              </a:endParaRPr>
            </a:p>
          </p:txBody>
        </p:sp>
        <p:sp>
          <p:nvSpPr>
            <p:cNvPr id="21402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ja-JP" altLang="ja-JP" sz="2400">
                <a:latin typeface="Times New Roman" pitchFamily="18" charset="0"/>
              </a:endParaRPr>
            </a:p>
          </p:txBody>
        </p:sp>
        <p:sp>
          <p:nvSpPr>
            <p:cNvPr id="21402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ja-JP" altLang="ja-JP">
                <a:solidFill>
                  <a:schemeClr val="accent2"/>
                </a:solidFill>
              </a:endParaRPr>
            </a:p>
          </p:txBody>
        </p:sp>
        <p:sp>
          <p:nvSpPr>
            <p:cNvPr id="21402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ja-JP" altLang="ja-JP">
                <a:solidFill>
                  <a:schemeClr val="accent2"/>
                </a:solidFill>
              </a:endParaRPr>
            </a:p>
          </p:txBody>
        </p:sp>
      </p:grpSp>
      <p:sp>
        <p:nvSpPr>
          <p:cNvPr id="214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6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214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1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1403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tic/6lbr/wiki/Other-Linux-Software-Configur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517775" y="2667000"/>
            <a:ext cx="6626225" cy="11451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ja-JP" sz="2800" b="1" dirty="0" smtClean="0">
                <a:solidFill>
                  <a:schemeClr val="bg1"/>
                </a:solidFill>
                <a:ea typeface="HGP創英角ｺﾞｼｯｸUB" pitchFamily="50" charset="-128"/>
              </a:rPr>
              <a:t>CC1310 Launchpad Tutorial </a:t>
            </a:r>
            <a:br>
              <a:rPr lang="en-US" altLang="ja-JP" sz="2800" b="1" dirty="0" smtClean="0">
                <a:solidFill>
                  <a:schemeClr val="bg1"/>
                </a:solidFill>
                <a:ea typeface="HGP創英角ｺﾞｼｯｸUB" pitchFamily="50" charset="-128"/>
              </a:rPr>
            </a:br>
            <a:r>
              <a:rPr lang="en-US" altLang="ja-JP" sz="2800" b="1" dirty="0" smtClean="0">
                <a:solidFill>
                  <a:schemeClr val="bg1"/>
                </a:solidFill>
                <a:ea typeface="HGP創英角ｺﾞｼｯｸUB" pitchFamily="50" charset="-128"/>
              </a:rPr>
              <a:t/>
            </a:r>
            <a:br>
              <a:rPr lang="en-US" altLang="ja-JP" sz="2800" b="1" dirty="0" smtClean="0">
                <a:solidFill>
                  <a:schemeClr val="bg1"/>
                </a:solidFill>
                <a:ea typeface="HGP創英角ｺﾞｼｯｸUB" pitchFamily="50" charset="-128"/>
              </a:rPr>
            </a:br>
            <a:r>
              <a:rPr lang="en-US" altLang="ja-JP" sz="2800" b="1" dirty="0" smtClean="0">
                <a:solidFill>
                  <a:schemeClr val="bg1"/>
                </a:solidFill>
                <a:ea typeface="HGP創英角ｺﾞｼｯｸUB" pitchFamily="50" charset="-128"/>
              </a:rPr>
              <a:t>6LowPAN WSN</a:t>
            </a:r>
            <a:endParaRPr lang="ja-JP" altLang="en-US" sz="2800" b="1" dirty="0">
              <a:solidFill>
                <a:schemeClr val="bg1"/>
              </a:solidFill>
              <a:ea typeface="HGP創英角ｺﾞｼｯｸUB" pitchFamily="50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61755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July 8t</a:t>
            </a:r>
            <a:r>
              <a:rPr lang="en-US" b="1" baseline="30000" dirty="0" smtClean="0"/>
              <a:t>h</a:t>
            </a:r>
            <a:r>
              <a:rPr lang="en-US" b="1" dirty="0" smtClean="0"/>
              <a:t> 2016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6LowPAN Edge Router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Hardware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CC1310 </a:t>
            </a:r>
            <a:r>
              <a:rPr lang="en-US" altLang="ja-JP" dirty="0" err="1" smtClean="0"/>
              <a:t>lauchpad</a:t>
            </a:r>
            <a:r>
              <a:rPr lang="en-US" altLang="ja-JP" dirty="0" smtClean="0"/>
              <a:t> as slip-radio modem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PC installed Ubuntu 14.04 as Edge </a:t>
            </a:r>
            <a:r>
              <a:rPr lang="en-US" altLang="ja-JP" dirty="0"/>
              <a:t>R</a:t>
            </a:r>
            <a:r>
              <a:rPr lang="en-US" altLang="ja-JP" dirty="0" smtClean="0"/>
              <a:t>outer</a:t>
            </a:r>
          </a:p>
          <a:p>
            <a:r>
              <a:rPr lang="en-US" altLang="ja-JP" dirty="0" smtClean="0"/>
              <a:t>Source code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Lastest</a:t>
            </a:r>
            <a:r>
              <a:rPr lang="en-US" altLang="ja-JP" dirty="0"/>
              <a:t> </a:t>
            </a:r>
            <a:r>
              <a:rPr lang="en-US" altLang="ja-JP" dirty="0" err="1" smtClean="0"/>
              <a:t>Contiki</a:t>
            </a:r>
            <a:r>
              <a:rPr lang="en-US" altLang="ja-JP" dirty="0" smtClean="0"/>
              <a:t> source code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Example: /examples/ipv6/slip-radio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88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6LowPAN Edge Router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Building steps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Get </a:t>
            </a:r>
            <a:r>
              <a:rPr lang="en-US" altLang="ja-JP" dirty="0" err="1" smtClean="0"/>
              <a:t>Contiki</a:t>
            </a:r>
            <a:r>
              <a:rPr lang="en-US" altLang="ja-JP" dirty="0" smtClean="0"/>
              <a:t> latest source code </a:t>
            </a:r>
          </a:p>
          <a:p>
            <a:pPr marL="457200" lvl="1" indent="0">
              <a:buNone/>
            </a:pPr>
            <a:r>
              <a:rPr lang="vi-VN" dirty="0"/>
              <a:t>git clone --recursive https://</a:t>
            </a:r>
            <a:r>
              <a:rPr lang="vi-VN" dirty="0" smtClean="0"/>
              <a:t>github.com/contiki-os/contiki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Open /example/ipv6/slip-radio/proje</a:t>
            </a:r>
            <a:r>
              <a:rPr lang="en-US" altLang="ja-JP" dirty="0" smtClean="0"/>
              <a:t>ct-</a:t>
            </a:r>
            <a:r>
              <a:rPr lang="en-US" altLang="ja-JP" dirty="0" err="1" smtClean="0"/>
              <a:t>conf.h</a:t>
            </a:r>
            <a:r>
              <a:rPr lang="en-US" altLang="ja-JP" dirty="0"/>
              <a:t> </a:t>
            </a:r>
            <a:r>
              <a:rPr lang="en-US" altLang="ja-JP" dirty="0" smtClean="0"/>
              <a:t>and change “</a:t>
            </a:r>
            <a:r>
              <a:rPr lang="en-US" altLang="ja-JP" dirty="0" err="1" smtClean="0"/>
              <a:t>rf</a:t>
            </a:r>
            <a:r>
              <a:rPr lang="en-US" altLang="ja-JP" dirty="0" smtClean="0"/>
              <a:t> channel”:</a:t>
            </a:r>
          </a:p>
          <a:p>
            <a:pPr marL="457200" lvl="1" indent="0">
              <a:buNone/>
            </a:pPr>
            <a:r>
              <a:rPr lang="en-US" altLang="ja-JP" dirty="0"/>
              <a:t>#define RF_CORE_CONF_CHANNEL                 25</a:t>
            </a:r>
          </a:p>
          <a:p>
            <a:pPr marL="457200" lvl="1" indent="0">
              <a:buNone/>
            </a:pPr>
            <a:r>
              <a:rPr lang="en-US" altLang="ja-JP" dirty="0"/>
              <a:t>#</a:t>
            </a:r>
            <a:r>
              <a:rPr lang="en-US" altLang="ja-JP" dirty="0" err="1"/>
              <a:t>undef</a:t>
            </a:r>
            <a:r>
              <a:rPr lang="en-US" altLang="ja-JP" dirty="0"/>
              <a:t> UIP_CONF_ROUTER</a:t>
            </a:r>
          </a:p>
          <a:p>
            <a:pPr marL="457200" lvl="1" indent="0">
              <a:buNone/>
            </a:pPr>
            <a:r>
              <a:rPr lang="en-US" altLang="ja-JP" dirty="0"/>
              <a:t>#define UIP_CONF_ROUTER                 0</a:t>
            </a:r>
            <a:endParaRPr lang="en-US" altLang="ja-JP" dirty="0" smtClean="0"/>
          </a:p>
          <a:p>
            <a:r>
              <a:rPr lang="en-US" altLang="ja-JP" dirty="0" smtClean="0"/>
              <a:t>Build slip-</a:t>
            </a:r>
            <a:r>
              <a:rPr lang="en-US" altLang="ja-JP" dirty="0" err="1" smtClean="0"/>
              <a:t>radio.bin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c</a:t>
            </a:r>
            <a:r>
              <a:rPr lang="en-US" altLang="ja-JP" dirty="0" smtClean="0"/>
              <a:t>d example/ipv6/slip-radio</a:t>
            </a:r>
          </a:p>
          <a:p>
            <a:pPr marL="0" indent="0">
              <a:buNone/>
            </a:pPr>
            <a:r>
              <a:rPr lang="en-US" dirty="0" smtClean="0"/>
              <a:t>mingw32-make</a:t>
            </a:r>
            <a:r>
              <a:rPr lang="en-US" altLang="ja-JP" dirty="0" smtClean="0"/>
              <a:t> clean</a:t>
            </a:r>
          </a:p>
          <a:p>
            <a:pPr marL="0" indent="0">
              <a:buNone/>
            </a:pPr>
            <a:r>
              <a:rPr lang="en-US" dirty="0" smtClean="0"/>
              <a:t>mingw32-make</a:t>
            </a:r>
            <a:r>
              <a:rPr lang="en-US" altLang="ja-JP" dirty="0" smtClean="0"/>
              <a:t> TARGET=srf06-cc26xx BOARD=srf06/cc13xx slip-</a:t>
            </a:r>
            <a:r>
              <a:rPr lang="en-US" altLang="ja-JP" dirty="0" err="1" smtClean="0"/>
              <a:t>radio.bin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08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6lbr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Refer to Setup 6lbr to run 6LowPAN with CC1310 on Ubuntu:</a:t>
            </a:r>
          </a:p>
          <a:p>
            <a:pPr marL="0" indent="0">
              <a:buNone/>
            </a:pPr>
            <a:r>
              <a:rPr lang="vi-VN" dirty="0">
                <a:hlinkClick r:id="rId2"/>
              </a:rPr>
              <a:t>https://</a:t>
            </a:r>
            <a:r>
              <a:rPr lang="vi-VN" dirty="0" smtClean="0">
                <a:hlinkClick r:id="rId2"/>
              </a:rPr>
              <a:t>github.com/cetic/6lbr/wiki/Other-Linux-Software-Configuration</a:t>
            </a:r>
            <a:endParaRPr lang="vi-VN" dirty="0" smtClean="0"/>
          </a:p>
          <a:p>
            <a:r>
              <a:rPr lang="en-US" dirty="0" smtClean="0"/>
              <a:t>Change 6lbr </a:t>
            </a:r>
            <a:r>
              <a:rPr lang="en-US" dirty="0" err="1" smtClean="0"/>
              <a:t>config</a:t>
            </a:r>
            <a:r>
              <a:rPr lang="en-US" dirty="0" smtClean="0"/>
              <a:t> file: /</a:t>
            </a:r>
            <a:r>
              <a:rPr lang="en-US" dirty="0" err="1" smtClean="0"/>
              <a:t>etc</a:t>
            </a:r>
            <a:r>
              <a:rPr lang="en-US" dirty="0" smtClean="0"/>
              <a:t>/6lbr/6lbr.conf</a:t>
            </a:r>
          </a:p>
          <a:p>
            <a:pPr marL="0" indent="0">
              <a:buNone/>
            </a:pPr>
            <a:r>
              <a:rPr lang="en-US" dirty="0" smtClean="0"/>
              <a:t>RAW_ETH=0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BRIDGE=1</a:t>
            </a:r>
          </a:p>
          <a:p>
            <a:pPr marL="0" indent="0">
              <a:buNone/>
            </a:pPr>
            <a:r>
              <a:rPr lang="en-US" dirty="0"/>
              <a:t>CREATE_BRIDGE=0</a:t>
            </a:r>
          </a:p>
          <a:p>
            <a:pPr marL="0" indent="0">
              <a:buNone/>
            </a:pPr>
            <a:r>
              <a:rPr lang="en-US" dirty="0"/>
              <a:t>DEV_ETH=eth0</a:t>
            </a:r>
          </a:p>
          <a:p>
            <a:pPr marL="0" indent="0">
              <a:buNone/>
            </a:pPr>
            <a:r>
              <a:rPr lang="en-US" dirty="0"/>
              <a:t>DEV_BRIDGE=br0</a:t>
            </a:r>
          </a:p>
          <a:p>
            <a:pPr marL="0" indent="0">
              <a:buNone/>
            </a:pPr>
            <a:r>
              <a:rPr lang="en-US" dirty="0" smtClean="0"/>
              <a:t>DEV_TAP=tap0</a:t>
            </a:r>
          </a:p>
          <a:p>
            <a:r>
              <a:rPr lang="en-US" dirty="0" smtClean="0"/>
              <a:t>Start 6lbr service &amp; access to web page (</a:t>
            </a:r>
            <a:r>
              <a:rPr lang="en-US" dirty="0"/>
              <a:t>bbbb:100</a:t>
            </a:r>
            <a:r>
              <a:rPr lang="en-US" dirty="0" smtClean="0"/>
              <a:t>] )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service 6lbr 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8793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6LowPAN demo node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cc26xx-web-demo.bin</a:t>
            </a:r>
          </a:p>
          <a:p>
            <a:pPr marL="0" indent="0">
              <a:buNone/>
            </a:pPr>
            <a:r>
              <a:rPr lang="en-US" dirty="0" smtClean="0"/>
              <a:t> cd /examples/cc26xx/cc26xx-web-demo</a:t>
            </a:r>
          </a:p>
          <a:p>
            <a:pPr marL="0" indent="0">
              <a:buNone/>
            </a:pPr>
            <a:r>
              <a:rPr lang="en-US" dirty="0" smtClean="0"/>
              <a:t> mingw32-make Make clean</a:t>
            </a:r>
          </a:p>
          <a:p>
            <a:pPr marL="0" indent="0">
              <a:buNone/>
            </a:pPr>
            <a:r>
              <a:rPr lang="en-US" dirty="0" smtClean="0"/>
              <a:t> mingw32-make  TARGET=srf06-cc26xx     BOARD=srf06/cc13xx cc26xx-web-demo.bin</a:t>
            </a:r>
          </a:p>
          <a:p>
            <a:r>
              <a:rPr lang="en-US" dirty="0" smtClean="0"/>
              <a:t>Flash cc26xx-web-demo.bin to Launchpad using </a:t>
            </a:r>
            <a:r>
              <a:rPr lang="en-US" dirty="0" err="1" smtClean="0"/>
              <a:t>SmartRF</a:t>
            </a:r>
            <a:r>
              <a:rPr lang="en-US" dirty="0" smtClean="0"/>
              <a:t> Flash programmer 2.0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7369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0956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CC13xx/C26xx Quick Guide</a:t>
            </a:r>
          </a:p>
          <a:p>
            <a:r>
              <a:rPr lang="en-US" altLang="ja-JP" dirty="0" err="1" smtClean="0"/>
              <a:t>Contiki</a:t>
            </a:r>
            <a:r>
              <a:rPr lang="en-US" altLang="ja-JP" dirty="0" smtClean="0"/>
              <a:t> OS </a:t>
            </a:r>
            <a:endParaRPr lang="en-US" altLang="ja-JP" dirty="0"/>
          </a:p>
          <a:p>
            <a:r>
              <a:rPr lang="en-US" altLang="ja-JP" dirty="0" smtClean="0"/>
              <a:t>6LowPAN </a:t>
            </a:r>
            <a:endParaRPr lang="en-US" altLang="ja-JP" dirty="0"/>
          </a:p>
          <a:p>
            <a:r>
              <a:rPr lang="en-US" altLang="ja-JP" dirty="0" smtClean="0"/>
              <a:t>Setting up SW Environment</a:t>
            </a:r>
            <a:endParaRPr lang="en-US" altLang="ja-JP" dirty="0"/>
          </a:p>
          <a:p>
            <a:r>
              <a:rPr lang="en-US" altLang="ja-JP" dirty="0" smtClean="0"/>
              <a:t>6LowPAN Edge Router</a:t>
            </a:r>
          </a:p>
          <a:p>
            <a:r>
              <a:rPr lang="en-US" altLang="ja-JP" dirty="0"/>
              <a:t>6LowPAN </a:t>
            </a:r>
            <a:r>
              <a:rPr lang="en-US" altLang="ja-JP" dirty="0" smtClean="0"/>
              <a:t>Node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1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CC13xx/C26xx Quick </a:t>
            </a:r>
            <a:r>
              <a:rPr lang="en-US" altLang="ja-JP" dirty="0" smtClean="0"/>
              <a:t>Guide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6351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CC1310 Launchpad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269" y="1711997"/>
            <a:ext cx="8229600" cy="38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7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CC1310 inside</a:t>
            </a:r>
            <a:endParaRPr lang="vi-VN" dirty="0"/>
          </a:p>
        </p:txBody>
      </p:sp>
      <p:pic>
        <p:nvPicPr>
          <p:cNvPr id="5122" name="Picture 2" descr="http://www.mouser.com/images/microsites/TI_CC1310_blkdi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69" y="1384663"/>
            <a:ext cx="3923780" cy="502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25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6LowPAN </a:t>
            </a:r>
            <a:br>
              <a:rPr lang="en-US" altLang="ja-JP" dirty="0"/>
            </a:b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7131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6LowPAN overview</a:t>
            </a:r>
            <a:endParaRPr lang="vi-VN" dirty="0"/>
          </a:p>
        </p:txBody>
      </p:sp>
      <p:pic>
        <p:nvPicPr>
          <p:cNvPr id="3074" name="Picture 2" descr="20979 6LowPan mesh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" y="2196955"/>
            <a:ext cx="8229600" cy="305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4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IEEE 802.15.4 Frame Format 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34" y="1413423"/>
            <a:ext cx="8229600" cy="2086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634" y="3749040"/>
            <a:ext cx="8125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Bandwidth (250 </a:t>
            </a:r>
            <a:r>
              <a:rPr lang="en-US" dirty="0" err="1" smtClean="0"/>
              <a:t>kpbs</a:t>
            </a:r>
            <a:r>
              <a:rPr lang="en-US" dirty="0" smtClean="0"/>
              <a:t>), low power (1 </a:t>
            </a:r>
            <a:r>
              <a:rPr lang="en-US" dirty="0" err="1" smtClean="0"/>
              <a:t>mW</a:t>
            </a:r>
            <a:r>
              <a:rPr lang="en-US" dirty="0" smtClean="0"/>
              <a:t>) 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MAC allows for general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 Packets to keep packet error rate low &amp; permit media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Moderately spread spectrum (QPSK) provides robustness</a:t>
            </a:r>
          </a:p>
        </p:txBody>
      </p:sp>
    </p:spTree>
    <p:extLst>
      <p:ext uri="{BB962C8B-B14F-4D97-AF65-F5344CB8AC3E}">
        <p14:creationId xmlns:p14="http://schemas.microsoft.com/office/powerpoint/2010/main" val="328414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routing mode</a:t>
            </a:r>
            <a:endParaRPr lang="vi-VN" dirty="0"/>
          </a:p>
        </p:txBody>
      </p:sp>
      <p:pic>
        <p:nvPicPr>
          <p:cNvPr id="2050" name="Picture 2" descr="Brid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" y="1763245"/>
            <a:ext cx="8702911" cy="331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281744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16456</TotalTime>
  <Words>221</Words>
  <Application>Microsoft Office PowerPoint</Application>
  <PresentationFormat>On-screen Show (4:3)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PGothic</vt:lpstr>
      <vt:lpstr>Arial</vt:lpstr>
      <vt:lpstr>HGP創英角ｺﾞｼｯｸUB</vt:lpstr>
      <vt:lpstr>ＭＳ Ｐ明朝</vt:lpstr>
      <vt:lpstr>Times New Roman</vt:lpstr>
      <vt:lpstr>Wingdings</vt:lpstr>
      <vt:lpstr>Pixel</vt:lpstr>
      <vt:lpstr>CC1310 Launchpad Tutorial   6LowPAN WSN</vt:lpstr>
      <vt:lpstr>Agenda</vt:lpstr>
      <vt:lpstr>CC13xx/C26xx Quick Guide</vt:lpstr>
      <vt:lpstr>CC1310 Launchpad</vt:lpstr>
      <vt:lpstr>CC1310 inside</vt:lpstr>
      <vt:lpstr>6LowPAN  </vt:lpstr>
      <vt:lpstr>6LowPAN overview</vt:lpstr>
      <vt:lpstr>IEEE 802.15.4 Frame Format </vt:lpstr>
      <vt:lpstr>Sample routing mode</vt:lpstr>
      <vt:lpstr> 6LowPAN Edge Router </vt:lpstr>
      <vt:lpstr> 6LowPAN Edge Router </vt:lpstr>
      <vt:lpstr>Configure 6lbr</vt:lpstr>
      <vt:lpstr>Building 6LowPAN demo node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IT172 - Tender Presentation   Kick off meeting</dc:title>
  <cp:lastModifiedBy>Ngoc Phu Truong</cp:lastModifiedBy>
  <cp:revision>572</cp:revision>
  <cp:lastPrinted>2013-03-25T04:08:21Z</cp:lastPrinted>
  <dcterms:created xsi:type="dcterms:W3CDTF">2003-11-13T05:22:38Z</dcterms:created>
  <dcterms:modified xsi:type="dcterms:W3CDTF">2016-07-08T11:18:54Z</dcterms:modified>
</cp:coreProperties>
</file>