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62" r:id="rId5"/>
    <p:sldId id="263" r:id="rId6"/>
    <p:sldId id="265" r:id="rId7"/>
    <p:sldId id="264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5" d="100"/>
          <a:sy n="75" d="100"/>
        </p:scale>
        <p:origin x="1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Progress Reporting (Week 3)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159467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Design and implement the model of smart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garden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Group 1 - Increment 1</a:t>
            </a:r>
          </a:p>
        </p:txBody>
      </p:sp>
    </p:spTree>
    <p:extLst>
      <p:ext uri="{BB962C8B-B14F-4D97-AF65-F5344CB8AC3E}">
        <p14:creationId xmlns:p14="http://schemas.microsoft.com/office/powerpoint/2010/main" val="411908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771466" cy="723900"/>
          </a:xfrm>
        </p:spPr>
        <p:txBody>
          <a:bodyPr/>
          <a:lstStyle/>
          <a:p>
            <a:r>
              <a:rPr lang="en-US" dirty="0" smtClean="0"/>
              <a:t>Increment 1 – Completed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8600"/>
            <a:ext cx="8596668" cy="4542762"/>
          </a:xfrm>
        </p:spPr>
        <p:txBody>
          <a:bodyPr/>
          <a:lstStyle/>
          <a:p>
            <a:pPr>
              <a:buSzPct val="100000"/>
              <a:buFont typeface="+mj-lt"/>
              <a:buAutoNum type="arabicPeriod" startAt="3"/>
            </a:pPr>
            <a:r>
              <a:rPr lang="en-US" dirty="0" smtClean="0"/>
              <a:t>Research RF connection (</a:t>
            </a:r>
            <a:r>
              <a:rPr lang="en-US" dirty="0" err="1" smtClean="0"/>
              <a:t>Chinhph</a:t>
            </a:r>
            <a:r>
              <a:rPr lang="en-US" dirty="0" smtClean="0"/>
              <a:t>)</a:t>
            </a:r>
          </a:p>
          <a:p>
            <a:pPr lvl="1" indent="-342900">
              <a:buSzPct val="100000"/>
              <a:buFont typeface="+mj-lt"/>
              <a:buAutoNum type="alphaLcPeriod"/>
            </a:pPr>
            <a:r>
              <a:rPr lang="en-US" dirty="0"/>
              <a:t>F</a:t>
            </a:r>
            <a:r>
              <a:rPr lang="en-US" dirty="0" smtClean="0"/>
              <a:t>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108" y="2439451"/>
            <a:ext cx="7287432" cy="3435762"/>
          </a:xfrm>
          <a:prstGeom prst="rect">
            <a:avLst/>
          </a:prstGeom>
        </p:spPr>
      </p:pic>
      <p:pic>
        <p:nvPicPr>
          <p:cNvPr id="6" name="Picture 5" descr="http://k2.arduino.vn/img/2014/11/02/0/800_882450-1414901135-0-how-is-data-put-on-radio-waves---mozilla-firefox-5.750x271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191" y="2548329"/>
            <a:ext cx="6846504" cy="24733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2041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771466" cy="723900"/>
          </a:xfrm>
        </p:spPr>
        <p:txBody>
          <a:bodyPr/>
          <a:lstStyle/>
          <a:p>
            <a:r>
              <a:rPr lang="en-US" dirty="0" smtClean="0"/>
              <a:t>Increment 1 – Completed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8600"/>
            <a:ext cx="8596668" cy="4542762"/>
          </a:xfrm>
        </p:spPr>
        <p:txBody>
          <a:bodyPr/>
          <a:lstStyle/>
          <a:p>
            <a:pPr>
              <a:buSzPct val="100000"/>
              <a:buFont typeface="+mj-lt"/>
              <a:buAutoNum type="arabicPeriod" startAt="4"/>
            </a:pPr>
            <a:r>
              <a:rPr lang="en-US" dirty="0" smtClean="0"/>
              <a:t>Tools &amp; Technique to build Web server (</a:t>
            </a:r>
            <a:r>
              <a:rPr lang="en-US" dirty="0" err="1" smtClean="0"/>
              <a:t>Phaplv</a:t>
            </a:r>
            <a:r>
              <a:rPr lang="en-US" dirty="0" smtClean="0"/>
              <a:t>)</a:t>
            </a:r>
            <a:endParaRPr lang="en-US" dirty="0"/>
          </a:p>
          <a:p>
            <a:pPr>
              <a:buSzPct val="100000"/>
              <a:buFont typeface="+mj-lt"/>
              <a:buAutoNum type="arabicPeriod" startAt="4"/>
            </a:pP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803" y="2128057"/>
            <a:ext cx="2459750" cy="2705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668" y="2530443"/>
            <a:ext cx="2479076" cy="247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56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484" y="2008682"/>
            <a:ext cx="7593165" cy="46697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771466" cy="723900"/>
          </a:xfrm>
        </p:spPr>
        <p:txBody>
          <a:bodyPr/>
          <a:lstStyle/>
          <a:p>
            <a:r>
              <a:rPr lang="en-US" dirty="0" smtClean="0"/>
              <a:t>Increment 1 – Completed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8600"/>
            <a:ext cx="8596668" cy="4542762"/>
          </a:xfrm>
        </p:spPr>
        <p:txBody>
          <a:bodyPr/>
          <a:lstStyle/>
          <a:p>
            <a:pPr>
              <a:buSzPct val="100000"/>
              <a:buFont typeface="+mj-lt"/>
              <a:buAutoNum type="arabicPeriod" startAt="5"/>
            </a:pPr>
            <a:r>
              <a:rPr lang="en-US" dirty="0" smtClean="0"/>
              <a:t>Design Database (</a:t>
            </a:r>
            <a:r>
              <a:rPr lang="en-US" dirty="0" err="1" smtClean="0"/>
              <a:t>Sangpt</a:t>
            </a:r>
            <a:r>
              <a:rPr lang="en-US" dirty="0" smtClean="0"/>
              <a:t>, </a:t>
            </a:r>
            <a:r>
              <a:rPr lang="en-US" dirty="0" err="1" smtClean="0"/>
              <a:t>Phaplv</a:t>
            </a:r>
            <a:r>
              <a:rPr lang="en-US" dirty="0" smtClean="0"/>
              <a:t>)</a:t>
            </a:r>
            <a:endParaRPr lang="en-US" dirty="0"/>
          </a:p>
          <a:p>
            <a:pPr>
              <a:buSzPct val="100000"/>
              <a:buFont typeface="+mj-lt"/>
              <a:buAutoNum type="arabicPeriod" startAt="5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457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771466" cy="723900"/>
          </a:xfrm>
        </p:spPr>
        <p:txBody>
          <a:bodyPr/>
          <a:lstStyle/>
          <a:p>
            <a:r>
              <a:rPr lang="en-US" dirty="0" smtClean="0"/>
              <a:t>Increment 1 – In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8600"/>
            <a:ext cx="8596668" cy="4542762"/>
          </a:xfrm>
        </p:spPr>
        <p:txBody>
          <a:bodyPr/>
          <a:lstStyle/>
          <a:p>
            <a:pPr>
              <a:buSzPct val="100000"/>
              <a:buFont typeface="+mj-lt"/>
              <a:buAutoNum type="arabicPeriod"/>
            </a:pPr>
            <a:r>
              <a:rPr lang="en-US" dirty="0"/>
              <a:t>Temperature and humidity </a:t>
            </a:r>
            <a:r>
              <a:rPr lang="en-US" dirty="0" smtClean="0"/>
              <a:t>sensors (</a:t>
            </a:r>
            <a:r>
              <a:rPr lang="en-US" dirty="0" err="1" smtClean="0"/>
              <a:t>Sangpt</a:t>
            </a:r>
            <a:r>
              <a:rPr lang="en-US" dirty="0" smtClean="0"/>
              <a:t>)</a:t>
            </a:r>
            <a:endParaRPr lang="en-US" dirty="0"/>
          </a:p>
          <a:p>
            <a:pPr>
              <a:buSzPct val="100000"/>
              <a:buFont typeface="+mj-lt"/>
              <a:buAutoNum type="arabicPeriod"/>
            </a:pP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152" y="3881413"/>
            <a:ext cx="4031482" cy="28178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524" y="1934773"/>
            <a:ext cx="2657318" cy="19466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0411" y="1934773"/>
            <a:ext cx="2344816" cy="194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78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771466" cy="723900"/>
          </a:xfrm>
        </p:spPr>
        <p:txBody>
          <a:bodyPr/>
          <a:lstStyle/>
          <a:p>
            <a:r>
              <a:rPr lang="en-US" smtClean="0"/>
              <a:t>Increment 1 – In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8600"/>
            <a:ext cx="8596668" cy="4542762"/>
          </a:xfrm>
        </p:spPr>
        <p:txBody>
          <a:bodyPr/>
          <a:lstStyle/>
          <a:p>
            <a:pPr>
              <a:buSzPct val="100000"/>
              <a:buFont typeface="+mj-lt"/>
              <a:buAutoNum type="arabicPeriod"/>
            </a:pPr>
            <a:r>
              <a:rPr lang="en-US" smtClean="0"/>
              <a:t>Load indexes of sensors (Sangpt)</a:t>
            </a:r>
          </a:p>
          <a:p>
            <a:pPr>
              <a:buSzPct val="100000"/>
              <a:buFont typeface="+mj-lt"/>
              <a:buAutoNum type="arabicPeriod"/>
            </a:pPr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970" y="2308363"/>
            <a:ext cx="2875335" cy="21636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941" y="2060672"/>
            <a:ext cx="3418618" cy="3418618"/>
          </a:xfrm>
          <a:prstGeom prst="rect">
            <a:avLst/>
          </a:prstGeom>
        </p:spPr>
      </p:pic>
      <p:sp>
        <p:nvSpPr>
          <p:cNvPr id="13" name="Left-Right Arrow 12"/>
          <p:cNvSpPr/>
          <p:nvPr/>
        </p:nvSpPr>
        <p:spPr>
          <a:xfrm>
            <a:off x="3777521" y="3507698"/>
            <a:ext cx="1285546" cy="3897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71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771466" cy="723900"/>
          </a:xfrm>
        </p:spPr>
        <p:txBody>
          <a:bodyPr/>
          <a:lstStyle/>
          <a:p>
            <a:r>
              <a:rPr lang="en-US" smtClean="0"/>
              <a:t>Increment 1 – In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8600"/>
            <a:ext cx="8596668" cy="4542762"/>
          </a:xfrm>
        </p:spPr>
        <p:txBody>
          <a:bodyPr/>
          <a:lstStyle/>
          <a:p>
            <a:pPr>
              <a:buSzPct val="100000"/>
              <a:buFont typeface="+mj-lt"/>
              <a:buAutoNum type="arabicPeriod" startAt="2"/>
            </a:pPr>
            <a:r>
              <a:rPr lang="en-US" dirty="0" smtClean="0"/>
              <a:t>Design Webserver – MVC (</a:t>
            </a:r>
            <a:r>
              <a:rPr lang="en-US" dirty="0" err="1" smtClean="0"/>
              <a:t>Phaplv</a:t>
            </a:r>
            <a:r>
              <a:rPr lang="en-US" dirty="0" smtClean="0"/>
              <a:t>)</a:t>
            </a:r>
          </a:p>
          <a:p>
            <a:pPr>
              <a:buSzPct val="100000"/>
              <a:buFont typeface="+mj-lt"/>
              <a:buAutoNum type="arabicPeriod" startAt="2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448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771466" cy="723900"/>
          </a:xfrm>
        </p:spPr>
        <p:txBody>
          <a:bodyPr/>
          <a:lstStyle/>
          <a:p>
            <a:r>
              <a:rPr lang="en-US" dirty="0" smtClean="0"/>
              <a:t>Increment 1 – Delay &amp; 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8600"/>
            <a:ext cx="8596668" cy="4542762"/>
          </a:xfrm>
        </p:spPr>
        <p:txBody>
          <a:bodyPr/>
          <a:lstStyle/>
          <a:p>
            <a:pPr>
              <a:buSzPct val="100000"/>
              <a:buFont typeface="+mj-lt"/>
              <a:buAutoNum type="arabicPeriod"/>
            </a:pPr>
            <a:r>
              <a:rPr lang="en-US" dirty="0" smtClean="0"/>
              <a:t>Hardware: late of order </a:t>
            </a:r>
            <a:r>
              <a:rPr lang="en-US" dirty="0"/>
              <a:t>MCU </a:t>
            </a:r>
            <a:r>
              <a:rPr lang="en-US" dirty="0" smtClean="0"/>
              <a:t>and soil moisture sensor.</a:t>
            </a:r>
          </a:p>
          <a:p>
            <a:pPr>
              <a:buSzPct val="100000"/>
              <a:buFont typeface="+mj-lt"/>
              <a:buAutoNum type="arabicPeriod"/>
            </a:pPr>
            <a:r>
              <a:rPr lang="en-US" dirty="0" smtClean="0"/>
              <a:t>Lack of face to face working together.</a:t>
            </a:r>
          </a:p>
          <a:p>
            <a:pPr>
              <a:buSzPct val="100000"/>
              <a:buFont typeface="+mj-lt"/>
              <a:buAutoNum type="arabicPeriod"/>
            </a:pPr>
            <a:r>
              <a:rPr lang="en-US" dirty="0"/>
              <a:t>Lack of member share of </a:t>
            </a:r>
            <a:r>
              <a:rPr lang="en-US" dirty="0" smtClean="0"/>
              <a:t>understand.</a:t>
            </a:r>
          </a:p>
          <a:p>
            <a:pPr>
              <a:buSzPct val="100000"/>
              <a:buFont typeface="+mj-lt"/>
              <a:buAutoNum type="arabicPeriod"/>
            </a:pPr>
            <a:endParaRPr lang="en-US" dirty="0" smtClean="0"/>
          </a:p>
          <a:p>
            <a:pPr>
              <a:buSzPct val="100000"/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922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771466" cy="723900"/>
          </a:xfrm>
        </p:spPr>
        <p:txBody>
          <a:bodyPr/>
          <a:lstStyle/>
          <a:p>
            <a:r>
              <a:rPr lang="en-US" dirty="0" smtClean="0"/>
              <a:t>Increment 1 – </a:t>
            </a:r>
            <a:r>
              <a:rPr lang="en-US" dirty="0"/>
              <a:t>Goals </a:t>
            </a:r>
            <a:r>
              <a:rPr lang="en-US" dirty="0" smtClean="0"/>
              <a:t>&amp; Deliverable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8600"/>
            <a:ext cx="8596668" cy="4542762"/>
          </a:xfrm>
        </p:spPr>
        <p:txBody>
          <a:bodyPr/>
          <a:lstStyle/>
          <a:p>
            <a:pPr>
              <a:buSzPct val="100000"/>
              <a:buFont typeface="+mj-lt"/>
              <a:buAutoNum type="arabicPeriod"/>
            </a:pPr>
            <a:r>
              <a:rPr lang="en-US" dirty="0" smtClean="0"/>
              <a:t>Goals</a:t>
            </a:r>
          </a:p>
          <a:p>
            <a:pPr marL="800100" lvl="1" indent="-342900">
              <a:buSzPct val="100000"/>
              <a:buFont typeface="+mj-lt"/>
              <a:buAutoNum type="alphaLcPeriod"/>
            </a:pPr>
            <a:r>
              <a:rPr lang="en-US" dirty="0" smtClean="0"/>
              <a:t>Understanding interfaces and protocol in system.</a:t>
            </a:r>
          </a:p>
          <a:p>
            <a:pPr marL="800100" lvl="1" indent="-342900">
              <a:buSzPct val="100000"/>
              <a:buFont typeface="+mj-lt"/>
              <a:buAutoNum type="alphaLcPeriod"/>
            </a:pPr>
            <a:r>
              <a:rPr lang="en-US" dirty="0" smtClean="0"/>
              <a:t>Identify sensors, will be used in system.</a:t>
            </a:r>
          </a:p>
          <a:p>
            <a:pPr marL="800100" lvl="1" indent="-342900">
              <a:buSzPct val="100000"/>
              <a:buFont typeface="+mj-lt"/>
              <a:buAutoNum type="alphaLcPeriod"/>
            </a:pPr>
            <a:r>
              <a:rPr lang="en-US" dirty="0"/>
              <a:t>Given clearly model </a:t>
            </a:r>
            <a:r>
              <a:rPr lang="en-US" dirty="0" smtClean="0"/>
              <a:t>for overview of system.</a:t>
            </a:r>
          </a:p>
          <a:p>
            <a:pPr marL="800100" lvl="1" indent="-342900">
              <a:buSzPct val="100000"/>
              <a:buFont typeface="+mj-lt"/>
              <a:buAutoNum type="alphaLcPeriod"/>
            </a:pPr>
            <a:r>
              <a:rPr lang="en-US" dirty="0" smtClean="0"/>
              <a:t>Order fixed hardware.</a:t>
            </a:r>
          </a:p>
          <a:p>
            <a:pPr marL="800100" lvl="1" indent="-342900">
              <a:buSzPct val="100000"/>
              <a:buFont typeface="+mj-lt"/>
              <a:buAutoNum type="alphaLcPeriod"/>
            </a:pPr>
            <a:r>
              <a:rPr lang="en-US" dirty="0" smtClean="0"/>
              <a:t>Given a basic design in backend and framework.</a:t>
            </a:r>
          </a:p>
          <a:p>
            <a:pPr marL="400050">
              <a:buSzPct val="100000"/>
              <a:buFont typeface="+mj-lt"/>
              <a:buAutoNum type="arabicPeriod"/>
            </a:pPr>
            <a:r>
              <a:rPr lang="en-US" dirty="0" smtClean="0"/>
              <a:t>Deliverable</a:t>
            </a:r>
          </a:p>
          <a:p>
            <a:pPr marL="457200" lvl="1" indent="0">
              <a:buSzPct val="100000"/>
              <a:buNone/>
            </a:pPr>
            <a:r>
              <a:rPr lang="en-US" dirty="0" smtClean="0"/>
              <a:t>Software Project Management Plan</a:t>
            </a:r>
          </a:p>
          <a:p>
            <a:pPr marL="457200" lvl="1" indent="0">
              <a:buSzPct val="100000"/>
              <a:buNone/>
            </a:pPr>
            <a:r>
              <a:rPr lang="en-US" dirty="0" smtClean="0"/>
              <a:t>Software Requirement Specification</a:t>
            </a:r>
          </a:p>
          <a:p>
            <a:pPr>
              <a:buSzPct val="100000"/>
              <a:buFont typeface="+mj-lt"/>
              <a:buAutoNum type="arabicPeriod"/>
            </a:pPr>
            <a:endParaRPr lang="en-US" dirty="0" smtClean="0"/>
          </a:p>
          <a:p>
            <a:pPr>
              <a:buSzPct val="100000"/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77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771466" cy="723900"/>
          </a:xfrm>
        </p:spPr>
        <p:txBody>
          <a:bodyPr/>
          <a:lstStyle/>
          <a:p>
            <a:r>
              <a:rPr lang="en-US" dirty="0" smtClean="0"/>
              <a:t>Increment 1 – To do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8600"/>
            <a:ext cx="8596668" cy="4542762"/>
          </a:xfrm>
        </p:spPr>
        <p:txBody>
          <a:bodyPr/>
          <a:lstStyle/>
          <a:p>
            <a:pPr>
              <a:buSzPct val="100000"/>
              <a:buFont typeface="+mj-lt"/>
              <a:buAutoNum type="arabicPeriod"/>
            </a:pPr>
            <a:r>
              <a:rPr lang="en-US" dirty="0" smtClean="0"/>
              <a:t>Research:</a:t>
            </a:r>
          </a:p>
          <a:p>
            <a:pPr marL="800100" lvl="1" indent="-342900">
              <a:buSzPct val="100000"/>
              <a:buFont typeface="+mj-lt"/>
              <a:buAutoNum type="alphaLcPeriod"/>
            </a:pPr>
            <a:r>
              <a:rPr lang="en-US" dirty="0" smtClean="0"/>
              <a:t>Temperature </a:t>
            </a:r>
            <a:r>
              <a:rPr lang="en-US" dirty="0"/>
              <a:t>and </a:t>
            </a:r>
            <a:r>
              <a:rPr lang="en-US" dirty="0" smtClean="0"/>
              <a:t>humidity sensors</a:t>
            </a:r>
          </a:p>
          <a:p>
            <a:pPr marL="800100" lvl="1" indent="-342900">
              <a:buSzPct val="100000"/>
              <a:buFont typeface="+mj-lt"/>
              <a:buAutoNum type="alphaLcPeriod"/>
            </a:pPr>
            <a:r>
              <a:rPr lang="en-US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C: connect sensors with CC1310 in Sub Controller</a:t>
            </a:r>
          </a:p>
          <a:p>
            <a:pPr marL="800100" lvl="1" indent="-342900">
              <a:buSzPct val="100000"/>
              <a:buFont typeface="+mj-lt"/>
              <a:buAutoNum type="alphaLcPeriod"/>
            </a:pPr>
            <a:r>
              <a:rPr lang="en-US" dirty="0" smtClean="0"/>
              <a:t>UART: communication in </a:t>
            </a:r>
            <a:r>
              <a:rPr lang="en-US" dirty="0"/>
              <a:t>Main Controller (CC1310 with </a:t>
            </a:r>
            <a:r>
              <a:rPr lang="en-US" dirty="0" smtClean="0"/>
              <a:t>Raspberry)</a:t>
            </a:r>
          </a:p>
          <a:p>
            <a:pPr marL="800100" lvl="1" indent="-342900">
              <a:buSzPct val="100000"/>
              <a:buFont typeface="+mj-lt"/>
              <a:buAutoNum type="alphaLcPeriod"/>
            </a:pPr>
            <a:r>
              <a:rPr lang="en-US" dirty="0" smtClean="0"/>
              <a:t>RF: connection between Main Controller with Sub Controller</a:t>
            </a:r>
          </a:p>
          <a:p>
            <a:pPr marL="800100" lvl="1" indent="-342900">
              <a:buSzPct val="100000"/>
              <a:buFont typeface="+mj-lt"/>
              <a:buAutoNum type="alphaLcPeriod"/>
            </a:pPr>
            <a:r>
              <a:rPr lang="en-US" dirty="0" smtClean="0"/>
              <a:t>Load indexes of sensors to MCU</a:t>
            </a:r>
          </a:p>
          <a:p>
            <a:pPr marL="800100" lvl="1" indent="-342900">
              <a:buSzPct val="100000"/>
              <a:buFont typeface="+mj-lt"/>
              <a:buAutoNum type="alphaLcPeriod"/>
            </a:pPr>
            <a:r>
              <a:rPr lang="en-US" dirty="0" smtClean="0"/>
              <a:t>Tools and technique to build web server</a:t>
            </a:r>
          </a:p>
          <a:p>
            <a:pPr marL="800100" lvl="1" indent="-342900">
              <a:buSzPct val="100000"/>
              <a:buFont typeface="+mj-lt"/>
              <a:buAutoNum type="alphaLcPeriod"/>
            </a:pPr>
            <a:r>
              <a:rPr lang="en-US" dirty="0" smtClean="0"/>
              <a:t>Android </a:t>
            </a:r>
            <a:r>
              <a:rPr lang="en-US" dirty="0" smtClean="0"/>
              <a:t>Application UI</a:t>
            </a:r>
            <a:endParaRPr lang="en-US" dirty="0" smtClean="0"/>
          </a:p>
          <a:p>
            <a:pPr marL="400050">
              <a:buSzPct val="100000"/>
              <a:buFont typeface="+mj-lt"/>
              <a:buAutoNum type="arabicPeriod"/>
            </a:pPr>
            <a:r>
              <a:rPr lang="en-US" dirty="0" smtClean="0"/>
              <a:t>Design</a:t>
            </a:r>
          </a:p>
          <a:p>
            <a:pPr marL="857250" lvl="1" indent="-342900">
              <a:buSzPct val="100000"/>
              <a:buFont typeface="+mj-lt"/>
              <a:buAutoNum type="alphaLcPeriod"/>
            </a:pPr>
            <a:r>
              <a:rPr lang="en-US" dirty="0" smtClean="0"/>
              <a:t>System Database</a:t>
            </a:r>
          </a:p>
          <a:p>
            <a:pPr marL="857250" lvl="1" indent="-342900">
              <a:buSzPct val="100000"/>
              <a:buFont typeface="+mj-lt"/>
              <a:buAutoNum type="alphaLcPeriod"/>
            </a:pPr>
            <a:r>
              <a:rPr lang="en-US" dirty="0" smtClean="0"/>
              <a:t>Webserver</a:t>
            </a:r>
          </a:p>
        </p:txBody>
      </p:sp>
    </p:spTree>
    <p:extLst>
      <p:ext uri="{BB962C8B-B14F-4D97-AF65-F5344CB8AC3E}">
        <p14:creationId xmlns:p14="http://schemas.microsoft.com/office/powerpoint/2010/main" val="195976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771466" cy="723900"/>
          </a:xfrm>
        </p:spPr>
        <p:txBody>
          <a:bodyPr/>
          <a:lstStyle/>
          <a:p>
            <a:r>
              <a:rPr lang="en-US" dirty="0" smtClean="0"/>
              <a:t>Increment 1 – Completed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8600"/>
            <a:ext cx="8596668" cy="4542762"/>
          </a:xfrm>
        </p:spPr>
        <p:txBody>
          <a:bodyPr/>
          <a:lstStyle/>
          <a:p>
            <a:pPr>
              <a:buSzPct val="100000"/>
              <a:buFont typeface="+mj-lt"/>
              <a:buAutoNum type="arabicPeriod"/>
            </a:pPr>
            <a:r>
              <a:rPr lang="en-US" dirty="0" smtClean="0"/>
              <a:t>Research I</a:t>
            </a:r>
            <a:r>
              <a:rPr lang="en-US" baseline="30000" dirty="0" smtClean="0"/>
              <a:t>2</a:t>
            </a:r>
            <a:r>
              <a:rPr lang="en-US" dirty="0" smtClean="0"/>
              <a:t>C protocol (</a:t>
            </a:r>
            <a:r>
              <a:rPr lang="en-US" dirty="0" err="1" smtClean="0"/>
              <a:t>Nghihh</a:t>
            </a:r>
            <a:r>
              <a:rPr lang="en-US" dirty="0" smtClean="0"/>
              <a:t> &amp; </a:t>
            </a:r>
            <a:r>
              <a:rPr lang="en-US" dirty="0" err="1" smtClean="0"/>
              <a:t>Chinhph</a:t>
            </a:r>
            <a:r>
              <a:rPr lang="en-US" dirty="0" smtClean="0"/>
              <a:t>)</a:t>
            </a:r>
          </a:p>
          <a:p>
            <a:pPr marL="800100" lvl="1" indent="-342900">
              <a:buSzPct val="100000"/>
              <a:buFont typeface="+mj-lt"/>
              <a:buAutoNum type="alphaLcPeriod"/>
            </a:pPr>
            <a:r>
              <a:rPr lang="en-US" dirty="0" smtClean="0"/>
              <a:t>Structure and Principles</a:t>
            </a:r>
          </a:p>
          <a:p>
            <a:pPr marL="457200" lvl="1" indent="0">
              <a:buSzPct val="100000"/>
              <a:buNone/>
            </a:pPr>
            <a:endParaRPr lang="en-US" dirty="0" smtClean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451720"/>
            <a:ext cx="6845300" cy="320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42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771466" cy="723900"/>
          </a:xfrm>
        </p:spPr>
        <p:txBody>
          <a:bodyPr/>
          <a:lstStyle/>
          <a:p>
            <a:r>
              <a:rPr lang="en-US" dirty="0" smtClean="0"/>
              <a:t>Increment 1 – Completed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8600"/>
            <a:ext cx="8596668" cy="4542762"/>
          </a:xfrm>
        </p:spPr>
        <p:txBody>
          <a:bodyPr/>
          <a:lstStyle/>
          <a:p>
            <a:pPr>
              <a:buSzPct val="100000"/>
              <a:buFont typeface="+mj-lt"/>
              <a:buAutoNum type="arabicPeriod"/>
            </a:pPr>
            <a:r>
              <a:rPr lang="en-US" dirty="0" smtClean="0"/>
              <a:t>Research I</a:t>
            </a:r>
            <a:r>
              <a:rPr lang="en-US" baseline="30000" dirty="0" smtClean="0"/>
              <a:t>2</a:t>
            </a:r>
            <a:r>
              <a:rPr lang="en-US" dirty="0" smtClean="0"/>
              <a:t>C protocol (</a:t>
            </a:r>
            <a:r>
              <a:rPr lang="en-US" dirty="0" err="1" smtClean="0"/>
              <a:t>Nghihh</a:t>
            </a:r>
            <a:r>
              <a:rPr lang="en-US" dirty="0" smtClean="0"/>
              <a:t> &amp; </a:t>
            </a:r>
            <a:r>
              <a:rPr lang="en-US" dirty="0" err="1" smtClean="0"/>
              <a:t>Chinhph</a:t>
            </a:r>
            <a:r>
              <a:rPr lang="en-US" dirty="0" smtClean="0"/>
              <a:t>)</a:t>
            </a:r>
          </a:p>
          <a:p>
            <a:pPr marL="800100" lvl="1" indent="-342900">
              <a:buSzPct val="100000"/>
              <a:buFont typeface="+mj-lt"/>
              <a:buAutoNum type="alphaLcPeriod" startAt="2"/>
            </a:pPr>
            <a:r>
              <a:rPr lang="en-US" dirty="0" smtClean="0"/>
              <a:t>Activity Mode</a:t>
            </a:r>
          </a:p>
          <a:p>
            <a:pPr marL="857250" lvl="2" indent="0">
              <a:buSzPct val="100000"/>
              <a:buNone/>
            </a:pPr>
            <a:r>
              <a:rPr lang="en-US" dirty="0" smtClean="0"/>
              <a:t>Based on Speed:</a:t>
            </a:r>
          </a:p>
          <a:p>
            <a:pPr marL="857250" lvl="2" indent="0">
              <a:buSzPct val="100000"/>
              <a:buNone/>
            </a:pPr>
            <a:r>
              <a:rPr lang="en-US" dirty="0" smtClean="0"/>
              <a:t>+ Standard Mode</a:t>
            </a:r>
          </a:p>
          <a:p>
            <a:pPr marL="857250" lvl="2" indent="0">
              <a:buSzPct val="100000"/>
              <a:buNone/>
            </a:pPr>
            <a:r>
              <a:rPr lang="en-US" dirty="0" smtClean="0"/>
              <a:t>+ Low-Speed Mode</a:t>
            </a:r>
          </a:p>
          <a:p>
            <a:pPr marL="857250" lvl="2" indent="0">
              <a:buSzPct val="100000"/>
              <a:buNone/>
            </a:pPr>
            <a:r>
              <a:rPr lang="en-US" dirty="0" smtClean="0"/>
              <a:t>Based on Master – Slave Relative</a:t>
            </a:r>
          </a:p>
          <a:p>
            <a:pPr marL="857250" lvl="2" indent="0">
              <a:buSzPct val="100000"/>
              <a:buNone/>
            </a:pPr>
            <a:r>
              <a:rPr lang="en-US" dirty="0" smtClean="0"/>
              <a:t>+ One Master – One Slave</a:t>
            </a:r>
          </a:p>
          <a:p>
            <a:pPr marL="857250" lvl="2" indent="0">
              <a:buSzPct val="100000"/>
              <a:buNone/>
            </a:pPr>
            <a:r>
              <a:rPr lang="en-US" dirty="0" smtClean="0"/>
              <a:t>+ One Master – Many Slave</a:t>
            </a:r>
          </a:p>
          <a:p>
            <a:pPr marL="857250" lvl="2" indent="0">
              <a:buSzPct val="100000"/>
              <a:buNone/>
            </a:pPr>
            <a:r>
              <a:rPr lang="en-US" dirty="0" smtClean="0"/>
              <a:t>+ Many Master – Many Slave</a:t>
            </a:r>
          </a:p>
        </p:txBody>
      </p:sp>
    </p:spTree>
    <p:extLst>
      <p:ext uri="{BB962C8B-B14F-4D97-AF65-F5344CB8AC3E}">
        <p14:creationId xmlns:p14="http://schemas.microsoft.com/office/powerpoint/2010/main" val="29898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771466" cy="723900"/>
          </a:xfrm>
        </p:spPr>
        <p:txBody>
          <a:bodyPr/>
          <a:lstStyle/>
          <a:p>
            <a:r>
              <a:rPr lang="en-US" dirty="0" smtClean="0"/>
              <a:t>Increment 1 – Completed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8600"/>
            <a:ext cx="8596668" cy="4542762"/>
          </a:xfrm>
        </p:spPr>
        <p:txBody>
          <a:bodyPr/>
          <a:lstStyle/>
          <a:p>
            <a:pPr>
              <a:buSzPct val="100000"/>
              <a:buFont typeface="+mj-lt"/>
              <a:buAutoNum type="arabicPeriod"/>
            </a:pPr>
            <a:r>
              <a:rPr lang="en-US" dirty="0" smtClean="0"/>
              <a:t>Research I</a:t>
            </a:r>
            <a:r>
              <a:rPr lang="en-US" baseline="30000" dirty="0" smtClean="0"/>
              <a:t>2</a:t>
            </a:r>
            <a:r>
              <a:rPr lang="en-US" dirty="0" smtClean="0"/>
              <a:t>C protocol (</a:t>
            </a:r>
            <a:r>
              <a:rPr lang="en-US" dirty="0" err="1" smtClean="0"/>
              <a:t>Nghihh</a:t>
            </a:r>
            <a:r>
              <a:rPr lang="en-US" dirty="0" smtClean="0"/>
              <a:t> &amp; </a:t>
            </a:r>
            <a:r>
              <a:rPr lang="en-US" dirty="0" err="1" smtClean="0"/>
              <a:t>Chinhph</a:t>
            </a:r>
            <a:r>
              <a:rPr lang="en-US" dirty="0" smtClean="0"/>
              <a:t>)</a:t>
            </a:r>
          </a:p>
          <a:p>
            <a:pPr marL="800100" lvl="1" indent="-342900">
              <a:buSzPct val="100000"/>
              <a:buFont typeface="+mj-lt"/>
              <a:buAutoNum type="alphaLcPeriod" startAt="2"/>
            </a:pPr>
            <a:r>
              <a:rPr lang="en-US" dirty="0" smtClean="0"/>
              <a:t>Activity Mode</a:t>
            </a:r>
          </a:p>
          <a:p>
            <a:pPr marL="857250" lvl="2" indent="0">
              <a:buSzPct val="100000"/>
              <a:buNone/>
            </a:pPr>
            <a:r>
              <a:rPr lang="en-US" dirty="0" smtClean="0"/>
              <a:t>Based on Speed:</a:t>
            </a:r>
          </a:p>
          <a:p>
            <a:pPr marL="857250" lvl="2" indent="0">
              <a:buSzPct val="100000"/>
              <a:buNone/>
            </a:pPr>
            <a:r>
              <a:rPr lang="en-US" dirty="0" smtClean="0"/>
              <a:t>+ Standard Mode</a:t>
            </a:r>
          </a:p>
          <a:p>
            <a:pPr marL="857250" lvl="2" indent="0">
              <a:buSzPct val="100000"/>
              <a:buNone/>
            </a:pPr>
            <a:r>
              <a:rPr lang="en-US" dirty="0" smtClean="0"/>
              <a:t>+ Low-Speed Mode</a:t>
            </a:r>
          </a:p>
          <a:p>
            <a:pPr marL="857250" lvl="2" indent="0">
              <a:buSzPct val="100000"/>
              <a:buNone/>
            </a:pPr>
            <a:r>
              <a:rPr lang="en-US" dirty="0" smtClean="0"/>
              <a:t>Based on Master – Slave Relative</a:t>
            </a:r>
          </a:p>
          <a:p>
            <a:pPr marL="857250" lvl="2" indent="0">
              <a:buSzPct val="100000"/>
              <a:buNone/>
            </a:pPr>
            <a:r>
              <a:rPr lang="en-US" dirty="0" smtClean="0"/>
              <a:t>+ One Master – One Slave</a:t>
            </a:r>
          </a:p>
          <a:p>
            <a:pPr marL="857250" lvl="2" indent="0">
              <a:buSzPct val="100000"/>
              <a:buNone/>
            </a:pPr>
            <a:r>
              <a:rPr lang="en-US" dirty="0" smtClean="0"/>
              <a:t>+ One Master – Many Slave</a:t>
            </a:r>
          </a:p>
          <a:p>
            <a:pPr marL="857250" lvl="2" indent="0">
              <a:buSzPct val="100000"/>
              <a:buNone/>
            </a:pPr>
            <a:r>
              <a:rPr lang="en-US" dirty="0" smtClean="0"/>
              <a:t>+ Many Master – Many Slave</a:t>
            </a:r>
          </a:p>
        </p:txBody>
      </p:sp>
    </p:spTree>
    <p:extLst>
      <p:ext uri="{BB962C8B-B14F-4D97-AF65-F5344CB8AC3E}">
        <p14:creationId xmlns:p14="http://schemas.microsoft.com/office/powerpoint/2010/main" val="396567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771466" cy="723900"/>
          </a:xfrm>
        </p:spPr>
        <p:txBody>
          <a:bodyPr/>
          <a:lstStyle/>
          <a:p>
            <a:r>
              <a:rPr lang="en-US" dirty="0" smtClean="0"/>
              <a:t>Increment 1 – Completed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8600"/>
            <a:ext cx="8596668" cy="4542762"/>
          </a:xfrm>
        </p:spPr>
        <p:txBody>
          <a:bodyPr/>
          <a:lstStyle/>
          <a:p>
            <a:pPr>
              <a:buSzPct val="100000"/>
              <a:buFont typeface="+mj-lt"/>
              <a:buAutoNum type="arabicPeriod"/>
            </a:pPr>
            <a:r>
              <a:rPr lang="en-US" dirty="0" smtClean="0"/>
              <a:t>Research I</a:t>
            </a:r>
            <a:r>
              <a:rPr lang="en-US" baseline="30000" dirty="0" smtClean="0"/>
              <a:t>2</a:t>
            </a:r>
            <a:r>
              <a:rPr lang="en-US" dirty="0" smtClean="0"/>
              <a:t>C protocol (</a:t>
            </a:r>
            <a:r>
              <a:rPr lang="en-US" dirty="0" err="1" smtClean="0"/>
              <a:t>Nghihh</a:t>
            </a:r>
            <a:r>
              <a:rPr lang="en-US" dirty="0" smtClean="0"/>
              <a:t> &amp; </a:t>
            </a:r>
            <a:r>
              <a:rPr lang="en-US" dirty="0" err="1" smtClean="0"/>
              <a:t>Chinhph</a:t>
            </a:r>
            <a:r>
              <a:rPr lang="en-US" dirty="0" smtClean="0"/>
              <a:t>)</a:t>
            </a:r>
          </a:p>
          <a:p>
            <a:pPr marL="800100" lvl="1" indent="-342900">
              <a:buSzPct val="100000"/>
              <a:buFont typeface="+mj-lt"/>
              <a:buAutoNum type="alphaLcPeriod" startAt="3"/>
            </a:pPr>
            <a:r>
              <a:rPr lang="en-US" dirty="0" smtClean="0"/>
              <a:t>Addressed and Data Transfer</a:t>
            </a:r>
          </a:p>
          <a:p>
            <a:pPr marL="457200" lvl="1" indent="0">
              <a:buSzPct val="100000"/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060" y="2399627"/>
            <a:ext cx="6215216" cy="2740708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131" y="2879572"/>
            <a:ext cx="4531872" cy="1780817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929" y="2399627"/>
            <a:ext cx="6320276" cy="390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27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771466" cy="723900"/>
          </a:xfrm>
        </p:spPr>
        <p:txBody>
          <a:bodyPr/>
          <a:lstStyle/>
          <a:p>
            <a:r>
              <a:rPr lang="en-US" dirty="0" smtClean="0"/>
              <a:t>Increment 1 – Completed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8600"/>
            <a:ext cx="8596668" cy="4542762"/>
          </a:xfrm>
        </p:spPr>
        <p:txBody>
          <a:bodyPr/>
          <a:lstStyle/>
          <a:p>
            <a:pPr>
              <a:buSzPct val="100000"/>
              <a:buFont typeface="+mj-lt"/>
              <a:buAutoNum type="arabicPeriod" startAt="3"/>
            </a:pPr>
            <a:r>
              <a:rPr lang="en-US" dirty="0" smtClean="0"/>
              <a:t>Research RF connection</a:t>
            </a:r>
          </a:p>
          <a:p>
            <a:pPr marL="400050" lvl="1" indent="0">
              <a:buSzPct val="100000"/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004" y="1961789"/>
            <a:ext cx="5906125" cy="361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85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771466" cy="723900"/>
          </a:xfrm>
        </p:spPr>
        <p:txBody>
          <a:bodyPr/>
          <a:lstStyle/>
          <a:p>
            <a:r>
              <a:rPr lang="en-US" dirty="0" smtClean="0"/>
              <a:t>Increment 1 – Completed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8600"/>
            <a:ext cx="8596668" cy="4542762"/>
          </a:xfrm>
        </p:spPr>
        <p:txBody>
          <a:bodyPr/>
          <a:lstStyle/>
          <a:p>
            <a:pPr>
              <a:buSzPct val="100000"/>
              <a:buFont typeface="+mj-lt"/>
              <a:buAutoNum type="arabicPeriod" startAt="3"/>
            </a:pPr>
            <a:r>
              <a:rPr lang="en-US" dirty="0" smtClean="0"/>
              <a:t>Research RF connection</a:t>
            </a:r>
          </a:p>
          <a:p>
            <a:pPr lvl="1" indent="-342900">
              <a:buSzPct val="100000"/>
              <a:buFont typeface="+mj-lt"/>
              <a:buAutoNum type="alphaLcPeriod"/>
            </a:pPr>
            <a:r>
              <a:rPr lang="en-US" dirty="0" smtClean="0"/>
              <a:t>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108" y="2439451"/>
            <a:ext cx="6551918" cy="3435762"/>
          </a:xfrm>
          <a:prstGeom prst="rect">
            <a:avLst/>
          </a:prstGeom>
        </p:spPr>
      </p:pic>
      <p:pic>
        <p:nvPicPr>
          <p:cNvPr id="6" name="Picture 5" descr="http://k1.arduino.vn/img/2014/11/02/0/845_123450-1414901133-0-how-is-data-put-on-radio-waves---mozilla-firefox-4.750x185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860" y="2878111"/>
            <a:ext cx="6496563" cy="16021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5642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219</TotalTime>
  <Words>378</Words>
  <Application>Microsoft Office PowerPoint</Application>
  <PresentationFormat>Widescreen</PresentationFormat>
  <Paragraphs>73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Trebuchet MS</vt:lpstr>
      <vt:lpstr>Wingdings 3</vt:lpstr>
      <vt:lpstr>Facet</vt:lpstr>
      <vt:lpstr>Progress Reporting (Week 3)</vt:lpstr>
      <vt:lpstr>Increment 1 – Goals &amp; Deliverable</vt:lpstr>
      <vt:lpstr>Increment 1 – To do list</vt:lpstr>
      <vt:lpstr>Increment 1 – Completed</vt:lpstr>
      <vt:lpstr>Increment 1 – Completed</vt:lpstr>
      <vt:lpstr>Increment 1 – Completed</vt:lpstr>
      <vt:lpstr>Increment 1 – Completed</vt:lpstr>
      <vt:lpstr>Increment 1 – Completed</vt:lpstr>
      <vt:lpstr>Increment 1 – Completed</vt:lpstr>
      <vt:lpstr>Increment 1 – Completed</vt:lpstr>
      <vt:lpstr>Increment 1 – Completed</vt:lpstr>
      <vt:lpstr>Increment 1 – Completed</vt:lpstr>
      <vt:lpstr>Increment 1 – In progress</vt:lpstr>
      <vt:lpstr>Increment 1 – In progress</vt:lpstr>
      <vt:lpstr>Increment 1 – In progress</vt:lpstr>
      <vt:lpstr>Increment 1 – Delay &amp; Risks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Reporting</dc:title>
  <dc:creator>Phong Du</dc:creator>
  <cp:lastModifiedBy>Phong Du</cp:lastModifiedBy>
  <cp:revision>17</cp:revision>
  <dcterms:created xsi:type="dcterms:W3CDTF">2016-05-25T02:22:08Z</dcterms:created>
  <dcterms:modified xsi:type="dcterms:W3CDTF">2016-05-25T06:35:01Z</dcterms:modified>
</cp:coreProperties>
</file>