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64" r:id="rId3"/>
    <p:sldId id="263" r:id="rId4"/>
    <p:sldId id="265" r:id="rId5"/>
    <p:sldId id="261" r:id="rId6"/>
    <p:sldId id="256" r:id="rId7"/>
    <p:sldId id="258" r:id="rId8"/>
    <p:sldId id="259" r:id="rId9"/>
    <p:sldId id="266" r:id="rId10"/>
    <p:sldId id="257" r:id="rId11"/>
    <p:sldId id="267" r:id="rId12"/>
    <p:sldId id="262" r:id="rId13"/>
    <p:sldId id="260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856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33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0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0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7E1E1C9-0BDC-4118-8E1F-D1B1FDF59380}" type="datetimeFigureOut">
              <a:rPr lang="en-US" smtClean="0"/>
              <a:t>6/10/2016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8F1C01-8FD9-4238-A2CC-AAE696AA4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0800" y="1669143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/>
              <a:t>WEEK 5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3265715"/>
            <a:ext cx="369203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Phan </a:t>
            </a:r>
            <a:r>
              <a:rPr lang="en-US" sz="3200" dirty="0" err="1"/>
              <a:t>Thành</a:t>
            </a:r>
            <a:r>
              <a:rPr lang="en-US" sz="3200" dirty="0"/>
              <a:t> Sang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Phạm</a:t>
            </a:r>
            <a:r>
              <a:rPr lang="en-US" sz="3200" dirty="0"/>
              <a:t> </a:t>
            </a:r>
            <a:r>
              <a:rPr lang="en-US" sz="3200" dirty="0" err="1"/>
              <a:t>Hoàng</a:t>
            </a:r>
            <a:r>
              <a:rPr lang="en-US" sz="3200" dirty="0"/>
              <a:t> </a:t>
            </a:r>
            <a:r>
              <a:rPr lang="en-US" sz="3200" dirty="0" err="1"/>
              <a:t>Chinh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Lê</a:t>
            </a:r>
            <a:r>
              <a:rPr lang="en-US" sz="3200" dirty="0"/>
              <a:t> </a:t>
            </a:r>
            <a:r>
              <a:rPr lang="en-US" sz="3200" dirty="0" err="1"/>
              <a:t>Văn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Huỳnh</a:t>
            </a:r>
            <a:r>
              <a:rPr lang="en-US" sz="3200" dirty="0"/>
              <a:t> </a:t>
            </a:r>
            <a:r>
              <a:rPr lang="en-US" sz="3200" dirty="0" err="1"/>
              <a:t>Hữu</a:t>
            </a:r>
            <a:r>
              <a:rPr lang="en-US" sz="3200" dirty="0"/>
              <a:t> </a:t>
            </a:r>
            <a:r>
              <a:rPr lang="en-US" sz="3200" dirty="0" err="1"/>
              <a:t>Nghị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329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" y="375558"/>
            <a:ext cx="10301288" cy="60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0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0" y="1647599"/>
            <a:ext cx="6295570" cy="42506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99087" y="1369787"/>
            <a:ext cx="1480457" cy="452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ULN2003A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907314" y="3106057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78285" y="3309256"/>
            <a:ext cx="15530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07314" y="3483429"/>
            <a:ext cx="1524000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07314" y="3918857"/>
            <a:ext cx="1698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07314" y="4107543"/>
            <a:ext cx="1770743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996" y="323145"/>
            <a:ext cx="1607004" cy="2648908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8447314" y="2293257"/>
            <a:ext cx="175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885" y="3187698"/>
            <a:ext cx="2181225" cy="20955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8374744" y="4263370"/>
            <a:ext cx="1702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28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71" y="1293584"/>
            <a:ext cx="6611257" cy="49584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9543" y="566057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ULN2003A</a:t>
            </a:r>
          </a:p>
        </p:txBody>
      </p:sp>
    </p:spTree>
    <p:extLst>
      <p:ext uri="{BB962C8B-B14F-4D97-AF65-F5344CB8AC3E}">
        <p14:creationId xmlns:p14="http://schemas.microsoft.com/office/powerpoint/2010/main" val="4405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26" y="516163"/>
            <a:ext cx="5959703" cy="493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42" y="0"/>
            <a:ext cx="8463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7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2" y="0"/>
            <a:ext cx="11265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17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55" y="-1"/>
            <a:ext cx="5301116" cy="67886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41600" y="406399"/>
            <a:ext cx="3193143" cy="343988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1" y="1416605"/>
            <a:ext cx="11289166" cy="50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55" y="-1"/>
            <a:ext cx="5301116" cy="67886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48413" y="232227"/>
            <a:ext cx="3193143" cy="343988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5" y="1668235"/>
            <a:ext cx="11412859" cy="46599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0457" y="682171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CC1310 RF CORE</a:t>
            </a:r>
          </a:p>
        </p:txBody>
      </p:sp>
    </p:spTree>
    <p:extLst>
      <p:ext uri="{BB962C8B-B14F-4D97-AF65-F5344CB8AC3E}">
        <p14:creationId xmlns:p14="http://schemas.microsoft.com/office/powerpoint/2010/main" val="174059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1573666"/>
            <a:ext cx="4296228" cy="4393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9828" y="1378858"/>
            <a:ext cx="3976915" cy="4122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Shield CC1310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02514" y="3439886"/>
            <a:ext cx="13788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2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19" y="2264908"/>
            <a:ext cx="9441164" cy="27280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77029" y="856343"/>
            <a:ext cx="311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825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93" y="1326696"/>
            <a:ext cx="3665764" cy="494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0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1584098"/>
            <a:ext cx="7008001" cy="42506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02" y="299811"/>
            <a:ext cx="1028928" cy="192259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306286" y="1915886"/>
            <a:ext cx="0" cy="1132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06286" y="3048000"/>
            <a:ext cx="0" cy="435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6286" y="3454400"/>
            <a:ext cx="3788228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>
            <a:off x="1676400" y="1915886"/>
            <a:ext cx="3670300" cy="1322614"/>
          </a:xfrm>
          <a:prstGeom prst="bentConnector3">
            <a:avLst>
              <a:gd name="adj1" fmla="val -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080" y="166447"/>
            <a:ext cx="1628434" cy="1309701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rot="5400000">
            <a:off x="2013627" y="1594527"/>
            <a:ext cx="2475146" cy="812800"/>
          </a:xfrm>
          <a:prstGeom prst="bentConnector3">
            <a:avLst>
              <a:gd name="adj1" fmla="val -4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5400000">
            <a:off x="2242006" y="2067834"/>
            <a:ext cx="2511879" cy="319311"/>
          </a:xfrm>
          <a:prstGeom prst="bentConnector3">
            <a:avLst>
              <a:gd name="adj1" fmla="val 4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64" y="3693408"/>
            <a:ext cx="2316844" cy="109714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2301240" y="4241981"/>
            <a:ext cx="3184618" cy="9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55" y="5010512"/>
            <a:ext cx="2248353" cy="1219256"/>
          </a:xfrm>
          <a:prstGeom prst="rect">
            <a:avLst/>
          </a:prstGeom>
        </p:spPr>
      </p:pic>
      <p:cxnSp>
        <p:nvCxnSpPr>
          <p:cNvPr id="35" name="Elbow Connector 34"/>
          <p:cNvCxnSpPr/>
          <p:nvPr/>
        </p:nvCxnSpPr>
        <p:spPr>
          <a:xfrm flipV="1">
            <a:off x="2133600" y="4433723"/>
            <a:ext cx="3352258" cy="12721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7357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75</TotalTime>
  <Words>25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ThanhSang Phan</dc:creator>
  <cp:lastModifiedBy>ThanhSang Phan</cp:lastModifiedBy>
  <cp:revision>29</cp:revision>
  <dcterms:created xsi:type="dcterms:W3CDTF">2016-06-10T06:25:46Z</dcterms:created>
  <dcterms:modified xsi:type="dcterms:W3CDTF">2016-06-10T07:41:23Z</dcterms:modified>
</cp:coreProperties>
</file>