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6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8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624C-1EBE-4CE4-9B5E-4E5B8FBFAF31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2D96-1C11-45E9-8A11-A4FE382D9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jp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Garden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8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5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MCU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5257" y="548046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CC1310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53" y="2850375"/>
            <a:ext cx="180975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54" y="0"/>
            <a:ext cx="5057775" cy="6477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63" y="1477093"/>
            <a:ext cx="3816854" cy="26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0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519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MCU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5257" y="548046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CC1310 Launchpad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98" y="2241323"/>
            <a:ext cx="5409141" cy="347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6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3085" y="609601"/>
            <a:ext cx="277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Hardware: Sensor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5257" y="548046"/>
            <a:ext cx="4296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CC1310 Launchpad</a:t>
            </a:r>
          </a:p>
        </p:txBody>
      </p:sp>
    </p:spTree>
    <p:extLst>
      <p:ext uri="{BB962C8B-B14F-4D97-AF65-F5344CB8AC3E}">
        <p14:creationId xmlns:p14="http://schemas.microsoft.com/office/powerpoint/2010/main" val="329756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0012" y="2575387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669278" y="2462453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 Controller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859" y="2254256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8" name="Rectangle 7"/>
          <p:cNvSpPr/>
          <p:nvPr/>
        </p:nvSpPr>
        <p:spPr>
          <a:xfrm>
            <a:off x="290466" y="3431729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1625598" y="2575387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  <a:endCxn id="8" idx="3"/>
          </p:cNvCxnSpPr>
          <p:nvPr/>
        </p:nvCxnSpPr>
        <p:spPr>
          <a:xfrm flipH="1">
            <a:off x="1625599" y="3315616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63619" y="5117204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0466" y="4796073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073" y="5973546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21" name="Straight Arrow Connector 20"/>
          <p:cNvCxnSpPr>
            <a:endCxn id="18" idx="1"/>
          </p:cNvCxnSpPr>
          <p:nvPr/>
        </p:nvCxnSpPr>
        <p:spPr>
          <a:xfrm>
            <a:off x="1639205" y="5117204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  <a:endCxn id="20" idx="3"/>
          </p:cNvCxnSpPr>
          <p:nvPr/>
        </p:nvCxnSpPr>
        <p:spPr>
          <a:xfrm flipH="1">
            <a:off x="1639206" y="5857433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477226" y="321131"/>
            <a:ext cx="1831702" cy="1480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 - Controller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073" y="0"/>
            <a:ext cx="1348739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17680" y="1177473"/>
            <a:ext cx="1335133" cy="87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</a:t>
            </a:r>
          </a:p>
        </p:txBody>
      </p:sp>
      <p:cxnSp>
        <p:nvCxnSpPr>
          <p:cNvPr id="26" name="Straight Arrow Connector 25"/>
          <p:cNvCxnSpPr>
            <a:endCxn id="23" idx="1"/>
          </p:cNvCxnSpPr>
          <p:nvPr/>
        </p:nvCxnSpPr>
        <p:spPr>
          <a:xfrm>
            <a:off x="1652812" y="321131"/>
            <a:ext cx="824414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  <a:endCxn id="25" idx="3"/>
          </p:cNvCxnSpPr>
          <p:nvPr/>
        </p:nvCxnSpPr>
        <p:spPr>
          <a:xfrm flipH="1">
            <a:off x="1652813" y="1061360"/>
            <a:ext cx="824413" cy="55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3"/>
            <a:endCxn id="5" idx="1"/>
          </p:cNvCxnSpPr>
          <p:nvPr/>
        </p:nvCxnSpPr>
        <p:spPr>
          <a:xfrm>
            <a:off x="4308928" y="1061360"/>
            <a:ext cx="1360350" cy="2254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3"/>
            <a:endCxn id="5" idx="1"/>
          </p:cNvCxnSpPr>
          <p:nvPr/>
        </p:nvCxnSpPr>
        <p:spPr>
          <a:xfrm>
            <a:off x="4281714" y="3315616"/>
            <a:ext cx="13875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5" idx="1"/>
          </p:cNvCxnSpPr>
          <p:nvPr/>
        </p:nvCxnSpPr>
        <p:spPr>
          <a:xfrm flipV="1">
            <a:off x="4295321" y="3315616"/>
            <a:ext cx="1373957" cy="2541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07924" y="2462452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Web Server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009016" y="4860666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Mobile App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006832" y="208196"/>
            <a:ext cx="2557417" cy="170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Database</a:t>
            </a:r>
          </a:p>
        </p:txBody>
      </p:sp>
      <p:cxnSp>
        <p:nvCxnSpPr>
          <p:cNvPr id="39" name="Straight Arrow Connector 38"/>
          <p:cNvCxnSpPr>
            <a:stCxn id="5" idx="3"/>
            <a:endCxn id="35" idx="1"/>
          </p:cNvCxnSpPr>
          <p:nvPr/>
        </p:nvCxnSpPr>
        <p:spPr>
          <a:xfrm flipV="1">
            <a:off x="8226695" y="3315615"/>
            <a:ext cx="78122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35" idx="0"/>
          </p:cNvCxnSpPr>
          <p:nvPr/>
        </p:nvCxnSpPr>
        <p:spPr>
          <a:xfrm>
            <a:off x="10285541" y="1914521"/>
            <a:ext cx="1092" cy="547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2"/>
            <a:endCxn id="36" idx="0"/>
          </p:cNvCxnSpPr>
          <p:nvPr/>
        </p:nvCxnSpPr>
        <p:spPr>
          <a:xfrm>
            <a:off x="10286633" y="4168777"/>
            <a:ext cx="1092" cy="69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80247" y="19145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08894" y="30660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16643" y="46114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25393" y="306239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3268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79" y="5002569"/>
            <a:ext cx="2116818" cy="1360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629" y="569856"/>
            <a:ext cx="2116818" cy="1360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10" y="2726985"/>
            <a:ext cx="2116818" cy="1360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112" y="3387624"/>
            <a:ext cx="2116818" cy="136081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62" y="4686339"/>
            <a:ext cx="504780" cy="6324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5" y="5406390"/>
            <a:ext cx="563539" cy="63558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88" y="6139543"/>
            <a:ext cx="639127" cy="39909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10" y="6170"/>
            <a:ext cx="883001" cy="68906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62" y="2439628"/>
            <a:ext cx="504780" cy="63246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4" y="3082064"/>
            <a:ext cx="563539" cy="635589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886" y="3975878"/>
            <a:ext cx="639127" cy="399097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6" y="296093"/>
            <a:ext cx="504780" cy="63246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4" y="1214367"/>
            <a:ext cx="563539" cy="635589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62" y="1777952"/>
            <a:ext cx="639127" cy="399097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17500" y="6170"/>
            <a:ext cx="3672269" cy="227051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500" y="2305207"/>
            <a:ext cx="3672269" cy="206976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0293" y="4556681"/>
            <a:ext cx="3672269" cy="206976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338" y="2370413"/>
            <a:ext cx="1335218" cy="100012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4979155" y="2419653"/>
            <a:ext cx="2170946" cy="234587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487" y="1569452"/>
            <a:ext cx="2133600" cy="160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888" y="4548630"/>
            <a:ext cx="2626011" cy="1790462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4070628" y="1596571"/>
            <a:ext cx="959484" cy="823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2562" y="3370538"/>
            <a:ext cx="6406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88497" y="4686339"/>
            <a:ext cx="1031841" cy="632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2"/>
          </p:cNvCxnSpPr>
          <p:nvPr/>
        </p:nvCxnSpPr>
        <p:spPr>
          <a:xfrm>
            <a:off x="1953811" y="695235"/>
            <a:ext cx="441500" cy="23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352888" y="928553"/>
            <a:ext cx="593125" cy="28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</p:cNvCxnSpPr>
          <p:nvPr/>
        </p:nvCxnSpPr>
        <p:spPr>
          <a:xfrm flipV="1">
            <a:off x="1284383" y="1407886"/>
            <a:ext cx="661630" cy="12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121689" y="1596571"/>
            <a:ext cx="273622" cy="18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</p:cNvCxnSpPr>
          <p:nvPr/>
        </p:nvCxnSpPr>
        <p:spPr>
          <a:xfrm>
            <a:off x="1602342" y="2755858"/>
            <a:ext cx="605525" cy="41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4" idx="1"/>
          </p:cNvCxnSpPr>
          <p:nvPr/>
        </p:nvCxnSpPr>
        <p:spPr>
          <a:xfrm>
            <a:off x="1016703" y="3399859"/>
            <a:ext cx="937107" cy="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824629" y="3717653"/>
            <a:ext cx="347050" cy="25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21689" y="5181600"/>
            <a:ext cx="418311" cy="33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512310" y="5776686"/>
            <a:ext cx="659369" cy="4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3"/>
          </p:cNvCxnSpPr>
          <p:nvPr/>
        </p:nvCxnSpPr>
        <p:spPr>
          <a:xfrm flipV="1">
            <a:off x="1992015" y="6041979"/>
            <a:ext cx="547985" cy="297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676620" y="3460797"/>
            <a:ext cx="624115" cy="1102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96" y="717621"/>
            <a:ext cx="1351520" cy="97780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984" y="792838"/>
            <a:ext cx="843057" cy="843057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 flipH="1">
            <a:off x="6400800" y="1849956"/>
            <a:ext cx="87086" cy="455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46930" y="1569452"/>
            <a:ext cx="690784" cy="408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0300735" y="1695425"/>
            <a:ext cx="459249" cy="312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38" y="33278"/>
            <a:ext cx="709744" cy="709744"/>
          </a:xfrm>
          <a:prstGeom prst="rect">
            <a:avLst/>
          </a:prstGeom>
        </p:spPr>
      </p:pic>
      <p:cxnSp>
        <p:nvCxnSpPr>
          <p:cNvPr id="65" name="Straight Arrow Connector 64"/>
          <p:cNvCxnSpPr>
            <a:endCxn id="63" idx="1"/>
          </p:cNvCxnSpPr>
          <p:nvPr/>
        </p:nvCxnSpPr>
        <p:spPr>
          <a:xfrm flipV="1">
            <a:off x="3230088" y="388150"/>
            <a:ext cx="516750" cy="2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031" y="2084756"/>
            <a:ext cx="709744" cy="709744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endCxn id="66" idx="1"/>
          </p:cNvCxnSpPr>
          <p:nvPr/>
        </p:nvCxnSpPr>
        <p:spPr>
          <a:xfrm flipV="1">
            <a:off x="3022281" y="2439628"/>
            <a:ext cx="516750" cy="2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741" y="4393564"/>
            <a:ext cx="709744" cy="709744"/>
          </a:xfrm>
          <a:prstGeom prst="rect">
            <a:avLst/>
          </a:prstGeom>
        </p:spPr>
      </p:pic>
      <p:cxnSp>
        <p:nvCxnSpPr>
          <p:cNvPr id="69" name="Straight Arrow Connector 68"/>
          <p:cNvCxnSpPr>
            <a:endCxn id="68" idx="1"/>
          </p:cNvCxnSpPr>
          <p:nvPr/>
        </p:nvCxnSpPr>
        <p:spPr>
          <a:xfrm flipV="1">
            <a:off x="3334991" y="4748436"/>
            <a:ext cx="516750" cy="224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9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51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Smart Garden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Garden</dc:title>
  <dc:creator>ThanhSang Phan</dc:creator>
  <cp:lastModifiedBy>ThanhSang Phan</cp:lastModifiedBy>
  <cp:revision>10</cp:revision>
  <dcterms:created xsi:type="dcterms:W3CDTF">2016-05-19T02:26:20Z</dcterms:created>
  <dcterms:modified xsi:type="dcterms:W3CDTF">2016-05-19T06:20:13Z</dcterms:modified>
</cp:coreProperties>
</file>