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148" y="453981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8148" y="3193278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	Nguyễn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Quang -20133097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- 20146596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099" y="2034863"/>
            <a:ext cx="5679338" cy="3374264"/>
          </a:xfrm>
        </p:spPr>
      </p:pic>
    </p:spTree>
    <p:extLst>
      <p:ext uri="{BB962C8B-B14F-4D97-AF65-F5344CB8AC3E}">
        <p14:creationId xmlns:p14="http://schemas.microsoft.com/office/powerpoint/2010/main" val="275330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Sang: code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148" y="402464"/>
            <a:ext cx="8915399" cy="2262781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8147" y="2806911"/>
            <a:ext cx="8915399" cy="1126283"/>
          </a:xfrm>
        </p:spPr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466" y="3424786"/>
            <a:ext cx="41338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468" y="2419372"/>
            <a:ext cx="4038600" cy="3438525"/>
          </a:xfrm>
        </p:spPr>
      </p:pic>
    </p:spTree>
    <p:extLst>
      <p:ext uri="{BB962C8B-B14F-4D97-AF65-F5344CB8AC3E}">
        <p14:creationId xmlns:p14="http://schemas.microsoft.com/office/powerpoint/2010/main" val="9975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67338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113" y="2567949"/>
            <a:ext cx="5295900" cy="3733800"/>
          </a:xfrm>
        </p:spPr>
      </p:pic>
    </p:spTree>
    <p:extLst>
      <p:ext uri="{BB962C8B-B14F-4D97-AF65-F5344CB8AC3E}">
        <p14:creationId xmlns:p14="http://schemas.microsoft.com/office/powerpoint/2010/main" val="35249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88" y="2170112"/>
            <a:ext cx="5276850" cy="3705225"/>
          </a:xfrm>
        </p:spPr>
      </p:pic>
    </p:spTree>
    <p:extLst>
      <p:ext uri="{BB962C8B-B14F-4D97-AF65-F5344CB8AC3E}">
        <p14:creationId xmlns:p14="http://schemas.microsoft.com/office/powerpoint/2010/main" val="22097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86151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568" y="2743490"/>
            <a:ext cx="5486400" cy="3743325"/>
          </a:xfrm>
        </p:spPr>
      </p:pic>
    </p:spTree>
    <p:extLst>
      <p:ext uri="{BB962C8B-B14F-4D97-AF65-F5344CB8AC3E}">
        <p14:creationId xmlns:p14="http://schemas.microsoft.com/office/powerpoint/2010/main" val="121881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238326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18" y="3007373"/>
            <a:ext cx="4000500" cy="3267075"/>
          </a:xfrm>
        </p:spPr>
      </p:pic>
    </p:spTree>
    <p:extLst>
      <p:ext uri="{BB962C8B-B14F-4D97-AF65-F5344CB8AC3E}">
        <p14:creationId xmlns:p14="http://schemas.microsoft.com/office/powerpoint/2010/main" val="12905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75" y="2598737"/>
            <a:ext cx="3800475" cy="2847975"/>
          </a:xfrm>
        </p:spPr>
      </p:pic>
    </p:spTree>
    <p:extLst>
      <p:ext uri="{BB962C8B-B14F-4D97-AF65-F5344CB8AC3E}">
        <p14:creationId xmlns:p14="http://schemas.microsoft.com/office/powerpoint/2010/main" val="16511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,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11" y="2227262"/>
            <a:ext cx="7669190" cy="3787172"/>
          </a:xfrm>
        </p:spPr>
      </p:pic>
    </p:spTree>
    <p:extLst>
      <p:ext uri="{BB962C8B-B14F-4D97-AF65-F5344CB8AC3E}">
        <p14:creationId xmlns:p14="http://schemas.microsoft.com/office/powerpoint/2010/main" val="17891666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206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Wisp</vt:lpstr>
      <vt:lpstr>Thiết kế và xây dựng phần mềm Đề tài: Quản lí thư viện</vt:lpstr>
      <vt:lpstr>MỘt số hình ảnh mà nhóm em đã làm được</vt:lpstr>
      <vt:lpstr>Người dùng có thể đăng kí mới tài khoản</vt:lpstr>
      <vt:lpstr>Sau khi đăng nhập vào, hệ thống sẽ hiển thị giao diện để tìm kiếm sách cho người dùng</vt:lpstr>
      <vt:lpstr>Người dùng sau khi nhập vào từ khóa có thể tìm kiếm theo tên sách</vt:lpstr>
      <vt:lpstr>Người dùng có thể xem những quyển sách mình đã mượn</vt:lpstr>
      <vt:lpstr>Sau khi đăng kí tài khoản, người dùng phải đến thư viện để lấy mã kích hoạt để có thể mượn sách, nếu chưa có thẻ không thể mượn sách</vt:lpstr>
      <vt:lpstr>Người dùng cũng có thể thay đổi mật khẩu nếu muốn</vt:lpstr>
      <vt:lpstr>Đối với người dùng là thủ thư, màn hình chính sau khi đăng nhập</vt:lpstr>
      <vt:lpstr>Thủ thư có thể thêm sách mới</vt:lpstr>
      <vt:lpstr>Phân công công việc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và xây dựng phần mềm Đề tài: Quản lí thư viện</dc:title>
  <dc:creator>Nguyễn Quang</dc:creator>
  <cp:lastModifiedBy>Nguyễn Quang</cp:lastModifiedBy>
  <cp:revision>4</cp:revision>
  <dcterms:created xsi:type="dcterms:W3CDTF">2017-12-03T15:56:23Z</dcterms:created>
  <dcterms:modified xsi:type="dcterms:W3CDTF">2017-12-03T16:37:39Z</dcterms:modified>
</cp:coreProperties>
</file>