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4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8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7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2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3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4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5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B2D6-B50E-4062-9511-D2C09E1E812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B3F5-033E-4569-96F6-C197CF3B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3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9753600" cy="2387600"/>
          </a:xfrm>
        </p:spPr>
        <p:txBody>
          <a:bodyPr/>
          <a:lstStyle/>
          <a:p>
            <a:r>
              <a:rPr lang="en-US" altLang="ko-KR" dirty="0" smtClean="0"/>
              <a:t>[DS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4</a:t>
            </a:r>
            <a:r>
              <a:rPr lang="ko-KR" altLang="en-US" dirty="0" smtClean="0"/>
              <a:t>기</a:t>
            </a:r>
            <a:r>
              <a:rPr lang="en-US" altLang="ko-KR" dirty="0" smtClean="0"/>
              <a:t>] Database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93740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김상규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손민우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</a:t>
            </a:r>
            <a:r>
              <a:rPr lang="ko-KR" altLang="en-US" dirty="0" err="1"/>
              <a:t>희</a:t>
            </a:r>
            <a:r>
              <a:rPr lang="ko-KR" altLang="en-US" dirty="0" err="1" smtClean="0"/>
              <a:t>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520" y="138016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ERD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77" y="0"/>
            <a:ext cx="6027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520" y="138016"/>
            <a:ext cx="3713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Table description - 1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370327"/>
            <a:ext cx="4219575" cy="1685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321" y="86531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booking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611" y="1370327"/>
            <a:ext cx="42767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0611" y="865311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country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1" y="4076432"/>
            <a:ext cx="4210050" cy="2276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1321" y="37071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games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611" y="4257407"/>
            <a:ext cx="4276725" cy="2095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20611" y="3707100"/>
            <a:ext cx="7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goals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50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520" y="138016"/>
            <a:ext cx="3713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Table description - 2</a:t>
            </a:r>
            <a:endParaRPr lang="ko-KR" altLang="en-US" sz="28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110464"/>
            <a:ext cx="4248150" cy="17335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1321" y="66123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in_out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162" y="1110464"/>
            <a:ext cx="4257675" cy="18859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53162" y="661236"/>
            <a:ext cx="9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players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1" y="3442727"/>
            <a:ext cx="4343400" cy="685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1321" y="2969883"/>
            <a:ext cx="100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referees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162" y="3442727"/>
            <a:ext cx="4352925" cy="18002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53162" y="2969883"/>
            <a:ext cx="15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team_records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21" y="5139440"/>
            <a:ext cx="4448175" cy="11334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1321" y="4618361"/>
            <a:ext cx="90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venues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30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520" y="138016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분석 </a:t>
            </a:r>
            <a:r>
              <a:rPr lang="en-US" altLang="ko-KR" sz="2800" b="1" dirty="0" smtClean="0"/>
              <a:t>SELECT </a:t>
            </a:r>
            <a:r>
              <a:rPr lang="ko-KR" altLang="en-US" sz="2800" b="1" dirty="0" smtClean="0"/>
              <a:t>쿼</a:t>
            </a:r>
            <a:r>
              <a:rPr lang="ko-KR" altLang="en-US" sz="2800" b="1" dirty="0" smtClean="0"/>
              <a:t>리</a:t>
            </a:r>
            <a:endParaRPr lang="ko-KR" altLang="en-US" sz="2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817" y="1481587"/>
            <a:ext cx="1685925" cy="12954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90" y="4942889"/>
            <a:ext cx="1828800" cy="13239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0646" y="4281438"/>
            <a:ext cx="4472763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# 골을 가장 많이 넣은 나라 상위 5</a:t>
            </a:r>
            <a:r>
              <a:rPr lang="ko-KR" altLang="en-US" sz="1600" b="1" dirty="0" smtClean="0"/>
              <a:t>개</a:t>
            </a:r>
            <a:endParaRPr lang="en-US" altLang="ko-KR" sz="1600" b="1" dirty="0" smtClean="0"/>
          </a:p>
          <a:p>
            <a:r>
              <a:rPr lang="ko-KR" altLang="en-US" sz="1600" dirty="0" smtClean="0"/>
              <a:t>SELECT</a:t>
            </a:r>
            <a:endParaRPr lang="en-US" altLang="ko-KR" sz="1600" dirty="0" smtClean="0"/>
          </a:p>
          <a:p>
            <a:r>
              <a:rPr lang="ko-KR" altLang="en-US" sz="1600" dirty="0" smtClean="0"/>
              <a:t>     </a:t>
            </a:r>
            <a:r>
              <a:rPr lang="ko-KR" altLang="en-US" sz="1600" dirty="0" err="1"/>
              <a:t>b.country_name</a:t>
            </a:r>
            <a:r>
              <a:rPr lang="ko-KR" altLang="en-US" sz="1600" dirty="0"/>
              <a:t>, COUNT(*) AS </a:t>
            </a:r>
            <a:r>
              <a:rPr lang="ko-KR" altLang="en-US" sz="1600" dirty="0" err="1" smtClean="0"/>
              <a:t>goal</a:t>
            </a:r>
            <a:endParaRPr lang="en-US" altLang="ko-KR" sz="1600" dirty="0" smtClean="0"/>
          </a:p>
          <a:p>
            <a:r>
              <a:rPr lang="ko-KR" altLang="en-US" sz="1600" dirty="0" smtClean="0"/>
              <a:t>FROM</a:t>
            </a:r>
            <a:endParaRPr lang="en-US" altLang="ko-KR" sz="1600" dirty="0" smtClean="0"/>
          </a:p>
          <a:p>
            <a:r>
              <a:rPr lang="ko-KR" altLang="en-US" sz="1600" dirty="0" smtClean="0"/>
              <a:t>    </a:t>
            </a:r>
            <a:r>
              <a:rPr lang="ko-KR" altLang="en-US" sz="1600" dirty="0" err="1"/>
              <a:t>goals</a:t>
            </a:r>
            <a:r>
              <a:rPr lang="ko-KR" altLang="en-US" sz="1600" dirty="0"/>
              <a:t> AS </a:t>
            </a:r>
            <a:r>
              <a:rPr lang="ko-KR" altLang="en-US" sz="1600" dirty="0" err="1" smtClean="0"/>
              <a:t>a</a:t>
            </a:r>
            <a:endParaRPr lang="en-US" altLang="ko-KR" sz="1600" dirty="0" smtClean="0"/>
          </a:p>
          <a:p>
            <a:r>
              <a:rPr lang="ko-KR" altLang="en-US" sz="1600" dirty="0" smtClean="0"/>
              <a:t>        JOIN</a:t>
            </a:r>
            <a:endParaRPr lang="en-US" altLang="ko-KR" sz="1600" dirty="0" smtClean="0"/>
          </a:p>
          <a:p>
            <a:r>
              <a:rPr lang="ko-KR" altLang="en-US" sz="1600" dirty="0" smtClean="0"/>
              <a:t>    </a:t>
            </a:r>
            <a:r>
              <a:rPr lang="ko-KR" altLang="en-US" sz="1600" dirty="0" err="1"/>
              <a:t>country</a:t>
            </a:r>
            <a:r>
              <a:rPr lang="ko-KR" altLang="en-US" sz="1600" dirty="0"/>
              <a:t> AS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ON </a:t>
            </a:r>
            <a:r>
              <a:rPr lang="ko-KR" altLang="en-US" sz="1600" dirty="0" err="1"/>
              <a:t>a.team_id</a:t>
            </a:r>
            <a:r>
              <a:rPr lang="ko-KR" altLang="en-US" sz="1600" dirty="0"/>
              <a:t> = </a:t>
            </a:r>
            <a:r>
              <a:rPr lang="ko-KR" altLang="en-US" sz="1600" dirty="0" err="1" smtClean="0"/>
              <a:t>b.country_id</a:t>
            </a:r>
            <a:endParaRPr lang="en-US" altLang="ko-KR" sz="1600" dirty="0" smtClean="0"/>
          </a:p>
          <a:p>
            <a:r>
              <a:rPr lang="ko-KR" altLang="en-US" sz="1600" dirty="0" smtClean="0"/>
              <a:t>GROUP </a:t>
            </a:r>
            <a:r>
              <a:rPr lang="ko-KR" altLang="en-US" sz="1600" dirty="0"/>
              <a:t>BY </a:t>
            </a:r>
            <a:r>
              <a:rPr lang="ko-KR" altLang="en-US" sz="1600" dirty="0" err="1" smtClean="0"/>
              <a:t>b.country_name</a:t>
            </a:r>
            <a:endParaRPr lang="en-US" altLang="ko-KR" sz="1600" dirty="0" smtClean="0"/>
          </a:p>
          <a:p>
            <a:r>
              <a:rPr lang="ko-KR" altLang="en-US" sz="1600" dirty="0" smtClean="0"/>
              <a:t>ORDER </a:t>
            </a:r>
            <a:r>
              <a:rPr lang="ko-KR" altLang="en-US" sz="1600" dirty="0"/>
              <a:t>BY </a:t>
            </a:r>
            <a:r>
              <a:rPr lang="ko-KR" altLang="en-US" sz="1600" dirty="0" err="1"/>
              <a:t>goal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DESC</a:t>
            </a:r>
            <a:endParaRPr lang="en-US" altLang="ko-KR" sz="1600" dirty="0" smtClean="0"/>
          </a:p>
          <a:p>
            <a:r>
              <a:rPr lang="ko-KR" altLang="en-US" sz="1600" dirty="0" smtClean="0"/>
              <a:t>LIMIT </a:t>
            </a:r>
            <a:r>
              <a:rPr lang="ko-KR" altLang="en-US" sz="1600" dirty="0"/>
              <a:t>5;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0646" y="724012"/>
            <a:ext cx="6618478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# </a:t>
            </a:r>
            <a:r>
              <a:rPr lang="ko-KR" altLang="en-US" sz="1600" b="1" dirty="0" err="1"/>
              <a:t>축구클럽별</a:t>
            </a:r>
            <a:r>
              <a:rPr lang="ko-KR" altLang="en-US" sz="1600" b="1" dirty="0"/>
              <a:t> 골을 넣은 선수의 수, 내림차순 상위 5</a:t>
            </a:r>
            <a:r>
              <a:rPr lang="ko-KR" altLang="en-US" sz="1600" b="1" dirty="0" smtClean="0"/>
              <a:t>개</a:t>
            </a:r>
            <a:endParaRPr lang="en-US" altLang="ko-KR" sz="1600" b="1" dirty="0" smtClean="0"/>
          </a:p>
          <a:p>
            <a:r>
              <a:rPr lang="ko-KR" altLang="en-US" sz="1600" dirty="0" smtClean="0"/>
              <a:t>SELECT</a:t>
            </a:r>
            <a:endParaRPr lang="en-US" altLang="ko-KR" sz="1600" dirty="0" smtClean="0"/>
          </a:p>
          <a:p>
            <a:r>
              <a:rPr lang="ko-KR" altLang="en-US" sz="1600" dirty="0" smtClean="0"/>
              <a:t>     </a:t>
            </a:r>
            <a:r>
              <a:rPr lang="ko-KR" altLang="en-US" sz="1600" dirty="0" err="1"/>
              <a:t>player_club.playing_club</a:t>
            </a:r>
            <a:r>
              <a:rPr lang="ko-KR" altLang="en-US" sz="1600" dirty="0" smtClean="0"/>
              <a:t>,</a:t>
            </a:r>
            <a:endParaRPr lang="en-US" altLang="ko-KR" sz="1600" dirty="0" smtClean="0"/>
          </a:p>
          <a:p>
            <a:r>
              <a:rPr lang="ko-KR" altLang="en-US" sz="1600" dirty="0" smtClean="0"/>
              <a:t>    </a:t>
            </a:r>
            <a:r>
              <a:rPr lang="ko-KR" altLang="en-US" sz="1600" dirty="0"/>
              <a:t>COUNT(</a:t>
            </a:r>
            <a:r>
              <a:rPr lang="ko-KR" altLang="en-US" sz="1600" dirty="0" err="1"/>
              <a:t>player_club.player_name</a:t>
            </a:r>
            <a:r>
              <a:rPr lang="ko-KR" altLang="en-US" sz="1600" dirty="0"/>
              <a:t>) AS </a:t>
            </a:r>
            <a:r>
              <a:rPr lang="en-US" altLang="ko-KR" sz="1600" dirty="0" err="1" smtClean="0"/>
              <a:t>cnt</a:t>
            </a:r>
            <a:endParaRPr lang="en-US" altLang="ko-KR" sz="1600" dirty="0" smtClean="0"/>
          </a:p>
          <a:p>
            <a:r>
              <a:rPr lang="ko-KR" altLang="en-US" sz="1600" dirty="0" smtClean="0"/>
              <a:t>FROM</a:t>
            </a:r>
            <a:endParaRPr lang="en-US" altLang="ko-KR" sz="1600" dirty="0" smtClean="0"/>
          </a:p>
          <a:p>
            <a:r>
              <a:rPr lang="ko-KR" altLang="en-US" sz="1600" dirty="0" smtClean="0"/>
              <a:t>    </a:t>
            </a:r>
            <a:r>
              <a:rPr lang="ko-KR" altLang="en-US" sz="1600" dirty="0"/>
              <a:t>(</a:t>
            </a:r>
            <a:r>
              <a:rPr lang="ko-KR" altLang="en-US" sz="1600" dirty="0" smtClean="0"/>
              <a:t>SELECT</a:t>
            </a:r>
            <a:endParaRPr lang="en-US" altLang="ko-KR" sz="1600" dirty="0" smtClean="0"/>
          </a:p>
          <a:p>
            <a:r>
              <a:rPr lang="ko-KR" altLang="en-US" sz="1600" dirty="0" smtClean="0"/>
              <a:t>         </a:t>
            </a:r>
            <a:r>
              <a:rPr lang="ko-KR" altLang="en-US" sz="1600" dirty="0" err="1"/>
              <a:t>player_name</a:t>
            </a:r>
            <a:r>
              <a:rPr lang="ko-KR" altLang="en-US" sz="1600" dirty="0"/>
              <a:t>, </a:t>
            </a:r>
            <a:r>
              <a:rPr lang="ko-KR" altLang="en-US" sz="1600" dirty="0" err="1" smtClean="0"/>
              <a:t>playing_club</a:t>
            </a:r>
            <a:endParaRPr lang="en-US" altLang="ko-KR" sz="1600" dirty="0" smtClean="0"/>
          </a:p>
          <a:p>
            <a:r>
              <a:rPr lang="ko-KR" altLang="en-US" sz="1600" dirty="0" smtClean="0"/>
              <a:t>    FROM</a:t>
            </a:r>
            <a:endParaRPr lang="en-US" altLang="ko-KR" sz="1600" dirty="0" smtClean="0"/>
          </a:p>
          <a:p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players</a:t>
            </a:r>
            <a:endParaRPr lang="en-US" altLang="ko-KR" sz="1600" dirty="0" smtClean="0"/>
          </a:p>
          <a:p>
            <a:r>
              <a:rPr lang="ko-KR" altLang="en-US" sz="1600" dirty="0" smtClean="0"/>
              <a:t>    </a:t>
            </a:r>
            <a:r>
              <a:rPr lang="ko-KR" altLang="en-US" sz="1600" dirty="0"/>
              <a:t>JOIN </a:t>
            </a:r>
            <a:r>
              <a:rPr lang="ko-KR" altLang="en-US" sz="1600" dirty="0" err="1"/>
              <a:t>goals</a:t>
            </a:r>
            <a:r>
              <a:rPr lang="ko-KR" altLang="en-US" sz="1600" dirty="0"/>
              <a:t> ON </a:t>
            </a:r>
            <a:r>
              <a:rPr lang="ko-KR" altLang="en-US" sz="1600" dirty="0" err="1"/>
              <a:t>players.player_id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goals.player_id</a:t>
            </a:r>
            <a:r>
              <a:rPr lang="ko-KR" altLang="en-US" sz="1600" dirty="0"/>
              <a:t>) AS </a:t>
            </a:r>
            <a:r>
              <a:rPr lang="ko-KR" altLang="en-US" sz="1600" dirty="0" err="1" smtClean="0"/>
              <a:t>player_club</a:t>
            </a:r>
            <a:endParaRPr lang="en-US" altLang="ko-KR" sz="1600" dirty="0" smtClean="0"/>
          </a:p>
          <a:p>
            <a:r>
              <a:rPr lang="ko-KR" altLang="en-US" sz="1600" dirty="0" smtClean="0"/>
              <a:t>GROUP </a:t>
            </a:r>
            <a:r>
              <a:rPr lang="ko-KR" altLang="en-US" sz="1600" dirty="0"/>
              <a:t>BY </a:t>
            </a:r>
            <a:r>
              <a:rPr lang="ko-KR" altLang="en-US" sz="1600" dirty="0" err="1" smtClean="0"/>
              <a:t>player_club.playing_club</a:t>
            </a:r>
            <a:endParaRPr lang="en-US" altLang="ko-KR" sz="1600" dirty="0" smtClean="0"/>
          </a:p>
          <a:p>
            <a:r>
              <a:rPr lang="ko-KR" altLang="en-US" sz="1600" dirty="0" smtClean="0"/>
              <a:t>ORDER </a:t>
            </a:r>
            <a:r>
              <a:rPr lang="ko-KR" altLang="en-US" sz="1600" dirty="0"/>
              <a:t>BY </a:t>
            </a:r>
            <a:r>
              <a:rPr lang="ko-KR" altLang="en-US" sz="1600" dirty="0" err="1"/>
              <a:t>cnt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DESC</a:t>
            </a:r>
            <a:endParaRPr lang="en-US" altLang="ko-KR" sz="1600" dirty="0" smtClean="0"/>
          </a:p>
          <a:p>
            <a:r>
              <a:rPr lang="ko-KR" altLang="en-US" sz="1600" dirty="0" smtClean="0"/>
              <a:t>LIMIT </a:t>
            </a:r>
            <a:r>
              <a:rPr lang="ko-KR" altLang="en-US" sz="1600" dirty="0"/>
              <a:t>5;</a:t>
            </a:r>
          </a:p>
        </p:txBody>
      </p:sp>
    </p:spTree>
    <p:extLst>
      <p:ext uri="{BB962C8B-B14F-4D97-AF65-F5344CB8AC3E}">
        <p14:creationId xmlns:p14="http://schemas.microsoft.com/office/powerpoint/2010/main" val="228332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520" y="138016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분석 쿼리 차트</a:t>
            </a:r>
            <a:endParaRPr lang="ko-KR" altLang="en-US" sz="28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82" y="896337"/>
            <a:ext cx="1676545" cy="10668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96" y="2127131"/>
            <a:ext cx="5273430" cy="39550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2867" y="896337"/>
            <a:ext cx="507203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# Player of match</a:t>
            </a:r>
            <a:r>
              <a:rPr lang="ko-KR" altLang="en-US" sz="1600" b="1" dirty="0" smtClean="0"/>
              <a:t>를 많이 배출한 축구클럽 상위 </a:t>
            </a:r>
            <a:r>
              <a:rPr lang="en-US" altLang="ko-KR" sz="1600" b="1" dirty="0" smtClean="0"/>
              <a:t>5</a:t>
            </a:r>
            <a:r>
              <a:rPr lang="ko-KR" altLang="en-US" sz="1600" b="1" dirty="0" smtClean="0"/>
              <a:t>개</a:t>
            </a:r>
            <a:endParaRPr lang="en-US" altLang="ko-KR" sz="1600" b="1" dirty="0"/>
          </a:p>
          <a:p>
            <a:r>
              <a:rPr lang="ko-KR" altLang="en-US" sz="1600" dirty="0" smtClean="0"/>
              <a:t>SELECT</a:t>
            </a:r>
            <a:endParaRPr lang="en-US" altLang="ko-KR" sz="1600" dirty="0" smtClean="0"/>
          </a:p>
          <a:p>
            <a:r>
              <a:rPr lang="ko-KR" altLang="en-US" sz="1600" dirty="0" smtClean="0"/>
              <a:t>     </a:t>
            </a:r>
            <a:r>
              <a:rPr lang="ko-KR" altLang="en-US" sz="1600" dirty="0" err="1"/>
              <a:t>playing_club</a:t>
            </a:r>
            <a:r>
              <a:rPr lang="ko-KR" altLang="en-US" sz="1600" dirty="0"/>
              <a:t>, COUNT(*) AS </a:t>
            </a:r>
            <a:r>
              <a:rPr lang="ko-KR" altLang="en-US" sz="1600" dirty="0" err="1" smtClean="0"/>
              <a:t>mvp</a:t>
            </a:r>
            <a:endParaRPr lang="en-US" altLang="ko-KR" sz="1600" dirty="0" smtClean="0"/>
          </a:p>
          <a:p>
            <a:r>
              <a:rPr lang="ko-KR" altLang="en-US" sz="1600" dirty="0" smtClean="0"/>
              <a:t>FROM</a:t>
            </a:r>
            <a:endParaRPr lang="en-US" altLang="ko-KR" sz="1600" dirty="0" smtClean="0"/>
          </a:p>
          <a:p>
            <a:r>
              <a:rPr lang="ko-KR" altLang="en-US" sz="1600" dirty="0" smtClean="0"/>
              <a:t>    </a:t>
            </a:r>
            <a:r>
              <a:rPr lang="ko-KR" altLang="en-US" sz="1600" dirty="0" err="1"/>
              <a:t>games</a:t>
            </a:r>
            <a:r>
              <a:rPr lang="ko-KR" altLang="en-US" sz="1600" dirty="0"/>
              <a:t> AS </a:t>
            </a:r>
            <a:r>
              <a:rPr lang="ko-KR" altLang="en-US" sz="1600" dirty="0" err="1" smtClean="0"/>
              <a:t>g</a:t>
            </a:r>
            <a:endParaRPr lang="en-US" altLang="ko-KR" sz="1600" dirty="0" smtClean="0"/>
          </a:p>
          <a:p>
            <a:r>
              <a:rPr lang="ko-KR" altLang="en-US" sz="1600" dirty="0" smtClean="0"/>
              <a:t>        </a:t>
            </a:r>
            <a:r>
              <a:rPr lang="ko-KR" altLang="en-US" sz="1600" dirty="0"/>
              <a:t>RIGHT </a:t>
            </a:r>
            <a:r>
              <a:rPr lang="ko-KR" altLang="en-US" sz="1600" dirty="0" smtClean="0"/>
              <a:t>JOIN</a:t>
            </a:r>
            <a:endParaRPr lang="en-US" altLang="ko-KR" sz="1600" dirty="0" smtClean="0"/>
          </a:p>
          <a:p>
            <a:r>
              <a:rPr lang="ko-KR" altLang="en-US" sz="1600" dirty="0" smtClean="0"/>
              <a:t>    </a:t>
            </a:r>
            <a:r>
              <a:rPr lang="ko-KR" altLang="en-US" sz="1600" dirty="0" err="1"/>
              <a:t>players</a:t>
            </a:r>
            <a:r>
              <a:rPr lang="ko-KR" altLang="en-US" sz="1600" dirty="0"/>
              <a:t> AS </a:t>
            </a:r>
            <a:r>
              <a:rPr lang="ko-KR" altLang="en-US" sz="1600" dirty="0" err="1"/>
              <a:t>p</a:t>
            </a:r>
            <a:r>
              <a:rPr lang="ko-KR" altLang="en-US" sz="1600" dirty="0"/>
              <a:t> ON </a:t>
            </a:r>
            <a:r>
              <a:rPr lang="ko-KR" altLang="en-US" sz="1600" dirty="0" err="1"/>
              <a:t>g.plr_of_match</a:t>
            </a:r>
            <a:r>
              <a:rPr lang="ko-KR" altLang="en-US" sz="1600" dirty="0"/>
              <a:t> = </a:t>
            </a:r>
            <a:r>
              <a:rPr lang="ko-KR" altLang="en-US" sz="1600" dirty="0" err="1" smtClean="0"/>
              <a:t>p.player_id</a:t>
            </a:r>
            <a:endParaRPr lang="en-US" altLang="ko-KR" sz="1600" dirty="0" smtClean="0"/>
          </a:p>
          <a:p>
            <a:r>
              <a:rPr lang="ko-KR" altLang="en-US" sz="1600" dirty="0" smtClean="0"/>
              <a:t>GROUP </a:t>
            </a:r>
            <a:r>
              <a:rPr lang="ko-KR" altLang="en-US" sz="1600" dirty="0"/>
              <a:t>BY </a:t>
            </a:r>
            <a:r>
              <a:rPr lang="ko-KR" altLang="en-US" sz="1600" dirty="0" err="1" smtClean="0"/>
              <a:t>p.playing_club</a:t>
            </a:r>
            <a:endParaRPr lang="en-US" altLang="ko-KR" sz="1600" dirty="0" smtClean="0"/>
          </a:p>
          <a:p>
            <a:r>
              <a:rPr lang="ko-KR" altLang="en-US" sz="1600" dirty="0" smtClean="0"/>
              <a:t>ORDER </a:t>
            </a:r>
            <a:r>
              <a:rPr lang="ko-KR" altLang="en-US" sz="1600" dirty="0"/>
              <a:t>BY </a:t>
            </a:r>
            <a:r>
              <a:rPr lang="ko-KR" altLang="en-US" sz="1600" dirty="0" err="1"/>
              <a:t>mvp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DESC</a:t>
            </a:r>
            <a:endParaRPr lang="en-US" altLang="ko-KR" sz="1600" dirty="0" smtClean="0"/>
          </a:p>
          <a:p>
            <a:r>
              <a:rPr lang="ko-KR" altLang="en-US" sz="1600" dirty="0" smtClean="0"/>
              <a:t>LIMIT </a:t>
            </a:r>
            <a:r>
              <a:rPr lang="ko-KR" altLang="en-US" sz="1600" dirty="0"/>
              <a:t>5;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6281" y="6159060"/>
            <a:ext cx="528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&lt;Player </a:t>
            </a:r>
            <a:r>
              <a:rPr lang="en-US" altLang="ko-KR" sz="1400" dirty="0"/>
              <a:t>of match</a:t>
            </a:r>
            <a:r>
              <a:rPr lang="ko-KR" altLang="en-US" sz="1400" dirty="0"/>
              <a:t>를 많이 배출한 축구클럽 상위 </a:t>
            </a:r>
            <a:r>
              <a:rPr lang="en-US" altLang="ko-KR" sz="1400" dirty="0"/>
              <a:t>5</a:t>
            </a:r>
            <a:r>
              <a:rPr lang="ko-KR" altLang="en-US" sz="1400" dirty="0" smtClean="0"/>
              <a:t>개 </a:t>
            </a:r>
            <a:r>
              <a:rPr lang="en-US" altLang="ko-KR" sz="1400" dirty="0" smtClean="0"/>
              <a:t>Bar Chart&gt;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925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193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[DS2 4기] Database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</dc:creator>
  <cp:lastModifiedBy>DS</cp:lastModifiedBy>
  <cp:revision>22</cp:revision>
  <dcterms:created xsi:type="dcterms:W3CDTF">2019-08-06T04:13:09Z</dcterms:created>
  <dcterms:modified xsi:type="dcterms:W3CDTF">2019-08-07T07:23:34Z</dcterms:modified>
</cp:coreProperties>
</file>