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75" r:id="rId5"/>
    <p:sldId id="278" r:id="rId6"/>
    <p:sldId id="259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61" r:id="rId15"/>
    <p:sldId id="262" r:id="rId16"/>
    <p:sldId id="263" r:id="rId17"/>
    <p:sldId id="264" r:id="rId18"/>
    <p:sldId id="265" r:id="rId19"/>
    <p:sldId id="276" r:id="rId20"/>
    <p:sldId id="277" r:id="rId21"/>
    <p:sldId id="279" r:id="rId22"/>
    <p:sldId id="281" r:id="rId23"/>
    <p:sldId id="280" r:id="rId24"/>
    <p:sldId id="267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3F9DD-7403-4681-8A33-EECDC81DC5BA}" v="8" dt="2023-09-04T06:53:30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agulhane0@gmail.com" userId="2ca7e185e2deea5b" providerId="LiveId" clId="{F013F9DD-7403-4681-8A33-EECDC81DC5BA}"/>
    <pc:docChg chg="undo custSel addSld delSld modSld">
      <pc:chgData name="darshanagulhane0@gmail.com" userId="2ca7e185e2deea5b" providerId="LiveId" clId="{F013F9DD-7403-4681-8A33-EECDC81DC5BA}" dt="2023-09-04T06:53:33.224" v="508" actId="47"/>
      <pc:docMkLst>
        <pc:docMk/>
      </pc:docMkLst>
      <pc:sldChg chg="modSp mod">
        <pc:chgData name="darshanagulhane0@gmail.com" userId="2ca7e185e2deea5b" providerId="LiveId" clId="{F013F9DD-7403-4681-8A33-EECDC81DC5BA}" dt="2023-09-03T15:55:23.770" v="46" actId="1076"/>
        <pc:sldMkLst>
          <pc:docMk/>
          <pc:sldMk cId="766920223" sldId="256"/>
        </pc:sldMkLst>
        <pc:spChg chg="mod">
          <ac:chgData name="darshanagulhane0@gmail.com" userId="2ca7e185e2deea5b" providerId="LiveId" clId="{F013F9DD-7403-4681-8A33-EECDC81DC5BA}" dt="2023-09-03T15:55:23.770" v="46" actId="1076"/>
          <ac:spMkLst>
            <pc:docMk/>
            <pc:sldMk cId="766920223" sldId="256"/>
            <ac:spMk id="2" creationId="{B743F45D-C3B4-4E50-AE33-1983B2B3543F}"/>
          </ac:spMkLst>
        </pc:spChg>
        <pc:spChg chg="mod">
          <ac:chgData name="darshanagulhane0@gmail.com" userId="2ca7e185e2deea5b" providerId="LiveId" clId="{F013F9DD-7403-4681-8A33-EECDC81DC5BA}" dt="2023-09-03T15:52:25.359" v="21" actId="255"/>
          <ac:spMkLst>
            <pc:docMk/>
            <pc:sldMk cId="766920223" sldId="256"/>
            <ac:spMk id="7" creationId="{14B74AD8-C278-1D9F-971D-231EA4ABECAC}"/>
          </ac:spMkLst>
        </pc:spChg>
        <pc:spChg chg="mod">
          <ac:chgData name="darshanagulhane0@gmail.com" userId="2ca7e185e2deea5b" providerId="LiveId" clId="{F013F9DD-7403-4681-8A33-EECDC81DC5BA}" dt="2023-09-03T15:52:37.912" v="24" actId="255"/>
          <ac:spMkLst>
            <pc:docMk/>
            <pc:sldMk cId="766920223" sldId="256"/>
            <ac:spMk id="12" creationId="{A4A42182-65F7-A6B8-DCB9-E06E1D7BB17F}"/>
          </ac:spMkLst>
        </pc:spChg>
        <pc:picChg chg="mod">
          <ac:chgData name="darshanagulhane0@gmail.com" userId="2ca7e185e2deea5b" providerId="LiveId" clId="{F013F9DD-7403-4681-8A33-EECDC81DC5BA}" dt="2023-09-03T15:52:00.190" v="18" actId="1076"/>
          <ac:picMkLst>
            <pc:docMk/>
            <pc:sldMk cId="766920223" sldId="256"/>
            <ac:picMk id="8" creationId="{CE65B407-7755-CE65-03AF-751617471E37}"/>
          </ac:picMkLst>
        </pc:picChg>
        <pc:picChg chg="mod">
          <ac:chgData name="darshanagulhane0@gmail.com" userId="2ca7e185e2deea5b" providerId="LiveId" clId="{F013F9DD-7403-4681-8A33-EECDC81DC5BA}" dt="2023-09-03T15:55:16.802" v="44" actId="1076"/>
          <ac:picMkLst>
            <pc:docMk/>
            <pc:sldMk cId="766920223" sldId="256"/>
            <ac:picMk id="11" creationId="{FEB0C3F7-4482-D467-2EE4-0FB0569FB570}"/>
          </ac:picMkLst>
        </pc:picChg>
      </pc:sldChg>
      <pc:sldChg chg="modSp mod">
        <pc:chgData name="darshanagulhane0@gmail.com" userId="2ca7e185e2deea5b" providerId="LiveId" clId="{F013F9DD-7403-4681-8A33-EECDC81DC5BA}" dt="2023-09-03T15:54:23.546" v="37" actId="2711"/>
        <pc:sldMkLst>
          <pc:docMk/>
          <pc:sldMk cId="1423128816" sldId="257"/>
        </pc:sldMkLst>
        <pc:spChg chg="mod">
          <ac:chgData name="darshanagulhane0@gmail.com" userId="2ca7e185e2deea5b" providerId="LiveId" clId="{F013F9DD-7403-4681-8A33-EECDC81DC5BA}" dt="2023-09-03T15:54:04.392" v="34" actId="2711"/>
          <ac:spMkLst>
            <pc:docMk/>
            <pc:sldMk cId="1423128816" sldId="257"/>
            <ac:spMk id="2" creationId="{788CFD2D-539F-9DF1-95A2-C8761DD98B70}"/>
          </ac:spMkLst>
        </pc:spChg>
        <pc:spChg chg="mod">
          <ac:chgData name="darshanagulhane0@gmail.com" userId="2ca7e185e2deea5b" providerId="LiveId" clId="{F013F9DD-7403-4681-8A33-EECDC81DC5BA}" dt="2023-09-03T15:54:23.546" v="37" actId="2711"/>
          <ac:spMkLst>
            <pc:docMk/>
            <pc:sldMk cId="1423128816" sldId="257"/>
            <ac:spMk id="4" creationId="{BF174D77-10B4-8968-04ED-672ACF452585}"/>
          </ac:spMkLst>
        </pc:spChg>
        <pc:spChg chg="mod">
          <ac:chgData name="darshanagulhane0@gmail.com" userId="2ca7e185e2deea5b" providerId="LiveId" clId="{F013F9DD-7403-4681-8A33-EECDC81DC5BA}" dt="2023-09-03T15:54:17.388" v="36" actId="2711"/>
          <ac:spMkLst>
            <pc:docMk/>
            <pc:sldMk cId="1423128816" sldId="257"/>
            <ac:spMk id="5" creationId="{E844E8DC-A8A4-3F47-5E56-B67DB23EAED3}"/>
          </ac:spMkLst>
        </pc:spChg>
        <pc:spChg chg="mod">
          <ac:chgData name="darshanagulhane0@gmail.com" userId="2ca7e185e2deea5b" providerId="LiveId" clId="{F013F9DD-7403-4681-8A33-EECDC81DC5BA}" dt="2023-09-03T15:54:12.249" v="35" actId="2711"/>
          <ac:spMkLst>
            <pc:docMk/>
            <pc:sldMk cId="1423128816" sldId="257"/>
            <ac:spMk id="7" creationId="{398A6B49-77B4-F3F9-BEA9-46E95704E44E}"/>
          </ac:spMkLst>
        </pc:spChg>
      </pc:sldChg>
      <pc:sldChg chg="modSp mod">
        <pc:chgData name="darshanagulhane0@gmail.com" userId="2ca7e185e2deea5b" providerId="LiveId" clId="{F013F9DD-7403-4681-8A33-EECDC81DC5BA}" dt="2023-09-03T15:53:46.785" v="33" actId="207"/>
        <pc:sldMkLst>
          <pc:docMk/>
          <pc:sldMk cId="1812957819" sldId="258"/>
        </pc:sldMkLst>
        <pc:spChg chg="mod">
          <ac:chgData name="darshanagulhane0@gmail.com" userId="2ca7e185e2deea5b" providerId="LiveId" clId="{F013F9DD-7403-4681-8A33-EECDC81DC5BA}" dt="2023-09-03T15:53:43.890" v="32" actId="207"/>
          <ac:spMkLst>
            <pc:docMk/>
            <pc:sldMk cId="1812957819" sldId="258"/>
            <ac:spMk id="2" creationId="{C13BA652-42AB-AF22-4F68-C9EDB005DC96}"/>
          </ac:spMkLst>
        </pc:spChg>
        <pc:spChg chg="mod">
          <ac:chgData name="darshanagulhane0@gmail.com" userId="2ca7e185e2deea5b" providerId="LiveId" clId="{F013F9DD-7403-4681-8A33-EECDC81DC5BA}" dt="2023-09-03T15:53:46.785" v="33" actId="207"/>
          <ac:spMkLst>
            <pc:docMk/>
            <pc:sldMk cId="1812957819" sldId="258"/>
            <ac:spMk id="8" creationId="{757D69A8-0582-AC11-F79F-3BC4B741B9BD}"/>
          </ac:spMkLst>
        </pc:spChg>
      </pc:sldChg>
      <pc:sldChg chg="modSp mod">
        <pc:chgData name="darshanagulhane0@gmail.com" userId="2ca7e185e2deea5b" providerId="LiveId" clId="{F013F9DD-7403-4681-8A33-EECDC81DC5BA}" dt="2023-09-03T15:59:08.676" v="94" actId="2711"/>
        <pc:sldMkLst>
          <pc:docMk/>
          <pc:sldMk cId="1852930596" sldId="259"/>
        </pc:sldMkLst>
        <pc:spChg chg="mod">
          <ac:chgData name="darshanagulhane0@gmail.com" userId="2ca7e185e2deea5b" providerId="LiveId" clId="{F013F9DD-7403-4681-8A33-EECDC81DC5BA}" dt="2023-09-03T15:59:05.227" v="93" actId="2711"/>
          <ac:spMkLst>
            <pc:docMk/>
            <pc:sldMk cId="1852930596" sldId="259"/>
            <ac:spMk id="4" creationId="{2E4687F2-EBF3-F195-7F64-8EB94D77A53B}"/>
          </ac:spMkLst>
        </pc:spChg>
        <pc:spChg chg="mod">
          <ac:chgData name="darshanagulhane0@gmail.com" userId="2ca7e185e2deea5b" providerId="LiveId" clId="{F013F9DD-7403-4681-8A33-EECDC81DC5BA}" dt="2023-09-03T15:59:08.676" v="94" actId="2711"/>
          <ac:spMkLst>
            <pc:docMk/>
            <pc:sldMk cId="1852930596" sldId="259"/>
            <ac:spMk id="6" creationId="{8BBE02D1-AF32-DA4F-80A1-3F88D098211D}"/>
          </ac:spMkLst>
        </pc:spChg>
      </pc:sldChg>
      <pc:sldChg chg="modSp mod">
        <pc:chgData name="darshanagulhane0@gmail.com" userId="2ca7e185e2deea5b" providerId="LiveId" clId="{F013F9DD-7403-4681-8A33-EECDC81DC5BA}" dt="2023-09-03T15:59:14.277" v="95" actId="2711"/>
        <pc:sldMkLst>
          <pc:docMk/>
          <pc:sldMk cId="2123260089" sldId="260"/>
        </pc:sldMkLst>
        <pc:spChg chg="mod">
          <ac:chgData name="darshanagulhane0@gmail.com" userId="2ca7e185e2deea5b" providerId="LiveId" clId="{F013F9DD-7403-4681-8A33-EECDC81DC5BA}" dt="2023-09-03T15:59:14.277" v="95" actId="2711"/>
          <ac:spMkLst>
            <pc:docMk/>
            <pc:sldMk cId="2123260089" sldId="260"/>
            <ac:spMk id="8" creationId="{55536EEF-642E-856C-CF7F-33E3BD89354E}"/>
          </ac:spMkLst>
        </pc:spChg>
        <pc:picChg chg="mod">
          <ac:chgData name="darshanagulhane0@gmail.com" userId="2ca7e185e2deea5b" providerId="LiveId" clId="{F013F9DD-7403-4681-8A33-EECDC81DC5BA}" dt="2023-09-03T15:56:59.166" v="66" actId="1076"/>
          <ac:picMkLst>
            <pc:docMk/>
            <pc:sldMk cId="2123260089" sldId="260"/>
            <ac:picMk id="9" creationId="{F0C1EDFA-AF87-3739-65A0-5AAC2E086DDA}"/>
          </ac:picMkLst>
        </pc:picChg>
        <pc:picChg chg="mod">
          <ac:chgData name="darshanagulhane0@gmail.com" userId="2ca7e185e2deea5b" providerId="LiveId" clId="{F013F9DD-7403-4681-8A33-EECDC81DC5BA}" dt="2023-09-03T15:56:57.200" v="65" actId="1076"/>
          <ac:picMkLst>
            <pc:docMk/>
            <pc:sldMk cId="2123260089" sldId="260"/>
            <ac:picMk id="10" creationId="{CD471BBF-B7EB-DA99-C511-97413B8F85D0}"/>
          </ac:picMkLst>
        </pc:picChg>
        <pc:picChg chg="mod">
          <ac:chgData name="darshanagulhane0@gmail.com" userId="2ca7e185e2deea5b" providerId="LiveId" clId="{F013F9DD-7403-4681-8A33-EECDC81DC5BA}" dt="2023-09-03T15:56:54.280" v="64" actId="1076"/>
          <ac:picMkLst>
            <pc:docMk/>
            <pc:sldMk cId="2123260089" sldId="260"/>
            <ac:picMk id="11" creationId="{709B6364-C52B-F009-C737-0391701D9D63}"/>
          </ac:picMkLst>
        </pc:picChg>
      </pc:sldChg>
      <pc:sldChg chg="addSp delSp modSp mod">
        <pc:chgData name="darshanagulhane0@gmail.com" userId="2ca7e185e2deea5b" providerId="LiveId" clId="{F013F9DD-7403-4681-8A33-EECDC81DC5BA}" dt="2023-09-04T06:37:48.528" v="426" actId="20577"/>
        <pc:sldMkLst>
          <pc:docMk/>
          <pc:sldMk cId="3719047066" sldId="261"/>
        </pc:sldMkLst>
        <pc:spChg chg="mod">
          <ac:chgData name="darshanagulhane0@gmail.com" userId="2ca7e185e2deea5b" providerId="LiveId" clId="{F013F9DD-7403-4681-8A33-EECDC81DC5BA}" dt="2023-09-04T06:37:48.528" v="426" actId="20577"/>
          <ac:spMkLst>
            <pc:docMk/>
            <pc:sldMk cId="3719047066" sldId="261"/>
            <ac:spMk id="6" creationId="{3F436185-4F60-07F2-0A6C-C453F5FD7828}"/>
          </ac:spMkLst>
        </pc:spChg>
        <pc:picChg chg="add mod">
          <ac:chgData name="darshanagulhane0@gmail.com" userId="2ca7e185e2deea5b" providerId="LiveId" clId="{F013F9DD-7403-4681-8A33-EECDC81DC5BA}" dt="2023-09-04T06:37:24.732" v="402" actId="14100"/>
          <ac:picMkLst>
            <pc:docMk/>
            <pc:sldMk cId="3719047066" sldId="261"/>
            <ac:picMk id="3" creationId="{77BF71B4-5F71-818E-9D1B-B750E1A7A154}"/>
          </ac:picMkLst>
        </pc:picChg>
        <pc:picChg chg="del">
          <ac:chgData name="darshanagulhane0@gmail.com" userId="2ca7e185e2deea5b" providerId="LiveId" clId="{F013F9DD-7403-4681-8A33-EECDC81DC5BA}" dt="2023-09-04T06:37:14.035" v="397" actId="478"/>
          <ac:picMkLst>
            <pc:docMk/>
            <pc:sldMk cId="3719047066" sldId="261"/>
            <ac:picMk id="7" creationId="{2F061387-C709-F48A-6976-CB65C5CE4B6F}"/>
          </ac:picMkLst>
        </pc:picChg>
      </pc:sldChg>
      <pc:sldChg chg="modSp mod">
        <pc:chgData name="darshanagulhane0@gmail.com" userId="2ca7e185e2deea5b" providerId="LiveId" clId="{F013F9DD-7403-4681-8A33-EECDC81DC5BA}" dt="2023-09-03T16:01:41.982" v="134" actId="1076"/>
        <pc:sldMkLst>
          <pc:docMk/>
          <pc:sldMk cId="3512179380" sldId="262"/>
        </pc:sldMkLst>
        <pc:spChg chg="mod">
          <ac:chgData name="darshanagulhane0@gmail.com" userId="2ca7e185e2deea5b" providerId="LiveId" clId="{F013F9DD-7403-4681-8A33-EECDC81DC5BA}" dt="2023-09-03T16:01:28.891" v="131" actId="207"/>
          <ac:spMkLst>
            <pc:docMk/>
            <pc:sldMk cId="3512179380" sldId="262"/>
            <ac:spMk id="7" creationId="{5E5F69CA-788B-6C69-80BD-0A7BD7ECEFE7}"/>
          </ac:spMkLst>
        </pc:spChg>
        <pc:spChg chg="mod">
          <ac:chgData name="darshanagulhane0@gmail.com" userId="2ca7e185e2deea5b" providerId="LiveId" clId="{F013F9DD-7403-4681-8A33-EECDC81DC5BA}" dt="2023-09-03T16:01:41.982" v="134" actId="1076"/>
          <ac:spMkLst>
            <pc:docMk/>
            <pc:sldMk cId="3512179380" sldId="262"/>
            <ac:spMk id="9" creationId="{2BFD26CF-2203-01EF-6DF5-CCF7622F2779}"/>
          </ac:spMkLst>
        </pc:spChg>
      </pc:sldChg>
      <pc:sldChg chg="modSp mod">
        <pc:chgData name="darshanagulhane0@gmail.com" userId="2ca7e185e2deea5b" providerId="LiveId" clId="{F013F9DD-7403-4681-8A33-EECDC81DC5BA}" dt="2023-09-03T16:02:19.006" v="146" actId="1076"/>
        <pc:sldMkLst>
          <pc:docMk/>
          <pc:sldMk cId="888084350" sldId="264"/>
        </pc:sldMkLst>
        <pc:spChg chg="mod">
          <ac:chgData name="darshanagulhane0@gmail.com" userId="2ca7e185e2deea5b" providerId="LiveId" clId="{F013F9DD-7403-4681-8A33-EECDC81DC5BA}" dt="2023-09-03T16:02:07.660" v="142" actId="2711"/>
          <ac:spMkLst>
            <pc:docMk/>
            <pc:sldMk cId="888084350" sldId="264"/>
            <ac:spMk id="2" creationId="{6B5B6455-7073-8BA9-7D88-0A753490ACA3}"/>
          </ac:spMkLst>
        </pc:spChg>
        <pc:spChg chg="mod">
          <ac:chgData name="darshanagulhane0@gmail.com" userId="2ca7e185e2deea5b" providerId="LiveId" clId="{F013F9DD-7403-4681-8A33-EECDC81DC5BA}" dt="2023-09-03T16:01:57.818" v="139" actId="1076"/>
          <ac:spMkLst>
            <pc:docMk/>
            <pc:sldMk cId="888084350" sldId="264"/>
            <ac:spMk id="7" creationId="{25656527-B890-8A31-4BF5-083A116D0D58}"/>
          </ac:spMkLst>
        </pc:spChg>
        <pc:spChg chg="mod">
          <ac:chgData name="darshanagulhane0@gmail.com" userId="2ca7e185e2deea5b" providerId="LiveId" clId="{F013F9DD-7403-4681-8A33-EECDC81DC5BA}" dt="2023-09-03T16:02:19.006" v="146" actId="1076"/>
          <ac:spMkLst>
            <pc:docMk/>
            <pc:sldMk cId="888084350" sldId="264"/>
            <ac:spMk id="9" creationId="{A8CBD75A-BACD-DDBF-ADAC-8FE38EF9C0B5}"/>
          </ac:spMkLst>
        </pc:spChg>
      </pc:sldChg>
      <pc:sldChg chg="modSp mod">
        <pc:chgData name="darshanagulhane0@gmail.com" userId="2ca7e185e2deea5b" providerId="LiveId" clId="{F013F9DD-7403-4681-8A33-EECDC81DC5BA}" dt="2023-09-04T06:38:50.505" v="428" actId="14100"/>
        <pc:sldMkLst>
          <pc:docMk/>
          <pc:sldMk cId="2617510475" sldId="265"/>
        </pc:sldMkLst>
        <pc:spChg chg="mod">
          <ac:chgData name="darshanagulhane0@gmail.com" userId="2ca7e185e2deea5b" providerId="LiveId" clId="{F013F9DD-7403-4681-8A33-EECDC81DC5BA}" dt="2023-09-04T06:38:50.505" v="428" actId="14100"/>
          <ac:spMkLst>
            <pc:docMk/>
            <pc:sldMk cId="2617510475" sldId="265"/>
            <ac:spMk id="5" creationId="{8E4BBAF5-2FF2-134F-D541-417409BE94E9}"/>
          </ac:spMkLst>
        </pc:spChg>
      </pc:sldChg>
      <pc:sldChg chg="addSp delSp modSp del mod">
        <pc:chgData name="darshanagulhane0@gmail.com" userId="2ca7e185e2deea5b" providerId="LiveId" clId="{F013F9DD-7403-4681-8A33-EECDC81DC5BA}" dt="2023-09-04T06:53:33.224" v="508" actId="47"/>
        <pc:sldMkLst>
          <pc:docMk/>
          <pc:sldMk cId="2052030112" sldId="266"/>
        </pc:sldMkLst>
        <pc:spChg chg="del mod">
          <ac:chgData name="darshanagulhane0@gmail.com" userId="2ca7e185e2deea5b" providerId="LiveId" clId="{F013F9DD-7403-4681-8A33-EECDC81DC5BA}" dt="2023-09-04T06:53:21.521" v="503" actId="21"/>
          <ac:spMkLst>
            <pc:docMk/>
            <pc:sldMk cId="2052030112" sldId="266"/>
            <ac:spMk id="2" creationId="{CB98A7FA-A3AB-F090-82B0-6263FF1E17DE}"/>
          </ac:spMkLst>
        </pc:spChg>
        <pc:spChg chg="add mod">
          <ac:chgData name="darshanagulhane0@gmail.com" userId="2ca7e185e2deea5b" providerId="LiveId" clId="{F013F9DD-7403-4681-8A33-EECDC81DC5BA}" dt="2023-09-04T06:53:21.521" v="503" actId="21"/>
          <ac:spMkLst>
            <pc:docMk/>
            <pc:sldMk cId="2052030112" sldId="266"/>
            <ac:spMk id="4" creationId="{2A3B97E6-6621-0B5F-9E90-6A114E7C8574}"/>
          </ac:spMkLst>
        </pc:spChg>
        <pc:spChg chg="del mod">
          <ac:chgData name="darshanagulhane0@gmail.com" userId="2ca7e185e2deea5b" providerId="LiveId" clId="{F013F9DD-7403-4681-8A33-EECDC81DC5BA}" dt="2023-09-04T06:53:21.521" v="503" actId="21"/>
          <ac:spMkLst>
            <pc:docMk/>
            <pc:sldMk cId="2052030112" sldId="266"/>
            <ac:spMk id="5" creationId="{2CDC520C-ECAE-445A-3AD2-38E721647C93}"/>
          </ac:spMkLst>
        </pc:spChg>
      </pc:sldChg>
      <pc:sldChg chg="modSp mod">
        <pc:chgData name="darshanagulhane0@gmail.com" userId="2ca7e185e2deea5b" providerId="LiveId" clId="{F013F9DD-7403-4681-8A33-EECDC81DC5BA}" dt="2023-09-03T16:04:30.654" v="218" actId="1076"/>
        <pc:sldMkLst>
          <pc:docMk/>
          <pc:sldMk cId="1341282306" sldId="267"/>
        </pc:sldMkLst>
        <pc:spChg chg="mod">
          <ac:chgData name="darshanagulhane0@gmail.com" userId="2ca7e185e2deea5b" providerId="LiveId" clId="{F013F9DD-7403-4681-8A33-EECDC81DC5BA}" dt="2023-09-03T16:04:19.214" v="217" actId="113"/>
          <ac:spMkLst>
            <pc:docMk/>
            <pc:sldMk cId="1341282306" sldId="267"/>
            <ac:spMk id="2" creationId="{E9C0AF73-C5F9-344D-3EBF-E518436494B7}"/>
          </ac:spMkLst>
        </pc:spChg>
        <pc:picChg chg="mod">
          <ac:chgData name="darshanagulhane0@gmail.com" userId="2ca7e185e2deea5b" providerId="LiveId" clId="{F013F9DD-7403-4681-8A33-EECDC81DC5BA}" dt="2023-09-03T16:04:30.654" v="218" actId="1076"/>
          <ac:picMkLst>
            <pc:docMk/>
            <pc:sldMk cId="1341282306" sldId="267"/>
            <ac:picMk id="4" creationId="{869A706C-85CF-5B0D-2A2C-A158961E1E10}"/>
          </ac:picMkLst>
        </pc:picChg>
      </pc:sldChg>
      <pc:sldChg chg="modSp mod">
        <pc:chgData name="darshanagulhane0@gmail.com" userId="2ca7e185e2deea5b" providerId="LiveId" clId="{F013F9DD-7403-4681-8A33-EECDC81DC5BA}" dt="2023-09-03T15:59:20.275" v="96" actId="2711"/>
        <pc:sldMkLst>
          <pc:docMk/>
          <pc:sldMk cId="710552461" sldId="268"/>
        </pc:sldMkLst>
        <pc:spChg chg="mod">
          <ac:chgData name="darshanagulhane0@gmail.com" userId="2ca7e185e2deea5b" providerId="LiveId" clId="{F013F9DD-7403-4681-8A33-EECDC81DC5BA}" dt="2023-09-03T15:59:20.275" v="96" actId="2711"/>
          <ac:spMkLst>
            <pc:docMk/>
            <pc:sldMk cId="710552461" sldId="268"/>
            <ac:spMk id="4" creationId="{060DE64F-0104-A029-6B21-E4FE694C5602}"/>
          </ac:spMkLst>
        </pc:spChg>
        <pc:picChg chg="mod">
          <ac:chgData name="darshanagulhane0@gmail.com" userId="2ca7e185e2deea5b" providerId="LiveId" clId="{F013F9DD-7403-4681-8A33-EECDC81DC5BA}" dt="2023-09-03T15:57:33.236" v="73" actId="1076"/>
          <ac:picMkLst>
            <pc:docMk/>
            <pc:sldMk cId="710552461" sldId="268"/>
            <ac:picMk id="5" creationId="{33D79864-E242-B0C0-6CE1-20900EEBDBAB}"/>
          </ac:picMkLst>
        </pc:picChg>
        <pc:picChg chg="mod">
          <ac:chgData name="darshanagulhane0@gmail.com" userId="2ca7e185e2deea5b" providerId="LiveId" clId="{F013F9DD-7403-4681-8A33-EECDC81DC5BA}" dt="2023-09-03T15:57:39.685" v="75" actId="1076"/>
          <ac:picMkLst>
            <pc:docMk/>
            <pc:sldMk cId="710552461" sldId="268"/>
            <ac:picMk id="6" creationId="{2C57784D-5054-548F-E274-A6B0033B59F5}"/>
          </ac:picMkLst>
        </pc:picChg>
      </pc:sldChg>
      <pc:sldChg chg="modSp mod">
        <pc:chgData name="darshanagulhane0@gmail.com" userId="2ca7e185e2deea5b" providerId="LiveId" clId="{F013F9DD-7403-4681-8A33-EECDC81DC5BA}" dt="2023-09-03T15:59:26.171" v="97" actId="2711"/>
        <pc:sldMkLst>
          <pc:docMk/>
          <pc:sldMk cId="2393410816" sldId="269"/>
        </pc:sldMkLst>
        <pc:spChg chg="mod">
          <ac:chgData name="darshanagulhane0@gmail.com" userId="2ca7e185e2deea5b" providerId="LiveId" clId="{F013F9DD-7403-4681-8A33-EECDC81DC5BA}" dt="2023-09-03T15:59:26.171" v="97" actId="2711"/>
          <ac:spMkLst>
            <pc:docMk/>
            <pc:sldMk cId="2393410816" sldId="269"/>
            <ac:spMk id="9" creationId="{BA9ABCC6-700F-379C-0610-BD75B4FA8E09}"/>
          </ac:spMkLst>
        </pc:spChg>
      </pc:sldChg>
      <pc:sldChg chg="modSp mod">
        <pc:chgData name="darshanagulhane0@gmail.com" userId="2ca7e185e2deea5b" providerId="LiveId" clId="{F013F9DD-7403-4681-8A33-EECDC81DC5BA}" dt="2023-09-03T15:59:32.144" v="98" actId="2711"/>
        <pc:sldMkLst>
          <pc:docMk/>
          <pc:sldMk cId="1998416148" sldId="270"/>
        </pc:sldMkLst>
        <pc:spChg chg="mod">
          <ac:chgData name="darshanagulhane0@gmail.com" userId="2ca7e185e2deea5b" providerId="LiveId" clId="{F013F9DD-7403-4681-8A33-EECDC81DC5BA}" dt="2023-09-03T15:59:32.144" v="98" actId="2711"/>
          <ac:spMkLst>
            <pc:docMk/>
            <pc:sldMk cId="1998416148" sldId="270"/>
            <ac:spMk id="4" creationId="{85656309-834B-65C9-A95D-434D6F0FA9BE}"/>
          </ac:spMkLst>
        </pc:spChg>
      </pc:sldChg>
      <pc:sldChg chg="addSp modSp mod">
        <pc:chgData name="darshanagulhane0@gmail.com" userId="2ca7e185e2deea5b" providerId="LiveId" clId="{F013F9DD-7403-4681-8A33-EECDC81DC5BA}" dt="2023-09-03T15:59:58.386" v="105" actId="1076"/>
        <pc:sldMkLst>
          <pc:docMk/>
          <pc:sldMk cId="16239737" sldId="271"/>
        </pc:sldMkLst>
        <pc:spChg chg="mod">
          <ac:chgData name="darshanagulhane0@gmail.com" userId="2ca7e185e2deea5b" providerId="LiveId" clId="{F013F9DD-7403-4681-8A33-EECDC81DC5BA}" dt="2023-09-03T15:59:46.503" v="102" actId="113"/>
          <ac:spMkLst>
            <pc:docMk/>
            <pc:sldMk cId="16239737" sldId="271"/>
            <ac:spMk id="4" creationId="{6E8BFF24-DCCA-4CA3-7C55-2B33D2621303}"/>
          </ac:spMkLst>
        </pc:spChg>
        <pc:spChg chg="mod">
          <ac:chgData name="darshanagulhane0@gmail.com" userId="2ca7e185e2deea5b" providerId="LiveId" clId="{F013F9DD-7403-4681-8A33-EECDC81DC5BA}" dt="2023-09-03T15:59:50.764" v="103" actId="2711"/>
          <ac:spMkLst>
            <pc:docMk/>
            <pc:sldMk cId="16239737" sldId="271"/>
            <ac:spMk id="6" creationId="{D87BD936-15C3-1D21-A365-A0E079354144}"/>
          </ac:spMkLst>
        </pc:spChg>
        <pc:picChg chg="add mod">
          <ac:chgData name="darshanagulhane0@gmail.com" userId="2ca7e185e2deea5b" providerId="LiveId" clId="{F013F9DD-7403-4681-8A33-EECDC81DC5BA}" dt="2023-09-03T15:59:58.386" v="105" actId="1076"/>
          <ac:picMkLst>
            <pc:docMk/>
            <pc:sldMk cId="16239737" sldId="271"/>
            <ac:picMk id="7" creationId="{13FE6AA9-59E8-0051-C39E-EAC18C64157A}"/>
          </ac:picMkLst>
        </pc:picChg>
      </pc:sldChg>
      <pc:sldChg chg="modSp mod">
        <pc:chgData name="darshanagulhane0@gmail.com" userId="2ca7e185e2deea5b" providerId="LiveId" clId="{F013F9DD-7403-4681-8A33-EECDC81DC5BA}" dt="2023-09-03T16:00:30.063" v="114" actId="1076"/>
        <pc:sldMkLst>
          <pc:docMk/>
          <pc:sldMk cId="1266402811" sldId="272"/>
        </pc:sldMkLst>
        <pc:spChg chg="mod">
          <ac:chgData name="darshanagulhane0@gmail.com" userId="2ca7e185e2deea5b" providerId="LiveId" clId="{F013F9DD-7403-4681-8A33-EECDC81DC5BA}" dt="2023-09-03T16:00:30.063" v="114" actId="1076"/>
          <ac:spMkLst>
            <pc:docMk/>
            <pc:sldMk cId="1266402811" sldId="272"/>
            <ac:spMk id="4" creationId="{343D835F-95EC-82F3-8575-26D7FE80A951}"/>
          </ac:spMkLst>
        </pc:spChg>
      </pc:sldChg>
      <pc:sldChg chg="addSp modSp mod">
        <pc:chgData name="darshanagulhane0@gmail.com" userId="2ca7e185e2deea5b" providerId="LiveId" clId="{F013F9DD-7403-4681-8A33-EECDC81DC5BA}" dt="2023-09-04T06:41:59.179" v="452" actId="14100"/>
        <pc:sldMkLst>
          <pc:docMk/>
          <pc:sldMk cId="2388230353" sldId="273"/>
        </pc:sldMkLst>
        <pc:spChg chg="mod">
          <ac:chgData name="darshanagulhane0@gmail.com" userId="2ca7e185e2deea5b" providerId="LiveId" clId="{F013F9DD-7403-4681-8A33-EECDC81DC5BA}" dt="2023-09-03T16:00:59.776" v="121" actId="1076"/>
          <ac:spMkLst>
            <pc:docMk/>
            <pc:sldMk cId="2388230353" sldId="273"/>
            <ac:spMk id="5" creationId="{F583556F-9165-315A-435C-157DF5C78328}"/>
          </ac:spMkLst>
        </pc:spChg>
        <pc:spChg chg="mod">
          <ac:chgData name="darshanagulhane0@gmail.com" userId="2ca7e185e2deea5b" providerId="LiveId" clId="{F013F9DD-7403-4681-8A33-EECDC81DC5BA}" dt="2023-09-04T06:41:59.179" v="452" actId="14100"/>
          <ac:spMkLst>
            <pc:docMk/>
            <pc:sldMk cId="2388230353" sldId="273"/>
            <ac:spMk id="7" creationId="{C04A900C-7B5E-F210-4864-07CF44BE0ED9}"/>
          </ac:spMkLst>
        </pc:spChg>
        <pc:picChg chg="add mod">
          <ac:chgData name="darshanagulhane0@gmail.com" userId="2ca7e185e2deea5b" providerId="LiveId" clId="{F013F9DD-7403-4681-8A33-EECDC81DC5BA}" dt="2023-09-03T16:01:05.473" v="123" actId="1076"/>
          <ac:picMkLst>
            <pc:docMk/>
            <pc:sldMk cId="2388230353" sldId="273"/>
            <ac:picMk id="8" creationId="{7D1DD3E9-6A16-B60D-D354-73096F50D678}"/>
          </ac:picMkLst>
        </pc:picChg>
      </pc:sldChg>
      <pc:sldChg chg="modSp mod">
        <pc:chgData name="darshanagulhane0@gmail.com" userId="2ca7e185e2deea5b" providerId="LiveId" clId="{F013F9DD-7403-4681-8A33-EECDC81DC5BA}" dt="2023-09-03T16:04:46.814" v="223" actId="1076"/>
        <pc:sldMkLst>
          <pc:docMk/>
          <pc:sldMk cId="3037944418" sldId="274"/>
        </pc:sldMkLst>
        <pc:spChg chg="mod">
          <ac:chgData name="darshanagulhane0@gmail.com" userId="2ca7e185e2deea5b" providerId="LiveId" clId="{F013F9DD-7403-4681-8A33-EECDC81DC5BA}" dt="2023-09-03T16:04:44.099" v="222" actId="1076"/>
          <ac:spMkLst>
            <pc:docMk/>
            <pc:sldMk cId="3037944418" sldId="274"/>
            <ac:spMk id="2" creationId="{38199B78-852B-14F5-5A22-CCD67C11B767}"/>
          </ac:spMkLst>
        </pc:spChg>
        <pc:picChg chg="mod">
          <ac:chgData name="darshanagulhane0@gmail.com" userId="2ca7e185e2deea5b" providerId="LiveId" clId="{F013F9DD-7403-4681-8A33-EECDC81DC5BA}" dt="2023-09-03T16:04:46.814" v="223" actId="1076"/>
          <ac:picMkLst>
            <pc:docMk/>
            <pc:sldMk cId="3037944418" sldId="274"/>
            <ac:picMk id="5" creationId="{8292DF1C-0E7A-B916-5EE3-87AD9D7202C0}"/>
          </ac:picMkLst>
        </pc:picChg>
      </pc:sldChg>
      <pc:sldChg chg="modSp mod">
        <pc:chgData name="darshanagulhane0@gmail.com" userId="2ca7e185e2deea5b" providerId="LiveId" clId="{F013F9DD-7403-4681-8A33-EECDC81DC5BA}" dt="2023-09-03T15:56:25.428" v="59" actId="113"/>
        <pc:sldMkLst>
          <pc:docMk/>
          <pc:sldMk cId="1659905510" sldId="275"/>
        </pc:sldMkLst>
        <pc:spChg chg="mod">
          <ac:chgData name="darshanagulhane0@gmail.com" userId="2ca7e185e2deea5b" providerId="LiveId" clId="{F013F9DD-7403-4681-8A33-EECDC81DC5BA}" dt="2023-09-03T15:56:25.428" v="59" actId="113"/>
          <ac:spMkLst>
            <pc:docMk/>
            <pc:sldMk cId="1659905510" sldId="275"/>
            <ac:spMk id="4" creationId="{2709BB1B-5355-B35A-2A98-586595CBED73}"/>
          </ac:spMkLst>
        </pc:spChg>
      </pc:sldChg>
      <pc:sldChg chg="modSp mod">
        <pc:chgData name="darshanagulhane0@gmail.com" userId="2ca7e185e2deea5b" providerId="LiveId" clId="{F013F9DD-7403-4681-8A33-EECDC81DC5BA}" dt="2023-09-03T16:03:07.771" v="160" actId="1076"/>
        <pc:sldMkLst>
          <pc:docMk/>
          <pc:sldMk cId="1895987462" sldId="276"/>
        </pc:sldMkLst>
        <pc:spChg chg="mod">
          <ac:chgData name="darshanagulhane0@gmail.com" userId="2ca7e185e2deea5b" providerId="LiveId" clId="{F013F9DD-7403-4681-8A33-EECDC81DC5BA}" dt="2023-09-03T16:02:58.184" v="158" actId="207"/>
          <ac:spMkLst>
            <pc:docMk/>
            <pc:sldMk cId="1895987462" sldId="276"/>
            <ac:spMk id="2" creationId="{FB80E1FC-B770-E1FA-21D2-2ACF057E7E00}"/>
          </ac:spMkLst>
        </pc:spChg>
        <pc:picChg chg="mod">
          <ac:chgData name="darshanagulhane0@gmail.com" userId="2ca7e185e2deea5b" providerId="LiveId" clId="{F013F9DD-7403-4681-8A33-EECDC81DC5BA}" dt="2023-09-03T16:03:07.771" v="160" actId="1076"/>
          <ac:picMkLst>
            <pc:docMk/>
            <pc:sldMk cId="1895987462" sldId="276"/>
            <ac:picMk id="5" creationId="{772F9A4A-1BC6-AE69-EA34-E6C6B25C0714}"/>
          </ac:picMkLst>
        </pc:picChg>
      </pc:sldChg>
      <pc:sldChg chg="addSp delSp modSp mod">
        <pc:chgData name="darshanagulhane0@gmail.com" userId="2ca7e185e2deea5b" providerId="LiveId" clId="{F013F9DD-7403-4681-8A33-EECDC81DC5BA}" dt="2023-09-04T05:33:10.058" v="227" actId="14100"/>
        <pc:sldMkLst>
          <pc:docMk/>
          <pc:sldMk cId="3794790358" sldId="277"/>
        </pc:sldMkLst>
        <pc:spChg chg="mod">
          <ac:chgData name="darshanagulhane0@gmail.com" userId="2ca7e185e2deea5b" providerId="LiveId" clId="{F013F9DD-7403-4681-8A33-EECDC81DC5BA}" dt="2023-09-03T16:03:37.491" v="204" actId="14100"/>
          <ac:spMkLst>
            <pc:docMk/>
            <pc:sldMk cId="3794790358" sldId="277"/>
            <ac:spMk id="2" creationId="{3DD1DDF8-85F9-CDCB-F460-AA93671B5473}"/>
          </ac:spMkLst>
        </pc:spChg>
        <pc:spChg chg="del">
          <ac:chgData name="darshanagulhane0@gmail.com" userId="2ca7e185e2deea5b" providerId="LiveId" clId="{F013F9DD-7403-4681-8A33-EECDC81DC5BA}" dt="2023-09-03T16:03:14.742" v="161" actId="478"/>
          <ac:spMkLst>
            <pc:docMk/>
            <pc:sldMk cId="3794790358" sldId="277"/>
            <ac:spMk id="3" creationId="{163F5511-D312-6856-8BE0-E249AB1E731B}"/>
          </ac:spMkLst>
        </pc:spChg>
        <pc:picChg chg="add mod">
          <ac:chgData name="darshanagulhane0@gmail.com" userId="2ca7e185e2deea5b" providerId="LiveId" clId="{F013F9DD-7403-4681-8A33-EECDC81DC5BA}" dt="2023-09-04T05:33:10.058" v="227" actId="14100"/>
          <ac:picMkLst>
            <pc:docMk/>
            <pc:sldMk cId="3794790358" sldId="277"/>
            <ac:picMk id="4" creationId="{99CE9379-3ADB-619C-BB50-327ACA013E10}"/>
          </ac:picMkLst>
        </pc:picChg>
      </pc:sldChg>
      <pc:sldChg chg="addSp delSp modSp new mod">
        <pc:chgData name="darshanagulhane0@gmail.com" userId="2ca7e185e2deea5b" providerId="LiveId" clId="{F013F9DD-7403-4681-8A33-EECDC81DC5BA}" dt="2023-09-04T06:29:18.149" v="396" actId="1076"/>
        <pc:sldMkLst>
          <pc:docMk/>
          <pc:sldMk cId="2042957124" sldId="278"/>
        </pc:sldMkLst>
        <pc:spChg chg="mod">
          <ac:chgData name="darshanagulhane0@gmail.com" userId="2ca7e185e2deea5b" providerId="LiveId" clId="{F013F9DD-7403-4681-8A33-EECDC81DC5BA}" dt="2023-09-04T06:24:37.704" v="262" actId="27636"/>
          <ac:spMkLst>
            <pc:docMk/>
            <pc:sldMk cId="2042957124" sldId="278"/>
            <ac:spMk id="2" creationId="{2E06DC91-867D-9801-066F-C943857DE155}"/>
          </ac:spMkLst>
        </pc:spChg>
        <pc:spChg chg="del mod">
          <ac:chgData name="darshanagulhane0@gmail.com" userId="2ca7e185e2deea5b" providerId="LiveId" clId="{F013F9DD-7403-4681-8A33-EECDC81DC5BA}" dt="2023-09-04T06:27:03.011" v="351" actId="478"/>
          <ac:spMkLst>
            <pc:docMk/>
            <pc:sldMk cId="2042957124" sldId="278"/>
            <ac:spMk id="3" creationId="{CF87C53A-9E8C-373B-BB18-BE5E86EFEFD4}"/>
          </ac:spMkLst>
        </pc:spChg>
        <pc:spChg chg="add del mod">
          <ac:chgData name="darshanagulhane0@gmail.com" userId="2ca7e185e2deea5b" providerId="LiveId" clId="{F013F9DD-7403-4681-8A33-EECDC81DC5BA}" dt="2023-09-04T06:27:05.104" v="352" actId="478"/>
          <ac:spMkLst>
            <pc:docMk/>
            <pc:sldMk cId="2042957124" sldId="278"/>
            <ac:spMk id="5" creationId="{24AC9394-7088-1FDA-4055-85F43BAE6182}"/>
          </ac:spMkLst>
        </pc:spChg>
        <pc:spChg chg="add del mod">
          <ac:chgData name="darshanagulhane0@gmail.com" userId="2ca7e185e2deea5b" providerId="LiveId" clId="{F013F9DD-7403-4681-8A33-EECDC81DC5BA}" dt="2023-09-04T06:28:32.842" v="380"/>
          <ac:spMkLst>
            <pc:docMk/>
            <pc:sldMk cId="2042957124" sldId="278"/>
            <ac:spMk id="6" creationId="{BBC77E49-0533-F311-15D0-1C0129585034}"/>
          </ac:spMkLst>
        </pc:spChg>
        <pc:spChg chg="add mod">
          <ac:chgData name="darshanagulhane0@gmail.com" userId="2ca7e185e2deea5b" providerId="LiveId" clId="{F013F9DD-7403-4681-8A33-EECDC81DC5BA}" dt="2023-09-04T06:29:18.149" v="396" actId="1076"/>
          <ac:spMkLst>
            <pc:docMk/>
            <pc:sldMk cId="2042957124" sldId="278"/>
            <ac:spMk id="8" creationId="{FE84731F-4CDB-018B-21D8-67726995663F}"/>
          </ac:spMkLst>
        </pc:spChg>
      </pc:sldChg>
      <pc:sldChg chg="addSp delSp modSp new mod">
        <pc:chgData name="darshanagulhane0@gmail.com" userId="2ca7e185e2deea5b" providerId="LiveId" clId="{F013F9DD-7403-4681-8A33-EECDC81DC5BA}" dt="2023-09-04T06:51:47.570" v="489" actId="255"/>
        <pc:sldMkLst>
          <pc:docMk/>
          <pc:sldMk cId="580654982" sldId="279"/>
        </pc:sldMkLst>
        <pc:spChg chg="mod">
          <ac:chgData name="darshanagulhane0@gmail.com" userId="2ca7e185e2deea5b" providerId="LiveId" clId="{F013F9DD-7403-4681-8A33-EECDC81DC5BA}" dt="2023-09-04T06:50:09.115" v="465" actId="113"/>
          <ac:spMkLst>
            <pc:docMk/>
            <pc:sldMk cId="580654982" sldId="279"/>
            <ac:spMk id="2" creationId="{4BF4C02C-2DC3-5C95-DCCC-729CE379F96C}"/>
          </ac:spMkLst>
        </pc:spChg>
        <pc:spChg chg="del">
          <ac:chgData name="darshanagulhane0@gmail.com" userId="2ca7e185e2deea5b" providerId="LiveId" clId="{F013F9DD-7403-4681-8A33-EECDC81DC5BA}" dt="2023-09-04T06:50:11.926" v="466" actId="478"/>
          <ac:spMkLst>
            <pc:docMk/>
            <pc:sldMk cId="580654982" sldId="279"/>
            <ac:spMk id="3" creationId="{9CB160CD-ACC3-C422-6935-B867EC55060B}"/>
          </ac:spMkLst>
        </pc:spChg>
        <pc:spChg chg="add mod">
          <ac:chgData name="darshanagulhane0@gmail.com" userId="2ca7e185e2deea5b" providerId="LiveId" clId="{F013F9DD-7403-4681-8A33-EECDC81DC5BA}" dt="2023-09-04T06:51:47.570" v="489" actId="255"/>
          <ac:spMkLst>
            <pc:docMk/>
            <pc:sldMk cId="580654982" sldId="279"/>
            <ac:spMk id="4" creationId="{41D8EED1-C4CF-279B-A15A-0201D334B543}"/>
          </ac:spMkLst>
        </pc:spChg>
      </pc:sldChg>
      <pc:sldChg chg="addSp delSp modSp new mod">
        <pc:chgData name="darshanagulhane0@gmail.com" userId="2ca7e185e2deea5b" providerId="LiveId" clId="{F013F9DD-7403-4681-8A33-EECDC81DC5BA}" dt="2023-09-04T06:52:41.682" v="500" actId="14100"/>
        <pc:sldMkLst>
          <pc:docMk/>
          <pc:sldMk cId="951936627" sldId="280"/>
        </pc:sldMkLst>
        <pc:spChg chg="mod">
          <ac:chgData name="darshanagulhane0@gmail.com" userId="2ca7e185e2deea5b" providerId="LiveId" clId="{F013F9DD-7403-4681-8A33-EECDC81DC5BA}" dt="2023-09-04T06:50:21.803" v="471" actId="113"/>
          <ac:spMkLst>
            <pc:docMk/>
            <pc:sldMk cId="951936627" sldId="280"/>
            <ac:spMk id="2" creationId="{BDFA5431-0541-1DD9-D93E-A5D049AD6A84}"/>
          </ac:spMkLst>
        </pc:spChg>
        <pc:spChg chg="del">
          <ac:chgData name="darshanagulhane0@gmail.com" userId="2ca7e185e2deea5b" providerId="LiveId" clId="{F013F9DD-7403-4681-8A33-EECDC81DC5BA}" dt="2023-09-04T06:50:24.716" v="472" actId="478"/>
          <ac:spMkLst>
            <pc:docMk/>
            <pc:sldMk cId="951936627" sldId="280"/>
            <ac:spMk id="3" creationId="{FBB8A4BC-AF74-4C9D-DFBB-59F784579203}"/>
          </ac:spMkLst>
        </pc:spChg>
        <pc:spChg chg="add mod">
          <ac:chgData name="darshanagulhane0@gmail.com" userId="2ca7e185e2deea5b" providerId="LiveId" clId="{F013F9DD-7403-4681-8A33-EECDC81DC5BA}" dt="2023-09-04T06:52:41.682" v="500" actId="14100"/>
          <ac:spMkLst>
            <pc:docMk/>
            <pc:sldMk cId="951936627" sldId="280"/>
            <ac:spMk id="4" creationId="{392D2496-A559-8211-EF7E-8DD155F38888}"/>
          </ac:spMkLst>
        </pc:spChg>
      </pc:sldChg>
      <pc:sldChg chg="new del">
        <pc:chgData name="darshanagulhane0@gmail.com" userId="2ca7e185e2deea5b" providerId="LiveId" clId="{F013F9DD-7403-4681-8A33-EECDC81DC5BA}" dt="2023-09-04T06:51:32.515" v="483" actId="47"/>
        <pc:sldMkLst>
          <pc:docMk/>
          <pc:sldMk cId="813694402" sldId="281"/>
        </pc:sldMkLst>
      </pc:sldChg>
      <pc:sldChg chg="addSp delSp modSp new mod">
        <pc:chgData name="darshanagulhane0@gmail.com" userId="2ca7e185e2deea5b" providerId="LiveId" clId="{F013F9DD-7403-4681-8A33-EECDC81DC5BA}" dt="2023-09-04T06:53:30.049" v="507"/>
        <pc:sldMkLst>
          <pc:docMk/>
          <pc:sldMk cId="3366274986" sldId="281"/>
        </pc:sldMkLst>
        <pc:spChg chg="del">
          <ac:chgData name="darshanagulhane0@gmail.com" userId="2ca7e185e2deea5b" providerId="LiveId" clId="{F013F9DD-7403-4681-8A33-EECDC81DC5BA}" dt="2023-09-04T06:53:28.908" v="506" actId="478"/>
          <ac:spMkLst>
            <pc:docMk/>
            <pc:sldMk cId="3366274986" sldId="281"/>
            <ac:spMk id="2" creationId="{E87A85FF-7484-50BD-9D7C-2EDA4F12527D}"/>
          </ac:spMkLst>
        </pc:spChg>
        <pc:spChg chg="del">
          <ac:chgData name="darshanagulhane0@gmail.com" userId="2ca7e185e2deea5b" providerId="LiveId" clId="{F013F9DD-7403-4681-8A33-EECDC81DC5BA}" dt="2023-09-04T06:53:27.889" v="505" actId="478"/>
          <ac:spMkLst>
            <pc:docMk/>
            <pc:sldMk cId="3366274986" sldId="281"/>
            <ac:spMk id="3" creationId="{F9F3C8D7-EE14-B502-0288-F5BBB26A53CC}"/>
          </ac:spMkLst>
        </pc:spChg>
        <pc:spChg chg="add mod">
          <ac:chgData name="darshanagulhane0@gmail.com" userId="2ca7e185e2deea5b" providerId="LiveId" clId="{F013F9DD-7403-4681-8A33-EECDC81DC5BA}" dt="2023-09-04T06:53:30.049" v="507"/>
          <ac:spMkLst>
            <pc:docMk/>
            <pc:sldMk cId="3366274986" sldId="281"/>
            <ac:spMk id="4" creationId="{2C0BE82C-2A10-21C9-B0BE-EDA8F838EFDF}"/>
          </ac:spMkLst>
        </pc:spChg>
        <pc:spChg chg="add mod">
          <ac:chgData name="darshanagulhane0@gmail.com" userId="2ca7e185e2deea5b" providerId="LiveId" clId="{F013F9DD-7403-4681-8A33-EECDC81DC5BA}" dt="2023-09-04T06:53:30.049" v="507"/>
          <ac:spMkLst>
            <pc:docMk/>
            <pc:sldMk cId="3366274986" sldId="281"/>
            <ac:spMk id="5" creationId="{BA03F37E-9F9B-2549-94DE-101A3A0168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44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60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8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7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B036-8537-BB7C-E69A-64122B56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89C9-A2EF-F68D-48C0-704DB44B4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1FE9-BFBC-A193-AA88-0A3FC75D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CD44D-C8EA-90EE-7FFC-BFE5BBA1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14E9-E6AD-1BB1-ADCB-5919C191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9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9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1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DF72-FE91-4C95-BB4C-1903E1A0B8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35C02-6347-48D6-86C3-019AAC3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F45D-C3B4-4E50-AE33-1983B2B35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85" y="2371155"/>
            <a:ext cx="9716318" cy="1057845"/>
          </a:xfrm>
        </p:spPr>
        <p:txBody>
          <a:bodyPr/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NLP-Based Fake News Detector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74AD8-C278-1D9F-971D-231EA4ABECAC}"/>
              </a:ext>
            </a:extLst>
          </p:cNvPr>
          <p:cNvSpPr txBox="1"/>
          <p:nvPr/>
        </p:nvSpPr>
        <p:spPr>
          <a:xfrm>
            <a:off x="733968" y="3623012"/>
            <a:ext cx="4113441" cy="329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2 Members –</a:t>
            </a:r>
          </a:p>
          <a:p>
            <a:endParaRPr lang="en-US" b="1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Nayan </a:t>
            </a:r>
            <a:r>
              <a:rPr lang="en-IN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Gondhali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 Group Leader )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Darshana </a:t>
            </a:r>
            <a:r>
              <a:rPr lang="en-IN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Hande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Hemant Patil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Girish </a:t>
            </a:r>
            <a:r>
              <a:rPr lang="en-IN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Jerpoth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Harsheet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Baghele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Sangram </a:t>
            </a:r>
            <a:r>
              <a:rPr lang="en-IN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Dhage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5B407-7755-CE65-03AF-751617471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37" y="3312157"/>
            <a:ext cx="4119671" cy="2682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0C3F7-4482-D467-2EE4-0FB0569FB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67" y="154268"/>
            <a:ext cx="2421470" cy="2332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A42182-65F7-A6B8-DCB9-E06E1D7BB17F}"/>
              </a:ext>
            </a:extLst>
          </p:cNvPr>
          <p:cNvSpPr txBox="1"/>
          <p:nvPr/>
        </p:nvSpPr>
        <p:spPr>
          <a:xfrm>
            <a:off x="5133544" y="3623012"/>
            <a:ext cx="442209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Guide -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Ms. Roopa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Panicker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Ms. Divya Das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Ms. Soorya 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2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56309-834B-65C9-A95D-434D6F0F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7407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ABDC5-9C7D-8F9A-8C67-8C94036F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7110"/>
            <a:ext cx="854511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1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BFF24-DCCA-4CA3-7C55-2B33D2621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BD936-15C3-1D21-A365-A0E079354144}"/>
              </a:ext>
            </a:extLst>
          </p:cNvPr>
          <p:cNvSpPr txBox="1"/>
          <p:nvPr/>
        </p:nvSpPr>
        <p:spPr>
          <a:xfrm>
            <a:off x="681038" y="1940669"/>
            <a:ext cx="9140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Before feeding the data into our NLP model, we perform data preprocessing tasks, such as text cleaning, tokenization, and removing stop-words and irrelevant information.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E6AA9-59E8-0051-C39E-EAC18C64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91" y="2790371"/>
            <a:ext cx="8269405" cy="31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3D835F-95EC-82F3-8575-26D7FE80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124691"/>
            <a:ext cx="11088913" cy="111627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Text Cleaning tokenization, and removing stop-words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CC2D3-564D-50F6-FD17-62956848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775857"/>
            <a:ext cx="8328121" cy="595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0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83556F-9165-315A-435C-157DF5C78328}"/>
              </a:ext>
            </a:extLst>
          </p:cNvPr>
          <p:cNvSpPr txBox="1"/>
          <p:nvPr/>
        </p:nvSpPr>
        <p:spPr>
          <a:xfrm>
            <a:off x="585331" y="1234703"/>
            <a:ext cx="91402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Feature extraction is a crucial step where we convert text data into numerical features. Techniques like TF-IDF and word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sz="2400" dirty="0"/>
              <a:t> help represent textual information in a format suitable for machine learning.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A900C-7B5E-F210-4864-07CF44BE0ED9}"/>
              </a:ext>
            </a:extLst>
          </p:cNvPr>
          <p:cNvSpPr txBox="1"/>
          <p:nvPr/>
        </p:nvSpPr>
        <p:spPr>
          <a:xfrm>
            <a:off x="585331" y="491260"/>
            <a:ext cx="8618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 for Data Visualization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DD3E9-6A16-B60D-D354-73096F50D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30" y="3094649"/>
            <a:ext cx="6414653" cy="30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3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436185-4F60-07F2-0A6C-C453F5FD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5"/>
            <a:ext cx="8596668" cy="52647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Count Vectorizer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F71B4-5F71-818E-9D1B-B750E1A7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259174"/>
            <a:ext cx="9308891" cy="50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4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F69CA-788B-6C69-80BD-0A7BD7ECEFE7}"/>
              </a:ext>
            </a:extLst>
          </p:cNvPr>
          <p:cNvSpPr txBox="1"/>
          <p:nvPr/>
        </p:nvSpPr>
        <p:spPr>
          <a:xfrm>
            <a:off x="828207" y="692258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D26CF-2203-01EF-6DF5-CCF7622F2779}"/>
              </a:ext>
            </a:extLst>
          </p:cNvPr>
          <p:cNvSpPr txBox="1"/>
          <p:nvPr/>
        </p:nvSpPr>
        <p:spPr>
          <a:xfrm>
            <a:off x="828207" y="1554207"/>
            <a:ext cx="8390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employ machine learning models to learn patterns in the textual data and classify news articles as real or fake.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CC6860-2286-887B-6DD1-0EAAC8F4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07" y="2662827"/>
            <a:ext cx="8134685" cy="32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7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F0C45A-845C-196D-E4E1-C2A55E73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5" y="204538"/>
            <a:ext cx="6960497" cy="64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6455-7073-8BA9-7D88-0A75349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12" y="1374737"/>
            <a:ext cx="9243166" cy="10809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evaluate our NLP model's performance using metrics such as accuracy, precision, recall, and F1-score. Robust evaluation ensures the reliability of our fake news detection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56527-B890-8A31-4BF5-083A116D0D58}"/>
              </a:ext>
            </a:extLst>
          </p:cNvPr>
          <p:cNvSpPr txBox="1"/>
          <p:nvPr/>
        </p:nvSpPr>
        <p:spPr>
          <a:xfrm>
            <a:off x="545412" y="491437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BD75A-BACD-DDBF-ADAC-8FE38EF9C0B5}"/>
              </a:ext>
            </a:extLst>
          </p:cNvPr>
          <p:cNvSpPr txBox="1"/>
          <p:nvPr/>
        </p:nvSpPr>
        <p:spPr>
          <a:xfrm>
            <a:off x="545412" y="2832666"/>
            <a:ext cx="84636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NLP-based fake news detector demonstrates impressive accuracy, outperforming traditional rule-based approaches. We consistently achieve accuracy rates above 90% in our experiments.</a:t>
            </a:r>
          </a:p>
        </p:txBody>
      </p:sp>
    </p:spTree>
    <p:extLst>
      <p:ext uri="{BB962C8B-B14F-4D97-AF65-F5344CB8AC3E}">
        <p14:creationId xmlns:p14="http://schemas.microsoft.com/office/powerpoint/2010/main" val="88808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4BBAF5-2FF2-134F-D541-417409BE94E9}"/>
              </a:ext>
            </a:extLst>
          </p:cNvPr>
          <p:cNvSpPr txBox="1"/>
          <p:nvPr/>
        </p:nvSpPr>
        <p:spPr>
          <a:xfrm>
            <a:off x="338244" y="403401"/>
            <a:ext cx="95702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and Accuracy Before Hyperparameter Tuning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601B7-93F7-10F3-2C17-71187C21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4" y="1864668"/>
            <a:ext cx="9927749" cy="31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1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E1FC-B770-E1FA-21D2-2ACF057E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and Accuracy After Hyperparameter Tuning</a:t>
            </a:r>
            <a:b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F9A4A-1BC6-AE69-EA34-E6C6B25C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10" y="2161590"/>
            <a:ext cx="8447315" cy="30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8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FD2D-539F-9DF1-95A2-C8761DD9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19" y="1537212"/>
            <a:ext cx="9613861" cy="10809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presentation on our NLP-Based Fake News Detector. In a world where misinformation is rampant, detecting fake news is crucial for preserving trust and credibility in news sources.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74D77-10B4-8968-04ED-672ACF452585}"/>
              </a:ext>
            </a:extLst>
          </p:cNvPr>
          <p:cNvSpPr txBox="1"/>
          <p:nvPr/>
        </p:nvSpPr>
        <p:spPr>
          <a:xfrm>
            <a:off x="530419" y="598606"/>
            <a:ext cx="488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4E8DC-A8A4-3F47-5E56-B67DB23EAED3}"/>
              </a:ext>
            </a:extLst>
          </p:cNvPr>
          <p:cNvSpPr txBox="1"/>
          <p:nvPr/>
        </p:nvSpPr>
        <p:spPr>
          <a:xfrm>
            <a:off x="540438" y="3429000"/>
            <a:ext cx="522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A6B49-77B4-F3F9-BEA9-46E95704E44E}"/>
              </a:ext>
            </a:extLst>
          </p:cNvPr>
          <p:cNvSpPr txBox="1"/>
          <p:nvPr/>
        </p:nvSpPr>
        <p:spPr>
          <a:xfrm>
            <a:off x="530419" y="4364797"/>
            <a:ext cx="96138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proliferation of fake news has become a significant concern. We need an effective solution that can automatically identify and flag fake news articles from legitimate ones.</a:t>
            </a:r>
          </a:p>
        </p:txBody>
      </p:sp>
    </p:spTree>
    <p:extLst>
      <p:ext uri="{BB962C8B-B14F-4D97-AF65-F5344CB8AC3E}">
        <p14:creationId xmlns:p14="http://schemas.microsoft.com/office/powerpoint/2010/main" val="142312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DDF8-85F9-CDCB-F460-AA93671B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E9379-3ADB-619C-BB50-327ACA013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0" y="1262744"/>
            <a:ext cx="7742836" cy="54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9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02C-2DC3-5C95-DCCC-729CE379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8EED1-C4CF-279B-A15A-0201D334B543}"/>
              </a:ext>
            </a:extLst>
          </p:cNvPr>
          <p:cNvSpPr txBox="1"/>
          <p:nvPr/>
        </p:nvSpPr>
        <p:spPr>
          <a:xfrm>
            <a:off x="389745" y="1930400"/>
            <a:ext cx="8449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 and Quantity: Developing effective fake news detection models requires a large and diverse dataset of both real and fake news. Gathering such data can be 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Monitoring and Maintenance: Models can drift over time as the data distribution changes. Continuous monitoring and retraining are necessary to maintain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5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BE82C-2A10-21C9-B0BE-EDA8F838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75" y="2217268"/>
            <a:ext cx="9613861" cy="10809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conclusion, our NLP-Based Fake News Detector is a powerful tool for automatically identifying and flagging fake news articles. It leverages the capabilities of natural language processing and machine learning to enhance information integrity in the digital 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3F37E-9F9B-2549-94DE-101A3A0168A1}"/>
              </a:ext>
            </a:extLst>
          </p:cNvPr>
          <p:cNvSpPr txBox="1"/>
          <p:nvPr/>
        </p:nvSpPr>
        <p:spPr>
          <a:xfrm>
            <a:off x="383975" y="1212037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7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5431-0541-1DD9-D93E-A5D049AD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4571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D2496-A559-8211-EF7E-8DD155F38888}"/>
              </a:ext>
            </a:extLst>
          </p:cNvPr>
          <p:cNvSpPr txBox="1"/>
          <p:nvPr/>
        </p:nvSpPr>
        <p:spPr>
          <a:xfrm>
            <a:off x="677333" y="1869086"/>
            <a:ext cx="8901381" cy="282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Shu, K., Mahudeswaran, D., Wang, S., Lee, D., &amp; Liu, H. (2019). Fake News Detection on Social Media: A Data Mining Perspective. ACM Computing Surveys, 52(5), 1-34.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ang, W. Y. (2017). "Liar, Liar Pants on Fire": A New Benchmark Dataset for Fake News Detection. In Proceedings of the 55th Annual Meeting of the Association for Computational Linguistics (Volume 2: Short Papers) (pp. 422-426).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3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AF73-C5F9-344D-3EBF-E5184364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459" y="481534"/>
            <a:ext cx="7162522" cy="17738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A706C-85CF-5B0D-2A2C-A158961E1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93" y="1368452"/>
            <a:ext cx="7302884" cy="46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8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9B78-852B-14F5-5A22-CCD67C11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28" y="796608"/>
            <a:ext cx="3052230" cy="10809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2DF1C-0E7A-B916-5EE3-87AD9D72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30" y="1877546"/>
            <a:ext cx="6858000" cy="44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A652-42AB-AF22-4F68-C9EDB005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44" y="418343"/>
            <a:ext cx="9613861" cy="1080938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Söhne Mono"/>
              </a:rPr>
              <a:t>NLP in Fake News Detection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E6253-808B-16D1-B2E5-2EB99D548492}"/>
              </a:ext>
            </a:extLst>
          </p:cNvPr>
          <p:cNvSpPr txBox="1"/>
          <p:nvPr/>
        </p:nvSpPr>
        <p:spPr>
          <a:xfrm>
            <a:off x="645344" y="1374311"/>
            <a:ext cx="91402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Natural Language Processing (NLP) plays a pivotal role in fake news detection. It enables us to analyze and understand the textual content of news articles, looking for linguistic cues that indicate deception or misinformation.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086AD-C59E-D7B8-CD39-7692F999972E}"/>
              </a:ext>
            </a:extLst>
          </p:cNvPr>
          <p:cNvSpPr txBox="1"/>
          <p:nvPr/>
        </p:nvSpPr>
        <p:spPr>
          <a:xfrm>
            <a:off x="645344" y="4146536"/>
            <a:ext cx="9311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 train our NLP model, we collect a diverse dataset of news articles, including both real and fake news. This dataset serves as the foundation for our machine learning algorithms.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D69A8-0582-AC11-F79F-3BC4B741B9BD}"/>
              </a:ext>
            </a:extLst>
          </p:cNvPr>
          <p:cNvSpPr txBox="1"/>
          <p:nvPr/>
        </p:nvSpPr>
        <p:spPr>
          <a:xfrm>
            <a:off x="645344" y="3252866"/>
            <a:ext cx="5561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Söhne Mono"/>
              </a:rPr>
              <a:t>Data Collection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5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9BB1B-5355-B35A-2A98-586595CBED73}"/>
              </a:ext>
            </a:extLst>
          </p:cNvPr>
          <p:cNvSpPr txBox="1"/>
          <p:nvPr/>
        </p:nvSpPr>
        <p:spPr>
          <a:xfrm>
            <a:off x="719528" y="427220"/>
            <a:ext cx="505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E0241-7C07-A739-2036-87CB7457B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41" y="1073231"/>
            <a:ext cx="8705104" cy="52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0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DC91-867D-9801-066F-C943857D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53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 Used</a:t>
            </a:r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4731F-4CDB-018B-21D8-67726995663F}"/>
              </a:ext>
            </a:extLst>
          </p:cNvPr>
          <p:cNvSpPr txBox="1"/>
          <p:nvPr/>
        </p:nvSpPr>
        <p:spPr>
          <a:xfrm>
            <a:off x="677334" y="1487694"/>
            <a:ext cx="61009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5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4687F2-EBF3-F195-7F64-8EB94D77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921" y="332510"/>
            <a:ext cx="6623352" cy="63730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Involved In Model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7E5CF04-25BB-F1C6-F93E-D2DA0E28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42" y="2089830"/>
            <a:ext cx="7386840" cy="637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E02D1-AF32-DA4F-80A1-3F88D098211D}"/>
              </a:ext>
            </a:extLst>
          </p:cNvPr>
          <p:cNvSpPr txBox="1"/>
          <p:nvPr/>
        </p:nvSpPr>
        <p:spPr>
          <a:xfrm>
            <a:off x="648305" y="1186699"/>
            <a:ext cx="395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Load 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40333-26F2-E463-5317-1DC4B45C1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41" y="2944019"/>
            <a:ext cx="8370513" cy="35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3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536EEF-642E-856C-CF7F-33E3BD89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7" y="336468"/>
            <a:ext cx="9066737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Check and drop the Unwanted columns and null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1EDFA-AF87-3739-65A0-5AAC2E08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2" y="1811103"/>
            <a:ext cx="7535878" cy="2251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471BBF-B7EB-DA99-C511-97413B8F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9" y="4474502"/>
            <a:ext cx="7535878" cy="726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9B6364-C52B-F009-C737-0391701D9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2" y="5458691"/>
            <a:ext cx="7545405" cy="7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6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0DE64F-0104-A029-6B21-E4FE694C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4" y="337116"/>
            <a:ext cx="8596668" cy="81741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Visualizing count of fake and genuine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79864-E242-B0C0-6CE1-20900EEB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0" y="992920"/>
            <a:ext cx="4206945" cy="5527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7784D-5054-548F-E274-A6B0033B5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78" y="992920"/>
            <a:ext cx="4428077" cy="5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5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9ABCC6-700F-379C-0610-BD75B4FA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5" y="216578"/>
            <a:ext cx="9913257" cy="47105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Feature Extraction for checking length of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91FCA3-273D-970E-FC26-09D03EB1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902446"/>
            <a:ext cx="6804121" cy="871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9A44BB-793C-667D-AD97-37750BE0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52243"/>
            <a:ext cx="7178193" cy="11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12CA17-098B-3C0F-0BCE-FF7E56FBA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3173043"/>
            <a:ext cx="7289031" cy="34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10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1588</TotalTime>
  <Words>626</Words>
  <Application>Microsoft Office PowerPoint</Application>
  <PresentationFormat>Widescreen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Söhne Mono</vt:lpstr>
      <vt:lpstr>Trebuchet MS</vt:lpstr>
      <vt:lpstr>Wingdings 3</vt:lpstr>
      <vt:lpstr>Facet</vt:lpstr>
      <vt:lpstr>NLP-Based Fake News Detector</vt:lpstr>
      <vt:lpstr>Welcome to the presentation on our NLP-Based Fake News Detector. In a world where misinformation is rampant, detecting fake news is crucial for preserving trust and credibility in news sources.</vt:lpstr>
      <vt:lpstr>NLP in Fake News Detection</vt:lpstr>
      <vt:lpstr>PowerPoint Presentation</vt:lpstr>
      <vt:lpstr>Libraries Used </vt:lpstr>
      <vt:lpstr>Steps Involved In Model</vt:lpstr>
      <vt:lpstr>2. Check and drop the Unwanted columns and null values</vt:lpstr>
      <vt:lpstr>3. Visualizing count of fake and genuine news</vt:lpstr>
      <vt:lpstr>4. Feature Extraction for checking length of text</vt:lpstr>
      <vt:lpstr>5. Data Cleaning</vt:lpstr>
      <vt:lpstr>Data Preprocessing</vt:lpstr>
      <vt:lpstr>6. Text Cleaning tokenization, and removing stop-words</vt:lpstr>
      <vt:lpstr>PowerPoint Presentation</vt:lpstr>
      <vt:lpstr>7. Count Vectorizer</vt:lpstr>
      <vt:lpstr>PowerPoint Presentation</vt:lpstr>
      <vt:lpstr>PowerPoint Presentation</vt:lpstr>
      <vt:lpstr>We evaluate our NLP model's performance using metrics such as accuracy, precision, recall, and F1-score. Robust evaluation ensures the reliability of our fake news detection system.</vt:lpstr>
      <vt:lpstr>PowerPoint Presentation</vt:lpstr>
      <vt:lpstr>Results and Accuracy After Hyperparameter Tuning </vt:lpstr>
      <vt:lpstr>Graphic User Interface</vt:lpstr>
      <vt:lpstr>Challenges Faced</vt:lpstr>
      <vt:lpstr>In conclusion, our NLP-Based Fake News Detector is a powerful tool for automatically identifying and flagging fake news articles. It leverages the capabilities of natural language processing and machine learning to enhance information integrity in the digital age.</vt:lpstr>
      <vt:lpstr>References</vt:lpstr>
      <vt:lpstr>Thank you for your attention! 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NLP-Based Fake News Detector</dc:title>
  <dc:creator>darshanagulhane0@gmail.com</dc:creator>
  <cp:lastModifiedBy>darshanagulhane0@gmail.com</cp:lastModifiedBy>
  <cp:revision>1</cp:revision>
  <dcterms:created xsi:type="dcterms:W3CDTF">2023-09-03T04:15:27Z</dcterms:created>
  <dcterms:modified xsi:type="dcterms:W3CDTF">2023-09-04T06:53:36Z</dcterms:modified>
</cp:coreProperties>
</file>