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 id="2147483696" r:id="rId5"/>
    <p:sldMasterId id="2147483906" r:id="rId6"/>
  </p:sldMasterIdLst>
  <p:notesMasterIdLst>
    <p:notesMasterId r:id="rId10"/>
  </p:notesMasterIdLst>
  <p:handoutMasterIdLst>
    <p:handoutMasterId r:id="rId11"/>
  </p:handoutMasterIdLst>
  <p:sldIdLst>
    <p:sldId id="256" r:id="rId7"/>
    <p:sldId id="257" r:id="rId8"/>
    <p:sldId id="258" r:id="rId9"/>
  </p:sldIdLst>
  <p:sldSz cx="12192000" cy="6858000"/>
  <p:notesSz cx="6797675" cy="99266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4020B0D-6F11-480E-6D5B-1C8B4C4D5B13}" name="Susan Robinson" initials="SR" userId="S::susan.robinson@ba.com::bd9a80f1-9417-4c5f-a51c-c43c10bbe4ea" providerId="AD"/>
  <p188:author id="{0DB60536-BDA6-B3E9-DDC1-435976C94759}" name="Sandra Green" initials="SG" userId="S::sandra.green@ba.com::2185cfad-8141-4ae4-81aa-22841564645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usan Robinson" initials="SR" lastIdx="1" clrIdx="0">
    <p:extLst>
      <p:ext uri="{19B8F6BF-5375-455C-9EA6-DF929625EA0E}">
        <p15:presenceInfo xmlns:p15="http://schemas.microsoft.com/office/powerpoint/2012/main" userId="S::susan.robinson@ba.com::bd9a80f1-9417-4c5f-a51c-c43c10bbe4e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DD1D7"/>
    <a:srgbClr val="F6F6F6"/>
    <a:srgbClr val="0B5574"/>
    <a:srgbClr val="BCCFEC"/>
    <a:srgbClr val="E47874"/>
    <a:srgbClr val="BEB3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7" d="100"/>
          <a:sy n="77" d="100"/>
        </p:scale>
        <p:origin x="883" y="2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handoutMaster" Target="handoutMasters/handoutMaster1.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ACAB14-DE0C-4550-9D0A-E96DD3DEADAE}"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0D2DA036-BFC1-4AA8-BF35-2067AE1C3C60}">
      <dgm:prSet/>
      <dgm:spPr/>
      <dgm:t>
        <a:bodyPr/>
        <a:lstStyle/>
        <a:p>
          <a:r>
            <a:rPr lang="en-GB" b="1" i="0" dirty="0"/>
            <a:t>Chance of predicting true successful bookings. </a:t>
          </a:r>
          <a:endParaRPr lang="en-US" dirty="0"/>
        </a:p>
      </dgm:t>
    </dgm:pt>
    <dgm:pt modelId="{0EB7F757-CBBC-41AA-8566-9D1B2520BE86}" type="parTrans" cxnId="{B2D215B3-AC34-44A5-8538-559DBAA92BDD}">
      <dgm:prSet/>
      <dgm:spPr/>
      <dgm:t>
        <a:bodyPr/>
        <a:lstStyle/>
        <a:p>
          <a:endParaRPr lang="en-US"/>
        </a:p>
      </dgm:t>
    </dgm:pt>
    <dgm:pt modelId="{83EAABC3-67E0-447E-9B8B-71240D2E4039}" type="sibTrans" cxnId="{B2D215B3-AC34-44A5-8538-559DBAA92BDD}">
      <dgm:prSet/>
      <dgm:spPr/>
      <dgm:t>
        <a:bodyPr/>
        <a:lstStyle/>
        <a:p>
          <a:endParaRPr lang="en-US"/>
        </a:p>
      </dgm:t>
    </dgm:pt>
    <dgm:pt modelId="{D476D583-4E08-4C4F-9B5D-96B08DD68C85}" type="pres">
      <dgm:prSet presAssocID="{C1ACAB14-DE0C-4550-9D0A-E96DD3DEADAE}" presName="linear" presStyleCnt="0">
        <dgm:presLayoutVars>
          <dgm:animLvl val="lvl"/>
          <dgm:resizeHandles val="exact"/>
        </dgm:presLayoutVars>
      </dgm:prSet>
      <dgm:spPr/>
    </dgm:pt>
    <dgm:pt modelId="{C3897F02-E59C-4A4F-A41F-DEC07E4A9ED1}" type="pres">
      <dgm:prSet presAssocID="{0D2DA036-BFC1-4AA8-BF35-2067AE1C3C60}" presName="parentText" presStyleLbl="node1" presStyleIdx="0" presStyleCnt="1" custLinFactNeighborX="4194" custLinFactNeighborY="-12259">
        <dgm:presLayoutVars>
          <dgm:chMax val="0"/>
          <dgm:bulletEnabled val="1"/>
        </dgm:presLayoutVars>
      </dgm:prSet>
      <dgm:spPr/>
    </dgm:pt>
  </dgm:ptLst>
  <dgm:cxnLst>
    <dgm:cxn modelId="{07420338-9415-4F16-BE7E-7DFF48A7019E}" type="presOf" srcId="{C1ACAB14-DE0C-4550-9D0A-E96DD3DEADAE}" destId="{D476D583-4E08-4C4F-9B5D-96B08DD68C85}" srcOrd="0" destOrd="0" presId="urn:microsoft.com/office/officeart/2005/8/layout/vList2"/>
    <dgm:cxn modelId="{13FEF752-53EB-41DD-AC7B-C84B8A7EC19D}" type="presOf" srcId="{0D2DA036-BFC1-4AA8-BF35-2067AE1C3C60}" destId="{C3897F02-E59C-4A4F-A41F-DEC07E4A9ED1}" srcOrd="0" destOrd="0" presId="urn:microsoft.com/office/officeart/2005/8/layout/vList2"/>
    <dgm:cxn modelId="{B2D215B3-AC34-44A5-8538-559DBAA92BDD}" srcId="{C1ACAB14-DE0C-4550-9D0A-E96DD3DEADAE}" destId="{0D2DA036-BFC1-4AA8-BF35-2067AE1C3C60}" srcOrd="0" destOrd="0" parTransId="{0EB7F757-CBBC-41AA-8566-9D1B2520BE86}" sibTransId="{83EAABC3-67E0-447E-9B8B-71240D2E4039}"/>
    <dgm:cxn modelId="{7DF7F305-6176-404B-A4E8-A9524FFAD4A5}" type="presParOf" srcId="{D476D583-4E08-4C4F-9B5D-96B08DD68C85}" destId="{C3897F02-E59C-4A4F-A41F-DEC07E4A9ED1}"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CAD71-36BD-475F-BBD5-5DDDA523B1EA}"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E38E6429-FEF4-4B82-906F-CF3F9CAFBA24}">
      <dgm:prSet/>
      <dgm:spPr/>
      <dgm:t>
        <a:bodyPr/>
        <a:lstStyle/>
        <a:p>
          <a:r>
            <a:rPr lang="en-GB" b="1" i="0" dirty="0"/>
            <a:t>Will be predicted as actually completed bookings out of all successfully completed bookings. </a:t>
          </a:r>
          <a:endParaRPr lang="en-US" dirty="0"/>
        </a:p>
      </dgm:t>
    </dgm:pt>
    <dgm:pt modelId="{1679D50F-2522-4E5A-A987-D0231F4D994B}" type="parTrans" cxnId="{A1B77146-6C03-4665-B8F2-BFA353D8C553}">
      <dgm:prSet/>
      <dgm:spPr/>
      <dgm:t>
        <a:bodyPr/>
        <a:lstStyle/>
        <a:p>
          <a:endParaRPr lang="en-US"/>
        </a:p>
      </dgm:t>
    </dgm:pt>
    <dgm:pt modelId="{C48F3184-F414-4809-A9F6-612BCB57CC3D}" type="sibTrans" cxnId="{A1B77146-6C03-4665-B8F2-BFA353D8C553}">
      <dgm:prSet/>
      <dgm:spPr/>
      <dgm:t>
        <a:bodyPr/>
        <a:lstStyle/>
        <a:p>
          <a:endParaRPr lang="en-US"/>
        </a:p>
      </dgm:t>
    </dgm:pt>
    <dgm:pt modelId="{ED25036C-FED7-4D51-94BC-27FAFAA2750D}" type="pres">
      <dgm:prSet presAssocID="{255CAD71-36BD-475F-BBD5-5DDDA523B1EA}" presName="linear" presStyleCnt="0">
        <dgm:presLayoutVars>
          <dgm:animLvl val="lvl"/>
          <dgm:resizeHandles val="exact"/>
        </dgm:presLayoutVars>
      </dgm:prSet>
      <dgm:spPr/>
    </dgm:pt>
    <dgm:pt modelId="{0F424CC5-9057-4A80-B3C7-EF2937D4D541}" type="pres">
      <dgm:prSet presAssocID="{E38E6429-FEF4-4B82-906F-CF3F9CAFBA24}" presName="parentText" presStyleLbl="node1" presStyleIdx="0" presStyleCnt="1" custLinFactNeighborX="-13494" custLinFactNeighborY="-5494">
        <dgm:presLayoutVars>
          <dgm:chMax val="0"/>
          <dgm:bulletEnabled val="1"/>
        </dgm:presLayoutVars>
      </dgm:prSet>
      <dgm:spPr/>
    </dgm:pt>
  </dgm:ptLst>
  <dgm:cxnLst>
    <dgm:cxn modelId="{A1B77146-6C03-4665-B8F2-BFA353D8C553}" srcId="{255CAD71-36BD-475F-BBD5-5DDDA523B1EA}" destId="{E38E6429-FEF4-4B82-906F-CF3F9CAFBA24}" srcOrd="0" destOrd="0" parTransId="{1679D50F-2522-4E5A-A987-D0231F4D994B}" sibTransId="{C48F3184-F414-4809-A9F6-612BCB57CC3D}"/>
    <dgm:cxn modelId="{8811F18F-F1AF-4AF9-A1F7-4276A933402A}" type="presOf" srcId="{E38E6429-FEF4-4B82-906F-CF3F9CAFBA24}" destId="{0F424CC5-9057-4A80-B3C7-EF2937D4D541}" srcOrd="0" destOrd="0" presId="urn:microsoft.com/office/officeart/2005/8/layout/vList2"/>
    <dgm:cxn modelId="{F62626BF-E60E-4D8D-BAB4-8542E6870548}" type="presOf" srcId="{255CAD71-36BD-475F-BBD5-5DDDA523B1EA}" destId="{ED25036C-FED7-4D51-94BC-27FAFAA2750D}" srcOrd="0" destOrd="0" presId="urn:microsoft.com/office/officeart/2005/8/layout/vList2"/>
    <dgm:cxn modelId="{AC3B22AF-7592-4B2C-9F03-06C5C60504FE}" type="presParOf" srcId="{ED25036C-FED7-4D51-94BC-27FAFAA2750D}" destId="{0F424CC5-9057-4A80-B3C7-EF2937D4D541}" srcOrd="0" destOrd="0" presId="urn:microsoft.com/office/officeart/2005/8/layout/vList2"/>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A352FF0-E042-46AE-92AA-B14684F1F726}" type="doc">
      <dgm:prSet loTypeId="urn:microsoft.com/office/officeart/2005/8/layout/vList2" loCatId="list" qsTypeId="urn:microsoft.com/office/officeart/2005/8/quickstyle/3d1" qsCatId="3D" csTypeId="urn:microsoft.com/office/officeart/2005/8/colors/accent1_2" csCatId="accent1"/>
      <dgm:spPr/>
      <dgm:t>
        <a:bodyPr/>
        <a:lstStyle/>
        <a:p>
          <a:endParaRPr lang="en-US"/>
        </a:p>
      </dgm:t>
    </dgm:pt>
    <dgm:pt modelId="{D28A6FE5-05FF-4A91-B52D-A966CFDC4FD2}">
      <dgm:prSet/>
      <dgm:spPr/>
      <dgm:t>
        <a:bodyPr/>
        <a:lstStyle/>
        <a:p>
          <a:r>
            <a:rPr lang="en-GB" b="1" i="0"/>
            <a:t>62% Chance of predicting true incomplete bookings correctly. </a:t>
          </a:r>
          <a:endParaRPr lang="en-US"/>
        </a:p>
      </dgm:t>
    </dgm:pt>
    <dgm:pt modelId="{485ADBC6-EF57-47A0-94F8-01F41825186E}" type="parTrans" cxnId="{0AA58E9D-A2AF-46BF-AEFC-C383718177FB}">
      <dgm:prSet/>
      <dgm:spPr/>
      <dgm:t>
        <a:bodyPr/>
        <a:lstStyle/>
        <a:p>
          <a:endParaRPr lang="en-US"/>
        </a:p>
      </dgm:t>
    </dgm:pt>
    <dgm:pt modelId="{F15ABDB0-E581-46B9-B378-C8F2AA3DFCA2}" type="sibTrans" cxnId="{0AA58E9D-A2AF-46BF-AEFC-C383718177FB}">
      <dgm:prSet/>
      <dgm:spPr/>
      <dgm:t>
        <a:bodyPr/>
        <a:lstStyle/>
        <a:p>
          <a:endParaRPr lang="en-US"/>
        </a:p>
      </dgm:t>
    </dgm:pt>
    <dgm:pt modelId="{73EBE560-DC40-4DCE-94CB-E50F059E3001}" type="pres">
      <dgm:prSet presAssocID="{EA352FF0-E042-46AE-92AA-B14684F1F726}" presName="linear" presStyleCnt="0">
        <dgm:presLayoutVars>
          <dgm:animLvl val="lvl"/>
          <dgm:resizeHandles val="exact"/>
        </dgm:presLayoutVars>
      </dgm:prSet>
      <dgm:spPr/>
    </dgm:pt>
    <dgm:pt modelId="{B03EF26B-1ABB-4345-A079-8F34469CE25F}" type="pres">
      <dgm:prSet presAssocID="{D28A6FE5-05FF-4A91-B52D-A966CFDC4FD2}" presName="parentText" presStyleLbl="node1" presStyleIdx="0" presStyleCnt="1" custLinFactNeighborX="5361" custLinFactNeighborY="16863">
        <dgm:presLayoutVars>
          <dgm:chMax val="0"/>
          <dgm:bulletEnabled val="1"/>
        </dgm:presLayoutVars>
      </dgm:prSet>
      <dgm:spPr/>
    </dgm:pt>
  </dgm:ptLst>
  <dgm:cxnLst>
    <dgm:cxn modelId="{6DC7568D-B726-45C6-835E-0B69A32DD116}" type="presOf" srcId="{EA352FF0-E042-46AE-92AA-B14684F1F726}" destId="{73EBE560-DC40-4DCE-94CB-E50F059E3001}" srcOrd="0" destOrd="0" presId="urn:microsoft.com/office/officeart/2005/8/layout/vList2"/>
    <dgm:cxn modelId="{0AA58E9D-A2AF-46BF-AEFC-C383718177FB}" srcId="{EA352FF0-E042-46AE-92AA-B14684F1F726}" destId="{D28A6FE5-05FF-4A91-B52D-A966CFDC4FD2}" srcOrd="0" destOrd="0" parTransId="{485ADBC6-EF57-47A0-94F8-01F41825186E}" sibTransId="{F15ABDB0-E581-46B9-B378-C8F2AA3DFCA2}"/>
    <dgm:cxn modelId="{5B31E4D5-EC9F-40BE-8FF4-282889D153A6}" type="presOf" srcId="{D28A6FE5-05FF-4A91-B52D-A966CFDC4FD2}" destId="{B03EF26B-1ABB-4345-A079-8F34469CE25F}" srcOrd="0" destOrd="0" presId="urn:microsoft.com/office/officeart/2005/8/layout/vList2"/>
    <dgm:cxn modelId="{393E2600-1A48-48F0-9CB7-40082C8784BF}" type="presParOf" srcId="{73EBE560-DC40-4DCE-94CB-E50F059E3001}" destId="{B03EF26B-1ABB-4345-A079-8F34469CE25F}" srcOrd="0" destOrd="0" presId="urn:microsoft.com/office/officeart/2005/8/layout/vList2"/>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F3E5839-2019-41E8-A1C2-B7244087EE85}" type="doc">
      <dgm:prSet loTypeId="urn:microsoft.com/office/officeart/2005/8/layout/vList2" loCatId="list" qsTypeId="urn:microsoft.com/office/officeart/2005/8/quickstyle/3d2" qsCatId="3D" csTypeId="urn:microsoft.com/office/officeart/2005/8/colors/accent1_2" csCatId="accent1"/>
      <dgm:spPr/>
      <dgm:t>
        <a:bodyPr/>
        <a:lstStyle/>
        <a:p>
          <a:endParaRPr lang="en-US"/>
        </a:p>
      </dgm:t>
    </dgm:pt>
    <dgm:pt modelId="{65175E72-299E-40C2-BF8C-7D180B0E883C}">
      <dgm:prSet/>
      <dgm:spPr/>
      <dgm:t>
        <a:bodyPr/>
        <a:lstStyle/>
        <a:p>
          <a:r>
            <a:rPr lang="en-GB" b="1" i="0"/>
            <a:t>Top features that can drive successful flight bookings.</a:t>
          </a:r>
          <a:endParaRPr lang="en-US"/>
        </a:p>
      </dgm:t>
    </dgm:pt>
    <dgm:pt modelId="{5AAC6699-4038-4A33-989E-1151C0E30D1A}" type="parTrans" cxnId="{22E6ACDD-EA3A-4AD9-8548-AAFF8D25E594}">
      <dgm:prSet/>
      <dgm:spPr/>
      <dgm:t>
        <a:bodyPr/>
        <a:lstStyle/>
        <a:p>
          <a:endParaRPr lang="en-US"/>
        </a:p>
      </dgm:t>
    </dgm:pt>
    <dgm:pt modelId="{115E0D27-2C38-4F7E-A359-6C0EC04B53D9}" type="sibTrans" cxnId="{22E6ACDD-EA3A-4AD9-8548-AAFF8D25E594}">
      <dgm:prSet/>
      <dgm:spPr/>
      <dgm:t>
        <a:bodyPr/>
        <a:lstStyle/>
        <a:p>
          <a:endParaRPr lang="en-US"/>
        </a:p>
      </dgm:t>
    </dgm:pt>
    <dgm:pt modelId="{0D3C5DD5-7EF3-4B28-8DDB-997A723A7803}" type="pres">
      <dgm:prSet presAssocID="{AF3E5839-2019-41E8-A1C2-B7244087EE85}" presName="linear" presStyleCnt="0">
        <dgm:presLayoutVars>
          <dgm:animLvl val="lvl"/>
          <dgm:resizeHandles val="exact"/>
        </dgm:presLayoutVars>
      </dgm:prSet>
      <dgm:spPr/>
    </dgm:pt>
    <dgm:pt modelId="{645DE841-6468-457E-83F5-A3B41CDBAFDC}" type="pres">
      <dgm:prSet presAssocID="{65175E72-299E-40C2-BF8C-7D180B0E883C}" presName="parentText" presStyleLbl="node1" presStyleIdx="0" presStyleCnt="1" custLinFactNeighborX="-6346" custLinFactNeighborY="-342">
        <dgm:presLayoutVars>
          <dgm:chMax val="0"/>
          <dgm:bulletEnabled val="1"/>
        </dgm:presLayoutVars>
      </dgm:prSet>
      <dgm:spPr/>
    </dgm:pt>
  </dgm:ptLst>
  <dgm:cxnLst>
    <dgm:cxn modelId="{CB778E9A-E9A3-4CAB-A056-9DBAA938CCA2}" type="presOf" srcId="{AF3E5839-2019-41E8-A1C2-B7244087EE85}" destId="{0D3C5DD5-7EF3-4B28-8DDB-997A723A7803}" srcOrd="0" destOrd="0" presId="urn:microsoft.com/office/officeart/2005/8/layout/vList2"/>
    <dgm:cxn modelId="{3A0694FA-C798-4E5B-B4A9-1BC84BBC6ED7}" type="presOf" srcId="{65175E72-299E-40C2-BF8C-7D180B0E883C}" destId="{645DE841-6468-457E-83F5-A3B41CDBAFDC}" srcOrd="0" destOrd="0" presId="urn:microsoft.com/office/officeart/2005/8/layout/vList2"/>
    <dgm:cxn modelId="{22E6ACDD-EA3A-4AD9-8548-AAFF8D25E594}" srcId="{AF3E5839-2019-41E8-A1C2-B7244087EE85}" destId="{65175E72-299E-40C2-BF8C-7D180B0E883C}" srcOrd="0" destOrd="0" parTransId="{5AAC6699-4038-4A33-989E-1151C0E30D1A}" sibTransId="{115E0D27-2C38-4F7E-A359-6C0EC04B53D9}"/>
    <dgm:cxn modelId="{E64B83F0-74B6-40D7-9035-402B37C38546}" type="presParOf" srcId="{0D3C5DD5-7EF3-4B28-8DDB-997A723A7803}" destId="{645DE841-6468-457E-83F5-A3B41CDBAFDC}" srcOrd="0" destOrd="0" presId="urn:microsoft.com/office/officeart/2005/8/layout/vList2"/>
  </dgm:cxnLst>
  <dgm:bg/>
  <dgm:whole/>
  <dgm:extLst>
    <a:ext uri="http://schemas.microsoft.com/office/drawing/2008/diagram">
      <dsp:dataModelExt xmlns:dsp="http://schemas.microsoft.com/office/drawing/2008/diagram" relId="rId24"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D42877-3F3D-473E-AF4E-39D1A342A238}" type="doc">
      <dgm:prSet loTypeId="urn:microsoft.com/office/officeart/2005/8/layout/hList1" loCatId="list" qsTypeId="urn:microsoft.com/office/officeart/2005/8/quickstyle/3d2" qsCatId="3D" csTypeId="urn:microsoft.com/office/officeart/2005/8/colors/accent1_2" csCatId="accent1"/>
      <dgm:spPr/>
      <dgm:t>
        <a:bodyPr/>
        <a:lstStyle/>
        <a:p>
          <a:endParaRPr lang="en-US"/>
        </a:p>
      </dgm:t>
    </dgm:pt>
    <dgm:pt modelId="{BC7ACAA8-EDC1-40B3-AFB3-0C46E03C3EBB}">
      <dgm:prSet/>
      <dgm:spPr/>
      <dgm:t>
        <a:bodyPr/>
        <a:lstStyle/>
        <a:p>
          <a:r>
            <a:rPr lang="en-US" b="0" i="0" baseline="0" dirty="0"/>
            <a:t>We are focused on the issue of not accurately predicting successful bookings. An imbalanced dataset leads to higher accuracy but fails to effectively predict the successful bookings. The dataset was balanced with 8k labeled as incomplete bookings and 7k labeled as complete bookings.</a:t>
          </a:r>
          <a:endParaRPr lang="en-US" dirty="0"/>
        </a:p>
      </dgm:t>
    </dgm:pt>
    <dgm:pt modelId="{1D11598D-F6EE-45A9-9689-91D481F0CED3}" type="parTrans" cxnId="{1B710357-068C-4322-90FC-DDF334F339F1}">
      <dgm:prSet/>
      <dgm:spPr/>
      <dgm:t>
        <a:bodyPr/>
        <a:lstStyle/>
        <a:p>
          <a:endParaRPr lang="en-US"/>
        </a:p>
      </dgm:t>
    </dgm:pt>
    <dgm:pt modelId="{EA716765-79B2-41A0-8B25-62D678D208BB}" type="sibTrans" cxnId="{1B710357-068C-4322-90FC-DDF334F339F1}">
      <dgm:prSet/>
      <dgm:spPr/>
      <dgm:t>
        <a:bodyPr/>
        <a:lstStyle/>
        <a:p>
          <a:endParaRPr lang="en-US"/>
        </a:p>
      </dgm:t>
    </dgm:pt>
    <dgm:pt modelId="{132ADD57-D65F-4A9A-9366-101A23DE0937}" type="pres">
      <dgm:prSet presAssocID="{EDD42877-3F3D-473E-AF4E-39D1A342A238}" presName="Name0" presStyleCnt="0">
        <dgm:presLayoutVars>
          <dgm:dir/>
          <dgm:animLvl val="lvl"/>
          <dgm:resizeHandles val="exact"/>
        </dgm:presLayoutVars>
      </dgm:prSet>
      <dgm:spPr/>
    </dgm:pt>
    <dgm:pt modelId="{DF40A6DD-631A-4590-9545-F15D0B99AC38}" type="pres">
      <dgm:prSet presAssocID="{BC7ACAA8-EDC1-40B3-AFB3-0C46E03C3EBB}" presName="composite" presStyleCnt="0"/>
      <dgm:spPr/>
    </dgm:pt>
    <dgm:pt modelId="{2A93CE12-165A-4843-B10A-5450FACE7DB0}" type="pres">
      <dgm:prSet presAssocID="{BC7ACAA8-EDC1-40B3-AFB3-0C46E03C3EBB}" presName="parTx" presStyleLbl="alignNode1" presStyleIdx="0" presStyleCnt="1">
        <dgm:presLayoutVars>
          <dgm:chMax val="0"/>
          <dgm:chPref val="0"/>
          <dgm:bulletEnabled val="1"/>
        </dgm:presLayoutVars>
      </dgm:prSet>
      <dgm:spPr/>
    </dgm:pt>
    <dgm:pt modelId="{E0B5A842-8AD8-460F-B324-64A8E3D3DC9C}" type="pres">
      <dgm:prSet presAssocID="{BC7ACAA8-EDC1-40B3-AFB3-0C46E03C3EBB}" presName="desTx" presStyleLbl="alignAccFollowNode1" presStyleIdx="0" presStyleCnt="1" custLinFactNeighborX="5442" custLinFactNeighborY="29867">
        <dgm:presLayoutVars>
          <dgm:bulletEnabled val="1"/>
        </dgm:presLayoutVars>
      </dgm:prSet>
      <dgm:spPr/>
    </dgm:pt>
  </dgm:ptLst>
  <dgm:cxnLst>
    <dgm:cxn modelId="{1B710357-068C-4322-90FC-DDF334F339F1}" srcId="{EDD42877-3F3D-473E-AF4E-39D1A342A238}" destId="{BC7ACAA8-EDC1-40B3-AFB3-0C46E03C3EBB}" srcOrd="0" destOrd="0" parTransId="{1D11598D-F6EE-45A9-9689-91D481F0CED3}" sibTransId="{EA716765-79B2-41A0-8B25-62D678D208BB}"/>
    <dgm:cxn modelId="{89E74F91-E787-4B2C-A2FC-E2B03D43E432}" type="presOf" srcId="{BC7ACAA8-EDC1-40B3-AFB3-0C46E03C3EBB}" destId="{2A93CE12-165A-4843-B10A-5450FACE7DB0}" srcOrd="0" destOrd="0" presId="urn:microsoft.com/office/officeart/2005/8/layout/hList1"/>
    <dgm:cxn modelId="{11496DB0-E2B0-418D-BF4B-59D13312666B}" type="presOf" srcId="{EDD42877-3F3D-473E-AF4E-39D1A342A238}" destId="{132ADD57-D65F-4A9A-9366-101A23DE0937}" srcOrd="0" destOrd="0" presId="urn:microsoft.com/office/officeart/2005/8/layout/hList1"/>
    <dgm:cxn modelId="{5E387333-6066-436D-A567-9B41FE9AA25D}" type="presParOf" srcId="{132ADD57-D65F-4A9A-9366-101A23DE0937}" destId="{DF40A6DD-631A-4590-9545-F15D0B99AC38}" srcOrd="0" destOrd="0" presId="urn:microsoft.com/office/officeart/2005/8/layout/hList1"/>
    <dgm:cxn modelId="{5B133E03-A205-4840-9440-889DF26CD2A9}" type="presParOf" srcId="{DF40A6DD-631A-4590-9545-F15D0B99AC38}" destId="{2A93CE12-165A-4843-B10A-5450FACE7DB0}" srcOrd="0" destOrd="0" presId="urn:microsoft.com/office/officeart/2005/8/layout/hList1"/>
    <dgm:cxn modelId="{DEC73A96-AA7F-46B3-B236-2174354F577D}" type="presParOf" srcId="{DF40A6DD-631A-4590-9545-F15D0B99AC38}" destId="{E0B5A842-8AD8-460F-B324-64A8E3D3DC9C}" srcOrd="1" destOrd="0" presId="urn:microsoft.com/office/officeart/2005/8/layout/hList1"/>
  </dgm:cxnLst>
  <dgm:bg/>
  <dgm:whole/>
  <dgm:extLst>
    <a:ext uri="http://schemas.microsoft.com/office/drawing/2008/diagram">
      <dsp:dataModelExt xmlns:dsp="http://schemas.microsoft.com/office/drawing/2008/diagram" relId="rId2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EA2C54-B132-421F-81A0-EB9ED32B3F37}" type="doc">
      <dgm:prSet loTypeId="urn:microsoft.com/office/officeart/2005/8/layout/vList2" loCatId="list" qsTypeId="urn:microsoft.com/office/officeart/2005/8/quickstyle/3d2" qsCatId="3D" csTypeId="urn:microsoft.com/office/officeart/2005/8/colors/accent1_1" csCatId="accent1" phldr="1"/>
      <dgm:spPr/>
      <dgm:t>
        <a:bodyPr/>
        <a:lstStyle/>
        <a:p>
          <a:endParaRPr lang="en-US"/>
        </a:p>
      </dgm:t>
    </dgm:pt>
    <dgm:pt modelId="{3D75D369-CA4E-4421-998B-54AD691030C5}">
      <dgm:prSet/>
      <dgm:spPr/>
      <dgm:t>
        <a:bodyPr/>
        <a:lstStyle/>
        <a:p>
          <a:pPr algn="r"/>
          <a:r>
            <a:rPr lang="en-GB" dirty="0"/>
            <a:t>  Key metrics	</a:t>
          </a:r>
          <a:endParaRPr lang="en-US" dirty="0"/>
        </a:p>
      </dgm:t>
    </dgm:pt>
    <dgm:pt modelId="{D89330F4-81E1-4D83-B134-62FF0A06F31D}" type="parTrans" cxnId="{6259EC7F-2EC3-465F-B5D9-6707F83F4E05}">
      <dgm:prSet/>
      <dgm:spPr/>
      <dgm:t>
        <a:bodyPr/>
        <a:lstStyle/>
        <a:p>
          <a:endParaRPr lang="en-US"/>
        </a:p>
      </dgm:t>
    </dgm:pt>
    <dgm:pt modelId="{A00C96D4-192A-4D53-AE1F-9D979D37439E}" type="sibTrans" cxnId="{6259EC7F-2EC3-465F-B5D9-6707F83F4E05}">
      <dgm:prSet/>
      <dgm:spPr/>
      <dgm:t>
        <a:bodyPr/>
        <a:lstStyle/>
        <a:p>
          <a:endParaRPr lang="en-US"/>
        </a:p>
      </dgm:t>
    </dgm:pt>
    <dgm:pt modelId="{48B3FAD9-1A22-42BA-957D-2D7195D2FC1D}" type="pres">
      <dgm:prSet presAssocID="{66EA2C54-B132-421F-81A0-EB9ED32B3F37}" presName="linear" presStyleCnt="0">
        <dgm:presLayoutVars>
          <dgm:animLvl val="lvl"/>
          <dgm:resizeHandles val="exact"/>
        </dgm:presLayoutVars>
      </dgm:prSet>
      <dgm:spPr/>
    </dgm:pt>
    <dgm:pt modelId="{55C6FB9E-2A31-415C-AC80-79283A893D98}" type="pres">
      <dgm:prSet presAssocID="{3D75D369-CA4E-4421-998B-54AD691030C5}" presName="parentText" presStyleLbl="node1" presStyleIdx="0" presStyleCnt="1" custScaleX="99858" custScaleY="118309" custLinFactNeighborX="614" custLinFactNeighborY="-21907">
        <dgm:presLayoutVars>
          <dgm:chMax val="0"/>
          <dgm:bulletEnabled val="1"/>
        </dgm:presLayoutVars>
      </dgm:prSet>
      <dgm:spPr/>
    </dgm:pt>
  </dgm:ptLst>
  <dgm:cxnLst>
    <dgm:cxn modelId="{41D7CF2C-B7C5-4FA9-8F7C-8923C18FFA44}" type="presOf" srcId="{3D75D369-CA4E-4421-998B-54AD691030C5}" destId="{55C6FB9E-2A31-415C-AC80-79283A893D98}" srcOrd="0" destOrd="0" presId="urn:microsoft.com/office/officeart/2005/8/layout/vList2"/>
    <dgm:cxn modelId="{6259EC7F-2EC3-465F-B5D9-6707F83F4E05}" srcId="{66EA2C54-B132-421F-81A0-EB9ED32B3F37}" destId="{3D75D369-CA4E-4421-998B-54AD691030C5}" srcOrd="0" destOrd="0" parTransId="{D89330F4-81E1-4D83-B134-62FF0A06F31D}" sibTransId="{A00C96D4-192A-4D53-AE1F-9D979D37439E}"/>
    <dgm:cxn modelId="{2A9FFBA8-71FA-42B2-A931-3B035929CB08}" type="presOf" srcId="{66EA2C54-B132-421F-81A0-EB9ED32B3F37}" destId="{48B3FAD9-1A22-42BA-957D-2D7195D2FC1D}" srcOrd="0" destOrd="0" presId="urn:microsoft.com/office/officeart/2005/8/layout/vList2"/>
    <dgm:cxn modelId="{41E14440-FC46-4D5A-BFB9-2F0EE88C37B9}" type="presParOf" srcId="{48B3FAD9-1A22-42BA-957D-2D7195D2FC1D}" destId="{55C6FB9E-2A31-415C-AC80-79283A893D98}" srcOrd="0"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A82340-38BC-4A53-AC5D-192673DB04FB}" type="doc">
      <dgm:prSet loTypeId="urn:microsoft.com/office/officeart/2005/8/layout/hList1" loCatId="list" qsTypeId="urn:microsoft.com/office/officeart/2005/8/quickstyle/3d2" qsCatId="3D" csTypeId="urn:microsoft.com/office/officeart/2005/8/colors/accent1_2" csCatId="accent1"/>
      <dgm:spPr/>
      <dgm:t>
        <a:bodyPr/>
        <a:lstStyle/>
        <a:p>
          <a:endParaRPr lang="en-US"/>
        </a:p>
      </dgm:t>
    </dgm:pt>
    <dgm:pt modelId="{3325D78B-442F-4EDD-A5DA-78FB87184DE8}">
      <dgm:prSet/>
      <dgm:spPr/>
      <dgm:t>
        <a:bodyPr/>
        <a:lstStyle/>
        <a:p>
          <a:r>
            <a:rPr lang="en-GB" b="1" i="0" dirty="0">
              <a:latin typeface="Times New Roman" panose="02020603050405020304" pitchFamily="18" charset="0"/>
              <a:cs typeface="Times New Roman" panose="02020603050405020304" pitchFamily="18" charset="0"/>
            </a:rPr>
            <a:t>What customers are happy and unsatisfied about for different ratings class:</a:t>
          </a:r>
          <a:endParaRPr lang="en-US" dirty="0">
            <a:latin typeface="Times New Roman" panose="02020603050405020304" pitchFamily="18" charset="0"/>
            <a:cs typeface="Times New Roman" panose="02020603050405020304" pitchFamily="18" charset="0"/>
          </a:endParaRPr>
        </a:p>
      </dgm:t>
    </dgm:pt>
    <dgm:pt modelId="{527E3E17-0884-4FD1-A0F4-F1EE688C0829}" type="parTrans" cxnId="{09E8AE42-51EC-4501-9681-E90DAB80C0D3}">
      <dgm:prSet/>
      <dgm:spPr/>
      <dgm:t>
        <a:bodyPr/>
        <a:lstStyle/>
        <a:p>
          <a:endParaRPr lang="en-US"/>
        </a:p>
      </dgm:t>
    </dgm:pt>
    <dgm:pt modelId="{B648C4B8-930A-467A-8A2C-A05366F9DA4D}" type="sibTrans" cxnId="{09E8AE42-51EC-4501-9681-E90DAB80C0D3}">
      <dgm:prSet/>
      <dgm:spPr/>
      <dgm:t>
        <a:bodyPr/>
        <a:lstStyle/>
        <a:p>
          <a:endParaRPr lang="en-US"/>
        </a:p>
      </dgm:t>
    </dgm:pt>
    <dgm:pt modelId="{472F7347-F081-4731-9580-B9BF3EAC2583}">
      <dgm:prSet/>
      <dgm:spPr/>
      <dgm:t>
        <a:bodyPr/>
        <a:lstStyle/>
        <a:p>
          <a:r>
            <a:rPr lang="en-GB" b="1" i="0" dirty="0">
              <a:latin typeface="Times New Roman" panose="02020603050405020304" pitchFamily="18" charset="0"/>
              <a:cs typeface="Times New Roman" panose="02020603050405020304" pitchFamily="18" charset="0"/>
            </a:rPr>
            <a:t>7-10 ratings wrote about </a:t>
          </a:r>
          <a:r>
            <a:rPr lang="en-GB" b="1" i="1" dirty="0">
              <a:latin typeface="Times New Roman" panose="02020603050405020304" pitchFamily="18" charset="0"/>
              <a:cs typeface="Times New Roman" panose="02020603050405020304" pitchFamily="18" charset="0"/>
            </a:rPr>
            <a:t>comfortable seats, good inflight entertainment, descent food quality.</a:t>
          </a:r>
          <a:endParaRPr lang="en-US" dirty="0">
            <a:latin typeface="Times New Roman" panose="02020603050405020304" pitchFamily="18" charset="0"/>
            <a:cs typeface="Times New Roman" panose="02020603050405020304" pitchFamily="18" charset="0"/>
          </a:endParaRPr>
        </a:p>
      </dgm:t>
    </dgm:pt>
    <dgm:pt modelId="{D729F7A4-7808-4142-85F9-B3ECA21824BD}" type="parTrans" cxnId="{994ECB5D-0863-472F-9D6E-2D4973C11721}">
      <dgm:prSet/>
      <dgm:spPr/>
      <dgm:t>
        <a:bodyPr/>
        <a:lstStyle/>
        <a:p>
          <a:endParaRPr lang="en-US"/>
        </a:p>
      </dgm:t>
    </dgm:pt>
    <dgm:pt modelId="{46154EAE-E152-4C58-A36E-FB7C83FC2350}" type="sibTrans" cxnId="{994ECB5D-0863-472F-9D6E-2D4973C11721}">
      <dgm:prSet/>
      <dgm:spPr/>
      <dgm:t>
        <a:bodyPr/>
        <a:lstStyle/>
        <a:p>
          <a:endParaRPr lang="en-US"/>
        </a:p>
      </dgm:t>
    </dgm:pt>
    <dgm:pt modelId="{9A76F351-BE0B-468E-9AF3-1176A2124809}">
      <dgm:prSet/>
      <dgm:spPr/>
      <dgm:t>
        <a:bodyPr/>
        <a:lstStyle/>
        <a:p>
          <a:r>
            <a:rPr lang="en-GB" b="1" i="0" dirty="0">
              <a:latin typeface="Times New Roman" panose="02020603050405020304" pitchFamily="18" charset="0"/>
              <a:cs typeface="Times New Roman" panose="02020603050405020304" pitchFamily="18" charset="0"/>
            </a:rPr>
            <a:t>4-6 ratings faced problem with small entertainment screen, long passport check queue, bad business class experience. </a:t>
          </a:r>
          <a:endParaRPr lang="en-US" dirty="0">
            <a:latin typeface="Times New Roman" panose="02020603050405020304" pitchFamily="18" charset="0"/>
            <a:cs typeface="Times New Roman" panose="02020603050405020304" pitchFamily="18" charset="0"/>
          </a:endParaRPr>
        </a:p>
      </dgm:t>
    </dgm:pt>
    <dgm:pt modelId="{D7236A2A-2D5C-4B32-B199-E054653C6472}" type="parTrans" cxnId="{959FC875-8040-4CF6-92F0-F48693D8D058}">
      <dgm:prSet/>
      <dgm:spPr/>
      <dgm:t>
        <a:bodyPr/>
        <a:lstStyle/>
        <a:p>
          <a:endParaRPr lang="en-US"/>
        </a:p>
      </dgm:t>
    </dgm:pt>
    <dgm:pt modelId="{F404495B-9A96-496B-AB72-84FDEFB9B7DA}" type="sibTrans" cxnId="{959FC875-8040-4CF6-92F0-F48693D8D058}">
      <dgm:prSet/>
      <dgm:spPr/>
      <dgm:t>
        <a:bodyPr/>
        <a:lstStyle/>
        <a:p>
          <a:endParaRPr lang="en-US"/>
        </a:p>
      </dgm:t>
    </dgm:pt>
    <dgm:pt modelId="{E6C61A4A-4674-4FA8-94F4-20527A197C61}">
      <dgm:prSet/>
      <dgm:spPr/>
      <dgm:t>
        <a:bodyPr/>
        <a:lstStyle/>
        <a:p>
          <a:r>
            <a:rPr lang="en-GB" b="1" i="0" dirty="0">
              <a:latin typeface="Times New Roman" panose="02020603050405020304" pitchFamily="18" charset="0"/>
              <a:cs typeface="Times New Roman" panose="02020603050405020304" pitchFamily="18" charset="0"/>
            </a:rPr>
            <a:t>1-3 ratings wrote dissatisfaction on congested middle seat and small screen while they liked the seats and the food. </a:t>
          </a:r>
          <a:endParaRPr lang="en-US" dirty="0">
            <a:latin typeface="Times New Roman" panose="02020603050405020304" pitchFamily="18" charset="0"/>
            <a:cs typeface="Times New Roman" panose="02020603050405020304" pitchFamily="18" charset="0"/>
          </a:endParaRPr>
        </a:p>
      </dgm:t>
    </dgm:pt>
    <dgm:pt modelId="{5E2282AC-7B12-4D04-BE79-F6EA4B377605}" type="parTrans" cxnId="{485D0D47-1F86-4D7D-AEE0-FDB9A282DFB7}">
      <dgm:prSet/>
      <dgm:spPr/>
      <dgm:t>
        <a:bodyPr/>
        <a:lstStyle/>
        <a:p>
          <a:endParaRPr lang="en-US"/>
        </a:p>
      </dgm:t>
    </dgm:pt>
    <dgm:pt modelId="{20ED9C76-5FF5-4F26-B4B5-380C401111F5}" type="sibTrans" cxnId="{485D0D47-1F86-4D7D-AEE0-FDB9A282DFB7}">
      <dgm:prSet/>
      <dgm:spPr/>
      <dgm:t>
        <a:bodyPr/>
        <a:lstStyle/>
        <a:p>
          <a:endParaRPr lang="en-US"/>
        </a:p>
      </dgm:t>
    </dgm:pt>
    <dgm:pt modelId="{3DC54F61-E2A4-4A22-9F72-A4469C5F0FA4}" type="pres">
      <dgm:prSet presAssocID="{A5A82340-38BC-4A53-AC5D-192673DB04FB}" presName="Name0" presStyleCnt="0">
        <dgm:presLayoutVars>
          <dgm:dir/>
          <dgm:animLvl val="lvl"/>
          <dgm:resizeHandles val="exact"/>
        </dgm:presLayoutVars>
      </dgm:prSet>
      <dgm:spPr/>
    </dgm:pt>
    <dgm:pt modelId="{33AEEB77-6D9C-4EF2-8BEB-DD4B8D6D10F3}" type="pres">
      <dgm:prSet presAssocID="{3325D78B-442F-4EDD-A5DA-78FB87184DE8}" presName="composite" presStyleCnt="0"/>
      <dgm:spPr/>
    </dgm:pt>
    <dgm:pt modelId="{ED4D7D03-A450-4D4A-B25D-68A4DC966506}" type="pres">
      <dgm:prSet presAssocID="{3325D78B-442F-4EDD-A5DA-78FB87184DE8}" presName="parTx" presStyleLbl="alignNode1" presStyleIdx="0" presStyleCnt="1" custLinFactNeighborX="7174" custLinFactNeighborY="-17355">
        <dgm:presLayoutVars>
          <dgm:chMax val="0"/>
          <dgm:chPref val="0"/>
          <dgm:bulletEnabled val="1"/>
        </dgm:presLayoutVars>
      </dgm:prSet>
      <dgm:spPr/>
    </dgm:pt>
    <dgm:pt modelId="{8F491B72-A832-425E-9666-3B17921410E6}" type="pres">
      <dgm:prSet presAssocID="{3325D78B-442F-4EDD-A5DA-78FB87184DE8}" presName="desTx" presStyleLbl="alignAccFollowNode1" presStyleIdx="0" presStyleCnt="1">
        <dgm:presLayoutVars>
          <dgm:bulletEnabled val="1"/>
        </dgm:presLayoutVars>
      </dgm:prSet>
      <dgm:spPr/>
    </dgm:pt>
  </dgm:ptLst>
  <dgm:cxnLst>
    <dgm:cxn modelId="{6F745400-D72F-477C-BB0E-3A88092BBDAE}" type="presOf" srcId="{472F7347-F081-4731-9580-B9BF3EAC2583}" destId="{8F491B72-A832-425E-9666-3B17921410E6}" srcOrd="0" destOrd="0" presId="urn:microsoft.com/office/officeart/2005/8/layout/hList1"/>
    <dgm:cxn modelId="{C7C2085D-EEB3-4666-8D65-53FDBACA873E}" type="presOf" srcId="{E6C61A4A-4674-4FA8-94F4-20527A197C61}" destId="{8F491B72-A832-425E-9666-3B17921410E6}" srcOrd="0" destOrd="2" presId="urn:microsoft.com/office/officeart/2005/8/layout/hList1"/>
    <dgm:cxn modelId="{994ECB5D-0863-472F-9D6E-2D4973C11721}" srcId="{3325D78B-442F-4EDD-A5DA-78FB87184DE8}" destId="{472F7347-F081-4731-9580-B9BF3EAC2583}" srcOrd="0" destOrd="0" parTransId="{D729F7A4-7808-4142-85F9-B3ECA21824BD}" sibTransId="{46154EAE-E152-4C58-A36E-FB7C83FC2350}"/>
    <dgm:cxn modelId="{09E8AE42-51EC-4501-9681-E90DAB80C0D3}" srcId="{A5A82340-38BC-4A53-AC5D-192673DB04FB}" destId="{3325D78B-442F-4EDD-A5DA-78FB87184DE8}" srcOrd="0" destOrd="0" parTransId="{527E3E17-0884-4FD1-A0F4-F1EE688C0829}" sibTransId="{B648C4B8-930A-467A-8A2C-A05366F9DA4D}"/>
    <dgm:cxn modelId="{AE7F8745-8461-4012-A192-7AA5196BAB18}" type="presOf" srcId="{3325D78B-442F-4EDD-A5DA-78FB87184DE8}" destId="{ED4D7D03-A450-4D4A-B25D-68A4DC966506}" srcOrd="0" destOrd="0" presId="urn:microsoft.com/office/officeart/2005/8/layout/hList1"/>
    <dgm:cxn modelId="{485D0D47-1F86-4D7D-AEE0-FDB9A282DFB7}" srcId="{3325D78B-442F-4EDD-A5DA-78FB87184DE8}" destId="{E6C61A4A-4674-4FA8-94F4-20527A197C61}" srcOrd="2" destOrd="0" parTransId="{5E2282AC-7B12-4D04-BE79-F6EA4B377605}" sibTransId="{20ED9C76-5FF5-4F26-B4B5-380C401111F5}"/>
    <dgm:cxn modelId="{959FC875-8040-4CF6-92F0-F48693D8D058}" srcId="{3325D78B-442F-4EDD-A5DA-78FB87184DE8}" destId="{9A76F351-BE0B-468E-9AF3-1176A2124809}" srcOrd="1" destOrd="0" parTransId="{D7236A2A-2D5C-4B32-B199-E054653C6472}" sibTransId="{F404495B-9A96-496B-AB72-84FDEFB9B7DA}"/>
    <dgm:cxn modelId="{A320ED94-9A5B-4DBB-B561-37DD012159E1}" type="presOf" srcId="{A5A82340-38BC-4A53-AC5D-192673DB04FB}" destId="{3DC54F61-E2A4-4A22-9F72-A4469C5F0FA4}" srcOrd="0" destOrd="0" presId="urn:microsoft.com/office/officeart/2005/8/layout/hList1"/>
    <dgm:cxn modelId="{6290D199-B146-4E27-B58A-BF065B187744}" type="presOf" srcId="{9A76F351-BE0B-468E-9AF3-1176A2124809}" destId="{8F491B72-A832-425E-9666-3B17921410E6}" srcOrd="0" destOrd="1" presId="urn:microsoft.com/office/officeart/2005/8/layout/hList1"/>
    <dgm:cxn modelId="{6C68BBDC-857B-4FCD-99C7-FCEE2CD62351}" type="presParOf" srcId="{3DC54F61-E2A4-4A22-9F72-A4469C5F0FA4}" destId="{33AEEB77-6D9C-4EF2-8BEB-DD4B8D6D10F3}" srcOrd="0" destOrd="0" presId="urn:microsoft.com/office/officeart/2005/8/layout/hList1"/>
    <dgm:cxn modelId="{2BA24DA7-0F95-488B-9D53-90DA30EAB98C}" type="presParOf" srcId="{33AEEB77-6D9C-4EF2-8BEB-DD4B8D6D10F3}" destId="{ED4D7D03-A450-4D4A-B25D-68A4DC966506}" srcOrd="0" destOrd="0" presId="urn:microsoft.com/office/officeart/2005/8/layout/hList1"/>
    <dgm:cxn modelId="{56089CC7-CCA7-42F4-8E57-EFBC6707A9BA}" type="presParOf" srcId="{33AEEB77-6D9C-4EF2-8BEB-DD4B8D6D10F3}" destId="{8F491B72-A832-425E-9666-3B17921410E6}" srcOrd="1" destOrd="0" presId="urn:microsoft.com/office/officeart/2005/8/layout/hList1"/>
  </dgm:cxnLst>
  <dgm:bg/>
  <dgm:whole/>
  <dgm:extLst>
    <a:ext uri="http://schemas.microsoft.com/office/drawing/2008/diagram">
      <dsp:dataModelExt xmlns:dsp="http://schemas.microsoft.com/office/drawing/2008/diagram" relId="rId1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CA3832-34C9-4057-9DE7-248F6AE1A1C0}" type="doc">
      <dgm:prSet loTypeId="urn:microsoft.com/office/officeart/2005/8/layout/vList5" loCatId="list" qsTypeId="urn:microsoft.com/office/officeart/2005/8/quickstyle/3d1" qsCatId="3D" csTypeId="urn:microsoft.com/office/officeart/2005/8/colors/accent1_2" csCatId="accent1" phldr="1"/>
      <dgm:spPr/>
      <dgm:t>
        <a:bodyPr/>
        <a:lstStyle/>
        <a:p>
          <a:endParaRPr lang="en-US"/>
        </a:p>
      </dgm:t>
    </dgm:pt>
    <dgm:pt modelId="{384ECCBA-D13F-4495-B71B-6D1FEF546E51}">
      <dgm:prSet/>
      <dgm:spPr/>
      <dgm:t>
        <a:bodyPr/>
        <a:lstStyle/>
        <a:p>
          <a:pPr algn="l"/>
          <a:r>
            <a:rPr lang="en-GB" b="1" dirty="0">
              <a:latin typeface="Times New Roman" panose="02020603050405020304" pitchFamily="18" charset="0"/>
              <a:cs typeface="Times New Roman" panose="02020603050405020304" pitchFamily="18" charset="0"/>
            </a:rPr>
            <a:t>All Customers liked Cabin crew service and staff, general economy seats. Many travelled in Business class.</a:t>
          </a:r>
          <a:endParaRPr lang="en-US" dirty="0">
            <a:latin typeface="Times New Roman" panose="02020603050405020304" pitchFamily="18" charset="0"/>
            <a:cs typeface="Times New Roman" panose="02020603050405020304" pitchFamily="18" charset="0"/>
          </a:endParaRPr>
        </a:p>
      </dgm:t>
    </dgm:pt>
    <dgm:pt modelId="{82E9C387-6A6E-41C3-B525-1D33E1984ED9}" type="parTrans" cxnId="{97AC9CD1-1D50-439E-BF6D-DBAFA55B6C3C}">
      <dgm:prSet/>
      <dgm:spPr/>
      <dgm:t>
        <a:bodyPr/>
        <a:lstStyle/>
        <a:p>
          <a:endParaRPr lang="en-US"/>
        </a:p>
      </dgm:t>
    </dgm:pt>
    <dgm:pt modelId="{3291D989-1E11-494A-81B6-740AA2B49EBA}" type="sibTrans" cxnId="{97AC9CD1-1D50-439E-BF6D-DBAFA55B6C3C}">
      <dgm:prSet/>
      <dgm:spPr/>
      <dgm:t>
        <a:bodyPr/>
        <a:lstStyle/>
        <a:p>
          <a:endParaRPr lang="en-US"/>
        </a:p>
      </dgm:t>
    </dgm:pt>
    <dgm:pt modelId="{9A626BD1-6163-456B-A86B-41F269EA9C9A}">
      <dgm:prSet/>
      <dgm:spPr/>
      <dgm:t>
        <a:bodyPr/>
        <a:lstStyle/>
        <a:p>
          <a:pPr algn="l"/>
          <a:r>
            <a:rPr lang="en-GB" b="1" dirty="0">
              <a:latin typeface="Times New Roman" panose="02020603050405020304" pitchFamily="18" charset="0"/>
              <a:ea typeface="Cambria Math" panose="02040503050406030204" pitchFamily="18" charset="0"/>
              <a:cs typeface="Times New Roman" panose="02020603050405020304" pitchFamily="18" charset="0"/>
            </a:rPr>
            <a:t>Focus on – Economy class service, seats, enhance inflight entertainment experience and importantly Delays.</a:t>
          </a:r>
        </a:p>
        <a:p>
          <a:pPr algn="l"/>
          <a:r>
            <a:rPr lang="en-GB" b="1" dirty="0">
              <a:latin typeface="Times New Roman" panose="02020603050405020304" pitchFamily="18" charset="0"/>
              <a:ea typeface="Cambria Math" panose="02040503050406030204" pitchFamily="18" charset="0"/>
              <a:cs typeface="Times New Roman" panose="02020603050405020304" pitchFamily="18" charset="0"/>
            </a:rPr>
            <a:t>Enhance the experience of business class, it seems customers want value for money. Improve Customer service on refund requests and process. </a:t>
          </a:r>
          <a:endParaRPr lang="en-US" b="1" dirty="0">
            <a:latin typeface="Times New Roman" panose="02020603050405020304" pitchFamily="18" charset="0"/>
            <a:ea typeface="Cambria Math" panose="02040503050406030204" pitchFamily="18" charset="0"/>
            <a:cs typeface="Times New Roman" panose="02020603050405020304" pitchFamily="18" charset="0"/>
          </a:endParaRPr>
        </a:p>
      </dgm:t>
    </dgm:pt>
    <dgm:pt modelId="{61DA1767-EFE8-4E3B-BEC0-1B842EA523C7}" type="parTrans" cxnId="{81A70792-C474-4634-8C42-C071636BB3CA}">
      <dgm:prSet/>
      <dgm:spPr/>
      <dgm:t>
        <a:bodyPr/>
        <a:lstStyle/>
        <a:p>
          <a:endParaRPr lang="en-US"/>
        </a:p>
      </dgm:t>
    </dgm:pt>
    <dgm:pt modelId="{34279968-B116-4CEF-9EC6-1997E40140F5}" type="sibTrans" cxnId="{81A70792-C474-4634-8C42-C071636BB3CA}">
      <dgm:prSet/>
      <dgm:spPr/>
      <dgm:t>
        <a:bodyPr/>
        <a:lstStyle/>
        <a:p>
          <a:endParaRPr lang="en-US"/>
        </a:p>
      </dgm:t>
    </dgm:pt>
    <dgm:pt modelId="{1C07811E-15BA-492E-B6C5-2ED8A9F112D0}" type="pres">
      <dgm:prSet presAssocID="{D3CA3832-34C9-4057-9DE7-248F6AE1A1C0}" presName="Name0" presStyleCnt="0">
        <dgm:presLayoutVars>
          <dgm:dir/>
          <dgm:animLvl val="lvl"/>
          <dgm:resizeHandles val="exact"/>
        </dgm:presLayoutVars>
      </dgm:prSet>
      <dgm:spPr/>
    </dgm:pt>
    <dgm:pt modelId="{FCF8D247-4076-426E-B5F0-9BF8F21F6138}" type="pres">
      <dgm:prSet presAssocID="{384ECCBA-D13F-4495-B71B-6D1FEF546E51}" presName="linNode" presStyleCnt="0"/>
      <dgm:spPr/>
    </dgm:pt>
    <dgm:pt modelId="{8687ED12-F235-4050-8069-27BFAAEFA3F1}" type="pres">
      <dgm:prSet presAssocID="{384ECCBA-D13F-4495-B71B-6D1FEF546E51}" presName="parentText" presStyleLbl="node1" presStyleIdx="0" presStyleCnt="2" custScaleY="33547" custLinFactNeighborX="17049" custLinFactNeighborY="58450">
        <dgm:presLayoutVars>
          <dgm:chMax val="1"/>
          <dgm:bulletEnabled val="1"/>
        </dgm:presLayoutVars>
      </dgm:prSet>
      <dgm:spPr/>
    </dgm:pt>
    <dgm:pt modelId="{501E156D-7627-43C0-AD8B-099C0136F1A2}" type="pres">
      <dgm:prSet presAssocID="{3291D989-1E11-494A-81B6-740AA2B49EBA}" presName="sp" presStyleCnt="0"/>
      <dgm:spPr/>
    </dgm:pt>
    <dgm:pt modelId="{5CECC5C1-4E8B-4603-A94A-4152A2483640}" type="pres">
      <dgm:prSet presAssocID="{9A626BD1-6163-456B-A86B-41F269EA9C9A}" presName="linNode" presStyleCnt="0"/>
      <dgm:spPr/>
    </dgm:pt>
    <dgm:pt modelId="{279AF4EB-5243-4DBF-B114-1BCAB1547720}" type="pres">
      <dgm:prSet presAssocID="{9A626BD1-6163-456B-A86B-41F269EA9C9A}" presName="parentText" presStyleLbl="node1" presStyleIdx="1" presStyleCnt="2" custScaleY="53971" custLinFactNeighborX="-86123" custLinFactNeighborY="-1162">
        <dgm:presLayoutVars>
          <dgm:chMax val="1"/>
          <dgm:bulletEnabled val="1"/>
        </dgm:presLayoutVars>
      </dgm:prSet>
      <dgm:spPr/>
    </dgm:pt>
  </dgm:ptLst>
  <dgm:cxnLst>
    <dgm:cxn modelId="{71961312-4D86-4F98-947E-D1FF389B75C1}" type="presOf" srcId="{384ECCBA-D13F-4495-B71B-6D1FEF546E51}" destId="{8687ED12-F235-4050-8069-27BFAAEFA3F1}" srcOrd="0" destOrd="0" presId="urn:microsoft.com/office/officeart/2005/8/layout/vList5"/>
    <dgm:cxn modelId="{81A70792-C474-4634-8C42-C071636BB3CA}" srcId="{D3CA3832-34C9-4057-9DE7-248F6AE1A1C0}" destId="{9A626BD1-6163-456B-A86B-41F269EA9C9A}" srcOrd="1" destOrd="0" parTransId="{61DA1767-EFE8-4E3B-BEC0-1B842EA523C7}" sibTransId="{34279968-B116-4CEF-9EC6-1997E40140F5}"/>
    <dgm:cxn modelId="{721616BE-9E94-4812-9607-C3BBE2D6C50B}" type="presOf" srcId="{D3CA3832-34C9-4057-9DE7-248F6AE1A1C0}" destId="{1C07811E-15BA-492E-B6C5-2ED8A9F112D0}" srcOrd="0" destOrd="0" presId="urn:microsoft.com/office/officeart/2005/8/layout/vList5"/>
    <dgm:cxn modelId="{4DB9E9E8-B268-4AA9-81A0-E523C606B00A}" type="presOf" srcId="{9A626BD1-6163-456B-A86B-41F269EA9C9A}" destId="{279AF4EB-5243-4DBF-B114-1BCAB1547720}" srcOrd="0" destOrd="0" presId="urn:microsoft.com/office/officeart/2005/8/layout/vList5"/>
    <dgm:cxn modelId="{97AC9CD1-1D50-439E-BF6D-DBAFA55B6C3C}" srcId="{D3CA3832-34C9-4057-9DE7-248F6AE1A1C0}" destId="{384ECCBA-D13F-4495-B71B-6D1FEF546E51}" srcOrd="0" destOrd="0" parTransId="{82E9C387-6A6E-41C3-B525-1D33E1984ED9}" sibTransId="{3291D989-1E11-494A-81B6-740AA2B49EBA}"/>
    <dgm:cxn modelId="{2A2AA419-2F91-4037-BA79-438DA7E1D4E0}" type="presParOf" srcId="{1C07811E-15BA-492E-B6C5-2ED8A9F112D0}" destId="{FCF8D247-4076-426E-B5F0-9BF8F21F6138}" srcOrd="0" destOrd="0" presId="urn:microsoft.com/office/officeart/2005/8/layout/vList5"/>
    <dgm:cxn modelId="{82B837C1-6301-436E-9175-D300B33A92A3}" type="presParOf" srcId="{FCF8D247-4076-426E-B5F0-9BF8F21F6138}" destId="{8687ED12-F235-4050-8069-27BFAAEFA3F1}" srcOrd="0" destOrd="0" presId="urn:microsoft.com/office/officeart/2005/8/layout/vList5"/>
    <dgm:cxn modelId="{E257D8E0-A7BB-4B25-9E6F-F2C2E29C583D}" type="presParOf" srcId="{1C07811E-15BA-492E-B6C5-2ED8A9F112D0}" destId="{501E156D-7627-43C0-AD8B-099C0136F1A2}" srcOrd="1" destOrd="0" presId="urn:microsoft.com/office/officeart/2005/8/layout/vList5"/>
    <dgm:cxn modelId="{780B4912-E30B-4763-8C31-DBB33368FE95}" type="presParOf" srcId="{1C07811E-15BA-492E-B6C5-2ED8A9F112D0}" destId="{5CECC5C1-4E8B-4603-A94A-4152A2483640}" srcOrd="2" destOrd="0" presId="urn:microsoft.com/office/officeart/2005/8/layout/vList5"/>
    <dgm:cxn modelId="{63E920AE-F3FE-4537-AB9F-F1E88422E2DE}" type="presParOf" srcId="{5CECC5C1-4E8B-4603-A94A-4152A2483640}" destId="{279AF4EB-5243-4DBF-B114-1BCAB1547720}" srcOrd="0" destOrd="0" presId="urn:microsoft.com/office/officeart/2005/8/layout/vList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897F02-E59C-4A4F-A41F-DEC07E4A9ED1}">
      <dsp:nvSpPr>
        <dsp:cNvPr id="0" name=""/>
        <dsp:cNvSpPr/>
      </dsp:nvSpPr>
      <dsp:spPr>
        <a:xfrm>
          <a:off x="0" y="0"/>
          <a:ext cx="1651837" cy="631799"/>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GB" sz="1200" b="1" i="0" kern="1200" dirty="0"/>
            <a:t>Chance of predicting true successful bookings. </a:t>
          </a:r>
          <a:endParaRPr lang="en-US" sz="1200" kern="1200" dirty="0"/>
        </a:p>
      </dsp:txBody>
      <dsp:txXfrm>
        <a:off x="30842" y="30842"/>
        <a:ext cx="1590153" cy="570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24CC5-9057-4A80-B3C7-EF2937D4D541}">
      <dsp:nvSpPr>
        <dsp:cNvPr id="0" name=""/>
        <dsp:cNvSpPr/>
      </dsp:nvSpPr>
      <dsp:spPr>
        <a:xfrm>
          <a:off x="0" y="52791"/>
          <a:ext cx="2035541" cy="74646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b="1" i="0" kern="1200" dirty="0"/>
            <a:t>Will be predicted as actually completed bookings out of all successfully completed bookings. </a:t>
          </a:r>
          <a:endParaRPr lang="en-US" sz="1100" kern="1200" dirty="0"/>
        </a:p>
      </dsp:txBody>
      <dsp:txXfrm>
        <a:off x="36439" y="89230"/>
        <a:ext cx="1962663" cy="67358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3EF26B-1ABB-4345-A079-8F34469CE25F}">
      <dsp:nvSpPr>
        <dsp:cNvPr id="0" name=""/>
        <dsp:cNvSpPr/>
      </dsp:nvSpPr>
      <dsp:spPr>
        <a:xfrm>
          <a:off x="0" y="180875"/>
          <a:ext cx="1818601" cy="57915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GB" sz="1100" b="1" i="0" kern="1200"/>
            <a:t>62% Chance of predicting true incomplete bookings correctly. </a:t>
          </a:r>
          <a:endParaRPr lang="en-US" sz="1100" kern="1200"/>
        </a:p>
      </dsp:txBody>
      <dsp:txXfrm>
        <a:off x="28272" y="209147"/>
        <a:ext cx="1762057" cy="522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5DE841-6468-457E-83F5-A3B41CDBAFDC}">
      <dsp:nvSpPr>
        <dsp:cNvPr id="0" name=""/>
        <dsp:cNvSpPr/>
      </dsp:nvSpPr>
      <dsp:spPr>
        <a:xfrm>
          <a:off x="0" y="1526"/>
          <a:ext cx="5487089" cy="37440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b="1" i="0" kern="1200"/>
            <a:t>Top features that can drive successful flight bookings.</a:t>
          </a:r>
          <a:endParaRPr lang="en-US" sz="1600" kern="1200"/>
        </a:p>
      </dsp:txBody>
      <dsp:txXfrm>
        <a:off x="18277" y="19803"/>
        <a:ext cx="5450535" cy="3378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93CE12-165A-4843-B10A-5450FACE7DB0}">
      <dsp:nvSpPr>
        <dsp:cNvPr id="0" name=""/>
        <dsp:cNvSpPr/>
      </dsp:nvSpPr>
      <dsp:spPr>
        <a:xfrm>
          <a:off x="0" y="39801"/>
          <a:ext cx="5385614" cy="1059842"/>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We are focused on the issue of not accurately predicting successful bookings. An imbalanced dataset leads to higher accuracy but fails to effectively predict the successful bookings. The dataset was balanced with 8k labeled as incomplete bookings and 7k labeled as complete bookings.</a:t>
          </a:r>
          <a:endParaRPr lang="en-US" sz="1400" kern="1200" dirty="0"/>
        </a:p>
      </dsp:txBody>
      <dsp:txXfrm>
        <a:off x="0" y="39801"/>
        <a:ext cx="5385614" cy="1059842"/>
      </dsp:txXfrm>
    </dsp:sp>
    <dsp:sp modelId="{E0B5A842-8AD8-460F-B324-64A8E3D3DC9C}">
      <dsp:nvSpPr>
        <dsp:cNvPr id="0" name=""/>
        <dsp:cNvSpPr/>
      </dsp:nvSpPr>
      <dsp:spPr>
        <a:xfrm>
          <a:off x="0" y="1139446"/>
          <a:ext cx="5385614" cy="614879"/>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6FB9E-2A31-415C-AC80-79283A893D98}">
      <dsp:nvSpPr>
        <dsp:cNvPr id="0" name=""/>
        <dsp:cNvSpPr/>
      </dsp:nvSpPr>
      <dsp:spPr>
        <a:xfrm>
          <a:off x="3511" y="0"/>
          <a:ext cx="2469717" cy="664423"/>
        </a:xfrm>
        <a:prstGeom prst="roundRect">
          <a:avLst/>
        </a:prstGeom>
        <a:gradFill rotWithShape="0">
          <a:gsLst>
            <a:gs pos="0">
              <a:schemeClr val="lt1">
                <a:hueOff val="0"/>
                <a:satOff val="0"/>
                <a:lumOff val="0"/>
                <a:alphaOff val="0"/>
                <a:tint val="96000"/>
                <a:lumMod val="100000"/>
              </a:schemeClr>
            </a:gs>
            <a:gs pos="78000">
              <a:schemeClr val="l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r" defTabSz="1066800">
            <a:lnSpc>
              <a:spcPct val="90000"/>
            </a:lnSpc>
            <a:spcBef>
              <a:spcPct val="0"/>
            </a:spcBef>
            <a:spcAft>
              <a:spcPct val="35000"/>
            </a:spcAft>
            <a:buNone/>
          </a:pPr>
          <a:r>
            <a:rPr lang="en-GB" sz="2400" kern="1200" dirty="0"/>
            <a:t>  Key metrics	</a:t>
          </a:r>
          <a:endParaRPr lang="en-US" sz="2400" kern="1200" dirty="0"/>
        </a:p>
      </dsp:txBody>
      <dsp:txXfrm>
        <a:off x="35945" y="32434"/>
        <a:ext cx="2404849" cy="5995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4D7D03-A450-4D4A-B25D-68A4DC966506}">
      <dsp:nvSpPr>
        <dsp:cNvPr id="0" name=""/>
        <dsp:cNvSpPr/>
      </dsp:nvSpPr>
      <dsp:spPr>
        <a:xfrm>
          <a:off x="0" y="266"/>
          <a:ext cx="2753628" cy="581803"/>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5344" tIns="48768" rIns="85344" bIns="48768" numCol="1" spcCol="1270" anchor="ctr" anchorCtr="0">
          <a:noAutofit/>
        </a:bodyPr>
        <a:lstStyle/>
        <a:p>
          <a:pPr marL="0" lvl="0" indent="0" algn="ctr" defTabSz="533400">
            <a:lnSpc>
              <a:spcPct val="90000"/>
            </a:lnSpc>
            <a:spcBef>
              <a:spcPct val="0"/>
            </a:spcBef>
            <a:spcAft>
              <a:spcPct val="35000"/>
            </a:spcAft>
            <a:buNone/>
          </a:pPr>
          <a:r>
            <a:rPr lang="en-GB" sz="1200" b="1" i="0" kern="1200" dirty="0">
              <a:latin typeface="Times New Roman" panose="02020603050405020304" pitchFamily="18" charset="0"/>
              <a:cs typeface="Times New Roman" panose="02020603050405020304" pitchFamily="18" charset="0"/>
            </a:rPr>
            <a:t>What customers are happy and unsatisfied about for different ratings class:</a:t>
          </a:r>
          <a:endParaRPr lang="en-US" sz="1200" kern="1200" dirty="0">
            <a:latin typeface="Times New Roman" panose="02020603050405020304" pitchFamily="18" charset="0"/>
            <a:cs typeface="Times New Roman" panose="02020603050405020304" pitchFamily="18" charset="0"/>
          </a:endParaRPr>
        </a:p>
      </dsp:txBody>
      <dsp:txXfrm>
        <a:off x="0" y="266"/>
        <a:ext cx="2753628" cy="581803"/>
      </dsp:txXfrm>
    </dsp:sp>
    <dsp:sp modelId="{8F491B72-A832-425E-9666-3B17921410E6}">
      <dsp:nvSpPr>
        <dsp:cNvPr id="0" name=""/>
        <dsp:cNvSpPr/>
      </dsp:nvSpPr>
      <dsp:spPr>
        <a:xfrm>
          <a:off x="0" y="683041"/>
          <a:ext cx="2753628" cy="1976400"/>
        </a:xfrm>
        <a:prstGeom prst="rect">
          <a:avLst/>
        </a:prstGeom>
        <a:solidFill>
          <a:schemeClr val="accent1">
            <a:alpha val="90000"/>
            <a:tint val="40000"/>
            <a:hueOff val="0"/>
            <a:satOff val="0"/>
            <a:lumOff val="0"/>
            <a:alphaOff val="0"/>
          </a:schemeClr>
        </a:solidFill>
        <a:ln w="12700" cap="rnd" cmpd="sng" algn="ctr">
          <a:solidFill>
            <a:schemeClr val="accent1">
              <a:alpha val="90000"/>
              <a:tint val="40000"/>
              <a:hueOff val="0"/>
              <a:satOff val="0"/>
              <a:lumOff val="0"/>
              <a:alphaOff val="0"/>
            </a:schemeClr>
          </a:solidFill>
          <a:prstDash val="solid"/>
        </a:ln>
        <a:effectLst>
          <a:outerShdw blurRad="38100" dist="25400" dir="5400000" rotWithShape="0">
            <a:srgbClr val="000000">
              <a:alpha val="35000"/>
            </a:srgbClr>
          </a:outerShdw>
        </a:effectLst>
        <a:scene3d>
          <a:camera prst="orthographicFront"/>
          <a:lightRig rig="threePt" dir="t">
            <a:rot lat="0" lon="0" rev="7500000"/>
          </a:lightRig>
        </a:scene3d>
        <a:sp3d extrusionH="190500" prstMaterial="dkEdge">
          <a:bevelT w="120650" h="38100" prst="relaxedInset"/>
          <a:bevelB w="120650" h="57150" prst="relaxedInset"/>
          <a:contourClr>
            <a:schemeClr val="bg1"/>
          </a:contourClr>
        </a:sp3d>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en-GB" sz="1200" b="1" i="0" kern="1200" dirty="0">
              <a:latin typeface="Times New Roman" panose="02020603050405020304" pitchFamily="18" charset="0"/>
              <a:cs typeface="Times New Roman" panose="02020603050405020304" pitchFamily="18" charset="0"/>
            </a:rPr>
            <a:t>7-10 ratings wrote about </a:t>
          </a:r>
          <a:r>
            <a:rPr lang="en-GB" sz="1200" b="1" i="1" kern="1200" dirty="0">
              <a:latin typeface="Times New Roman" panose="02020603050405020304" pitchFamily="18" charset="0"/>
              <a:cs typeface="Times New Roman" panose="02020603050405020304" pitchFamily="18" charset="0"/>
            </a:rPr>
            <a:t>comfortable seats, good inflight entertainment, descent food quality.</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GB" sz="1200" b="1" i="0" kern="1200" dirty="0">
              <a:latin typeface="Times New Roman" panose="02020603050405020304" pitchFamily="18" charset="0"/>
              <a:cs typeface="Times New Roman" panose="02020603050405020304" pitchFamily="18" charset="0"/>
            </a:rPr>
            <a:t>4-6 ratings faced problem with small entertainment screen, long passport check queue, bad business class experience. </a:t>
          </a:r>
          <a:endParaRPr lang="en-US" sz="1200" kern="1200" dirty="0">
            <a:latin typeface="Times New Roman" panose="02020603050405020304" pitchFamily="18" charset="0"/>
            <a:cs typeface="Times New Roman" panose="02020603050405020304" pitchFamily="18" charset="0"/>
          </a:endParaRPr>
        </a:p>
        <a:p>
          <a:pPr marL="114300" lvl="1" indent="-114300" algn="l" defTabSz="533400">
            <a:lnSpc>
              <a:spcPct val="90000"/>
            </a:lnSpc>
            <a:spcBef>
              <a:spcPct val="0"/>
            </a:spcBef>
            <a:spcAft>
              <a:spcPct val="15000"/>
            </a:spcAft>
            <a:buChar char="•"/>
          </a:pPr>
          <a:r>
            <a:rPr lang="en-GB" sz="1200" b="1" i="0" kern="1200" dirty="0">
              <a:latin typeface="Times New Roman" panose="02020603050405020304" pitchFamily="18" charset="0"/>
              <a:cs typeface="Times New Roman" panose="02020603050405020304" pitchFamily="18" charset="0"/>
            </a:rPr>
            <a:t>1-3 ratings wrote dissatisfaction on congested middle seat and small screen while they liked the seats and the food. </a:t>
          </a:r>
          <a:endParaRPr lang="en-US" sz="1200" kern="1200" dirty="0">
            <a:latin typeface="Times New Roman" panose="02020603050405020304" pitchFamily="18" charset="0"/>
            <a:cs typeface="Times New Roman" panose="02020603050405020304" pitchFamily="18" charset="0"/>
          </a:endParaRPr>
        </a:p>
      </dsp:txBody>
      <dsp:txXfrm>
        <a:off x="0" y="683041"/>
        <a:ext cx="2753628" cy="19764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87ED12-F235-4050-8069-27BFAAEFA3F1}">
      <dsp:nvSpPr>
        <dsp:cNvPr id="0" name=""/>
        <dsp:cNvSpPr/>
      </dsp:nvSpPr>
      <dsp:spPr>
        <a:xfrm>
          <a:off x="2172444" y="2645180"/>
          <a:ext cx="2050677" cy="1426860"/>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a:lnSpc>
              <a:spcPct val="90000"/>
            </a:lnSpc>
            <a:spcBef>
              <a:spcPct val="0"/>
            </a:spcBef>
            <a:spcAft>
              <a:spcPct val="35000"/>
            </a:spcAft>
            <a:buNone/>
          </a:pPr>
          <a:r>
            <a:rPr lang="en-GB" sz="1200" b="1" kern="1200" dirty="0">
              <a:latin typeface="Times New Roman" panose="02020603050405020304" pitchFamily="18" charset="0"/>
              <a:cs typeface="Times New Roman" panose="02020603050405020304" pitchFamily="18" charset="0"/>
            </a:rPr>
            <a:t>All Customers liked Cabin crew service and staff, general economy seats. Many travelled in Business class.</a:t>
          </a:r>
          <a:endParaRPr lang="en-US" sz="1200" kern="1200" dirty="0">
            <a:latin typeface="Times New Roman" panose="02020603050405020304" pitchFamily="18" charset="0"/>
            <a:cs typeface="Times New Roman" panose="02020603050405020304" pitchFamily="18" charset="0"/>
          </a:endParaRPr>
        </a:p>
      </dsp:txBody>
      <dsp:txXfrm>
        <a:off x="2242098" y="2714834"/>
        <a:ext cx="1911369" cy="1287552"/>
      </dsp:txXfrm>
    </dsp:sp>
    <dsp:sp modelId="{279AF4EB-5243-4DBF-B114-1BCAB1547720}">
      <dsp:nvSpPr>
        <dsp:cNvPr id="0" name=""/>
        <dsp:cNvSpPr/>
      </dsp:nvSpPr>
      <dsp:spPr>
        <a:xfrm>
          <a:off x="56719" y="1749219"/>
          <a:ext cx="2050677" cy="2295557"/>
        </a:xfrm>
        <a:prstGeom prst="round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l" defTabSz="533400">
            <a:lnSpc>
              <a:spcPct val="90000"/>
            </a:lnSpc>
            <a:spcBef>
              <a:spcPct val="0"/>
            </a:spcBef>
            <a:spcAft>
              <a:spcPct val="35000"/>
            </a:spcAft>
            <a:buNone/>
          </a:pPr>
          <a:r>
            <a:rPr lang="en-GB" sz="1200" b="1" kern="1200" dirty="0">
              <a:latin typeface="Times New Roman" panose="02020603050405020304" pitchFamily="18" charset="0"/>
              <a:ea typeface="Cambria Math" panose="02040503050406030204" pitchFamily="18" charset="0"/>
              <a:cs typeface="Times New Roman" panose="02020603050405020304" pitchFamily="18" charset="0"/>
            </a:rPr>
            <a:t>Focus on – Economy class service, seats, enhance inflight entertainment experience and importantly Delays.</a:t>
          </a:r>
        </a:p>
        <a:p>
          <a:pPr marL="0" lvl="0" indent="0" algn="l" defTabSz="533400">
            <a:lnSpc>
              <a:spcPct val="90000"/>
            </a:lnSpc>
            <a:spcBef>
              <a:spcPct val="0"/>
            </a:spcBef>
            <a:spcAft>
              <a:spcPct val="35000"/>
            </a:spcAft>
            <a:buNone/>
          </a:pPr>
          <a:r>
            <a:rPr lang="en-GB" sz="1200" b="1" kern="1200" dirty="0">
              <a:latin typeface="Times New Roman" panose="02020603050405020304" pitchFamily="18" charset="0"/>
              <a:ea typeface="Cambria Math" panose="02040503050406030204" pitchFamily="18" charset="0"/>
              <a:cs typeface="Times New Roman" panose="02020603050405020304" pitchFamily="18" charset="0"/>
            </a:rPr>
            <a:t>Enhance the experience of business class, it seems customers want value for money. Improve Customer service on refund requests and process. </a:t>
          </a:r>
          <a:endParaRPr lang="en-US" sz="1200" b="1" kern="1200" dirty="0">
            <a:latin typeface="Times New Roman" panose="02020603050405020304" pitchFamily="18" charset="0"/>
            <a:ea typeface="Cambria Math" panose="02040503050406030204" pitchFamily="18" charset="0"/>
            <a:cs typeface="Times New Roman" panose="02020603050405020304" pitchFamily="18" charset="0"/>
          </a:endParaRPr>
        </a:p>
      </dsp:txBody>
      <dsp:txXfrm>
        <a:off x="156825" y="1849325"/>
        <a:ext cx="1850465" cy="209534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FD8FC5-53C5-1443-9915-3AD6E5146F57}"/>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37BDE66-419A-C942-BD40-DBE6EF0834F5}"/>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26BC3862-9A0E-8D45-8851-D3D1E9E79E35}" type="datetimeFigureOut">
              <a:rPr lang="en-GB" smtClean="0"/>
              <a:t>08/05/2025</a:t>
            </a:fld>
            <a:endParaRPr lang="en-GB"/>
          </a:p>
        </p:txBody>
      </p:sp>
      <p:sp>
        <p:nvSpPr>
          <p:cNvPr id="4" name="Footer Placeholder 3">
            <a:extLst>
              <a:ext uri="{FF2B5EF4-FFF2-40B4-BE49-F238E27FC236}">
                <a16:creationId xmlns:a16="http://schemas.microsoft.com/office/drawing/2014/main" id="{C5C5892D-D1DF-524A-995F-C2AC70EDDB07}"/>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0F487BF9-7D54-9542-A137-65D3B7AB84FE}"/>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389D33C-CC47-D941-BA46-9DC756C74826}" type="slidenum">
              <a:rPr lang="en-GB" smtClean="0"/>
              <a:t>‹#›</a:t>
            </a:fld>
            <a:endParaRPr lang="en-GB"/>
          </a:p>
        </p:txBody>
      </p:sp>
    </p:spTree>
    <p:extLst>
      <p:ext uri="{BB962C8B-B14F-4D97-AF65-F5344CB8AC3E}">
        <p14:creationId xmlns:p14="http://schemas.microsoft.com/office/powerpoint/2010/main" val="2960735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F219FAC-6822-5D45-B6D7-159040EBDA1D}" type="datetimeFigureOut">
              <a:rPr lang="en-US" smtClean="0"/>
              <a:t>5/8/2025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370E1B22-2DBE-1B42-9AD7-8EA3C1BAF1FD}" type="slidenum">
              <a:rPr lang="en-US" smtClean="0"/>
              <a:t>‹#›</a:t>
            </a:fld>
            <a:endParaRPr lang="en-US"/>
          </a:p>
        </p:txBody>
      </p:sp>
    </p:spTree>
    <p:extLst>
      <p:ext uri="{BB962C8B-B14F-4D97-AF65-F5344CB8AC3E}">
        <p14:creationId xmlns:p14="http://schemas.microsoft.com/office/powerpoint/2010/main" val="3543495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ABBA Confident Blue)">
    <p:bg>
      <p:bgPr>
        <a:solidFill>
          <a:srgbClr val="0B557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CB57CF7-57C6-0A40-B1F2-2B6C75EAF4C1}"/>
              </a:ext>
            </a:extLst>
          </p:cNvPr>
          <p:cNvSpPr/>
          <p:nvPr userDrawn="1"/>
        </p:nvSpPr>
        <p:spPr>
          <a:xfrm>
            <a:off x="0" y="0"/>
            <a:ext cx="12192000" cy="6858000"/>
          </a:xfrm>
          <a:prstGeom prst="rect">
            <a:avLst/>
          </a:prstGeom>
          <a:gradFill>
            <a:gsLst>
              <a:gs pos="0">
                <a:schemeClr val="accent1">
                  <a:lumMod val="5000"/>
                  <a:lumOff val="95000"/>
                  <a:alpha val="14550"/>
                </a:schemeClr>
              </a:gs>
              <a:gs pos="100000">
                <a:schemeClr val="bg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29C2A4-908C-CC4D-886F-D63CEFE6C99E}"/>
              </a:ext>
            </a:extLst>
          </p:cNvPr>
          <p:cNvSpPr>
            <a:spLocks noGrp="1"/>
          </p:cNvSpPr>
          <p:nvPr>
            <p:ph type="ctrTitle" hasCustomPrompt="1"/>
          </p:nvPr>
        </p:nvSpPr>
        <p:spPr>
          <a:xfrm>
            <a:off x="2781300" y="2619351"/>
            <a:ext cx="6629400" cy="2387600"/>
          </a:xfrm>
        </p:spPr>
        <p:txBody>
          <a:bodyPr anchor="ctr">
            <a:normAutofit/>
          </a:bodyPr>
          <a:lstStyle>
            <a:lvl1pPr algn="ctr">
              <a:defRPr sz="4800" cap="all" baseline="0">
                <a:ln w="22225">
                  <a:solidFill>
                    <a:schemeClr val="tx1"/>
                  </a:solidFill>
                </a:ln>
              </a:defRPr>
            </a:lvl1pPr>
          </a:lstStyle>
          <a:p>
            <a:r>
              <a:rPr lang="en-GB"/>
              <a:t>CLICK TO EDIT MASTER TITLE STYLE</a:t>
            </a:r>
            <a:endParaRPr lang="en-US"/>
          </a:p>
        </p:txBody>
      </p:sp>
      <p:sp>
        <p:nvSpPr>
          <p:cNvPr id="3" name="Subtitle 2">
            <a:extLst>
              <a:ext uri="{FF2B5EF4-FFF2-40B4-BE49-F238E27FC236}">
                <a16:creationId xmlns:a16="http://schemas.microsoft.com/office/drawing/2014/main" id="{ADEFAB31-5DD6-FF49-8ADF-E3D5407890D0}"/>
              </a:ext>
            </a:extLst>
          </p:cNvPr>
          <p:cNvSpPr>
            <a:spLocks noGrp="1"/>
          </p:cNvSpPr>
          <p:nvPr>
            <p:ph type="subTitle" idx="1" hasCustomPrompt="1"/>
          </p:nvPr>
        </p:nvSpPr>
        <p:spPr>
          <a:xfrm>
            <a:off x="1524000" y="5264622"/>
            <a:ext cx="9144000" cy="870483"/>
          </a:xfrm>
        </p:spPr>
        <p:txBody>
          <a:bodyPr anchor="ctr">
            <a:normAutofit/>
          </a:bodyPr>
          <a:lstStyle>
            <a:lvl1pPr marL="0" indent="0" algn="ctr">
              <a:buNone/>
              <a:defRPr sz="1600" cap="all" spc="300"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8" name="Picture 7" descr="Shape, rectangle&#10;&#10;Description automatically generated">
            <a:extLst>
              <a:ext uri="{FF2B5EF4-FFF2-40B4-BE49-F238E27FC236}">
                <a16:creationId xmlns:a16="http://schemas.microsoft.com/office/drawing/2014/main" id="{A27A5A19-5A06-0542-ACEE-E9C0FD0BF1AD}"/>
              </a:ext>
            </a:extLst>
          </p:cNvPr>
          <p:cNvPicPr>
            <a:picLocks noChangeAspect="1"/>
          </p:cNvPicPr>
          <p:nvPr userDrawn="1"/>
        </p:nvPicPr>
        <p:blipFill>
          <a:blip r:embed="rId2"/>
          <a:stretch>
            <a:fillRect/>
          </a:stretch>
        </p:blipFill>
        <p:spPr>
          <a:xfrm>
            <a:off x="5293068" y="858819"/>
            <a:ext cx="1605864" cy="399469"/>
          </a:xfrm>
          <a:prstGeom prst="rect">
            <a:avLst/>
          </a:prstGeom>
        </p:spPr>
      </p:pic>
      <p:sp>
        <p:nvSpPr>
          <p:cNvPr id="9" name="Text Placeholder 19">
            <a:extLst>
              <a:ext uri="{FF2B5EF4-FFF2-40B4-BE49-F238E27FC236}">
                <a16:creationId xmlns:a16="http://schemas.microsoft.com/office/drawing/2014/main" id="{27C31EAC-3710-F943-BE5E-2D615FF5BC7A}"/>
              </a:ext>
            </a:extLst>
          </p:cNvPr>
          <p:cNvSpPr>
            <a:spLocks noGrp="1"/>
          </p:cNvSpPr>
          <p:nvPr>
            <p:ph type="body" sz="quarter" idx="10"/>
          </p:nvPr>
        </p:nvSpPr>
        <p:spPr>
          <a:xfrm>
            <a:off x="1524000" y="6230124"/>
            <a:ext cx="9144000" cy="275781"/>
          </a:xfrm>
        </p:spPr>
        <p:txBody>
          <a:bodyPr anchor="ctr">
            <a:spAutoFit/>
          </a:bodyPr>
          <a:lstStyle>
            <a:lvl1pPr marL="0" indent="0" algn="ctr">
              <a:buNone/>
              <a:defRPr sz="900" spc="150" baseline="0">
                <a:solidFill>
                  <a:schemeClr val="tx1"/>
                </a:solidFill>
              </a:defRPr>
            </a:lvl1pPr>
          </a:lstStyle>
          <a:p>
            <a:pPr lvl="0"/>
            <a:r>
              <a:rPr lang="en-GB" dirty="0"/>
              <a:t>Click to edit Master text styles</a:t>
            </a:r>
          </a:p>
        </p:txBody>
      </p:sp>
      <p:sp>
        <p:nvSpPr>
          <p:cNvPr id="5" name="Text Placeholder 19">
            <a:extLst>
              <a:ext uri="{FF2B5EF4-FFF2-40B4-BE49-F238E27FC236}">
                <a16:creationId xmlns:a16="http://schemas.microsoft.com/office/drawing/2014/main" id="{C6B38141-EC7F-BEE3-92F4-3D7770E58821}"/>
              </a:ext>
            </a:extLst>
          </p:cNvPr>
          <p:cNvSpPr>
            <a:spLocks noGrp="1"/>
          </p:cNvSpPr>
          <p:nvPr>
            <p:ph type="body" sz="quarter" idx="11" hasCustomPrompt="1"/>
          </p:nvPr>
        </p:nvSpPr>
        <p:spPr>
          <a:xfrm>
            <a:off x="1338470" y="291519"/>
            <a:ext cx="9144000" cy="275781"/>
          </a:xfrm>
        </p:spPr>
        <p:txBody>
          <a:bodyPr anchor="ctr">
            <a:spAutoFit/>
          </a:bodyPr>
          <a:lstStyle>
            <a:lvl1pPr marL="0" indent="0" algn="ctr">
              <a:buNone/>
              <a:defRPr sz="1100" spc="150" baseline="0">
                <a:solidFill>
                  <a:schemeClr val="tx1"/>
                </a:solidFill>
              </a:defRPr>
            </a:lvl1pPr>
          </a:lstStyle>
          <a:p>
            <a:pPr lvl="0"/>
            <a:r>
              <a:rPr lang="en-GB" dirty="0"/>
              <a:t>FOR PURPOSES OF FORAGE VIRTUAL WORK EXPERIENCE PROGRAM</a:t>
            </a:r>
          </a:p>
        </p:txBody>
      </p:sp>
    </p:spTree>
    <p:extLst>
      <p:ext uri="{BB962C8B-B14F-4D97-AF65-F5344CB8AC3E}">
        <p14:creationId xmlns:p14="http://schemas.microsoft.com/office/powerpoint/2010/main" val="333761645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CBD1D9E-D27F-4554-BE6E-550908FE1FBE}" type="datetime1">
              <a:rPr lang="en-GB" smtClean="0"/>
              <a:pPr/>
              <a:t>08/05/2025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415975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CBD1D9E-D27F-4554-BE6E-550908FE1FBE}" type="datetime1">
              <a:rPr lang="en-GB" smtClean="0"/>
              <a:pPr/>
              <a:t>08/05/2025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658751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06217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3254027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079171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936729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69596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4029777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722881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08/05/2025</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91965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0E61-84B1-4AFC-B45F-6282A9D900C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BE29384-1523-4337-B839-96FA617ED957}"/>
              </a:ext>
            </a:extLst>
          </p:cNvPr>
          <p:cNvSpPr>
            <a:spLocks noGrp="1"/>
          </p:cNvSpPr>
          <p:nvPr>
            <p:ph type="dt" sz="half" idx="10"/>
          </p:nvPr>
        </p:nvSpPr>
        <p:spPr/>
        <p:txBody>
          <a:bodyPr/>
          <a:lstStyle/>
          <a:p>
            <a:fld id="{0CBD1D9E-D27F-4554-BE6E-550908FE1FBE}" type="datetime1">
              <a:rPr lang="en-GB" smtClean="0"/>
              <a:pPr/>
              <a:t>08/05/2025</a:t>
            </a:fld>
            <a:endParaRPr lang="en-GB"/>
          </a:p>
        </p:txBody>
      </p:sp>
      <p:sp>
        <p:nvSpPr>
          <p:cNvPr id="4" name="Content Placeholder 2">
            <a:extLst>
              <a:ext uri="{FF2B5EF4-FFF2-40B4-BE49-F238E27FC236}">
                <a16:creationId xmlns:a16="http://schemas.microsoft.com/office/drawing/2014/main" id="{2B9385B3-85E9-4023-BC4A-ADA40024170A}"/>
              </a:ext>
            </a:extLst>
          </p:cNvPr>
          <p:cNvSpPr>
            <a:spLocks noGrp="1"/>
          </p:cNvSpPr>
          <p:nvPr>
            <p:ph idx="11" hasCustomPrompt="1"/>
          </p:nvPr>
        </p:nvSpPr>
        <p:spPr>
          <a:xfrm>
            <a:off x="447675" y="1676401"/>
            <a:ext cx="10749412" cy="4429124"/>
          </a:xfrm>
          <a:prstGeom prst="rect">
            <a:avLst/>
          </a:prstGeom>
        </p:spPr>
        <p:txBody>
          <a:bodyPr/>
          <a:lstStyle>
            <a:lvl1pPr marL="0" indent="0">
              <a:lnSpc>
                <a:spcPct val="100000"/>
              </a:lnSpc>
              <a:buNone/>
              <a:defRPr sz="1600" b="1"/>
            </a:lvl1pPr>
            <a:lvl2pPr marL="7938" indent="0">
              <a:buNone/>
              <a:tabLst/>
              <a:defRPr sz="1400"/>
            </a:lvl2pPr>
            <a:lvl3pPr marL="447675" indent="-188913">
              <a:tabLst/>
              <a:defRPr sz="1200"/>
            </a:lvl3pPr>
            <a:lvl4pPr marL="715963" indent="-233363">
              <a:tabLst/>
              <a:defRPr sz="1100"/>
            </a:lvl4pPr>
            <a:lvl5pPr marL="984250" indent="-233363">
              <a:tabLst/>
              <a:defRPr sz="1100"/>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869011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694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9489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CBD1D9E-D27F-4554-BE6E-550908FE1FBE}" type="datetime1">
              <a:rPr lang="en-GB" smtClean="0"/>
              <a:pPr/>
              <a:t>08/05/2025</a:t>
            </a:fld>
            <a:endParaRPr lang="en-GB"/>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7180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CBD1D9E-D27F-4554-BE6E-550908FE1FBE}" type="datetime1">
              <a:rPr lang="en-GB" smtClean="0"/>
              <a:pPr/>
              <a:t>08/05/2025</a:t>
            </a:fld>
            <a:endParaRPr lang="en-GB"/>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761555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BD1D9E-D27F-4554-BE6E-550908FE1FBE}" type="datetime1">
              <a:rPr lang="en-GB" smtClean="0"/>
              <a:pPr/>
              <a:t>08/05/2025</a:t>
            </a:fld>
            <a:endParaRPr lang="en-GB"/>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2245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CBD1D9E-D27F-4554-BE6E-550908FE1FBE}" type="datetime1">
              <a:rPr lang="en-GB" smtClean="0"/>
              <a:pPr/>
              <a:t>08/05/2025</a:t>
            </a:fld>
            <a:endParaRPr lang="en-GB"/>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95354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BD1D9E-D27F-4554-BE6E-550908FE1FBE}" type="datetime1">
              <a:rPr lang="en-GB" smtClean="0"/>
              <a:pPr/>
              <a:t>08/05/2025</a:t>
            </a:fld>
            <a:endParaRPr lang="en-GB"/>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2984975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image" Target="../media/image1.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E47874"/>
        </a:solidFill>
        <a:effectLst/>
      </p:bgPr>
    </p:bg>
    <p:spTree>
      <p:nvGrpSpPr>
        <p:cNvPr id="1" name=""/>
        <p:cNvGrpSpPr/>
        <p:nvPr/>
      </p:nvGrpSpPr>
      <p:grpSpPr>
        <a:xfrm>
          <a:off x="0" y="0"/>
          <a:ext cx="0" cy="0"/>
          <a:chOff x="0" y="0"/>
          <a:chExt cx="0" cy="0"/>
        </a:xfrm>
      </p:grpSpPr>
      <p:sp>
        <p:nvSpPr>
          <p:cNvPr id="2" name="Text Placeholder 19">
            <a:extLst>
              <a:ext uri="{FF2B5EF4-FFF2-40B4-BE49-F238E27FC236}">
                <a16:creationId xmlns:a16="http://schemas.microsoft.com/office/drawing/2014/main" id="{A0E0B4F7-25A6-07E6-ABB4-145D294D87B4}"/>
              </a:ext>
            </a:extLst>
          </p:cNvPr>
          <p:cNvSpPr txBox="1">
            <a:spLocks/>
          </p:cNvSpPr>
          <p:nvPr userDrawn="1"/>
        </p:nvSpPr>
        <p:spPr>
          <a:xfrm>
            <a:off x="1338470" y="291519"/>
            <a:ext cx="9144000" cy="275781"/>
          </a:xfrm>
        </p:spPr>
        <p:txBody>
          <a:bodyPr anchor="ctr">
            <a:spAutoFit/>
          </a:bodyPr>
          <a:lstStyle>
            <a:lvl1pPr marL="0" indent="0" algn="ctr" defTabSz="914400" rtl="0" eaLnBrk="1" latinLnBrk="0" hangingPunct="1">
              <a:lnSpc>
                <a:spcPct val="150000"/>
              </a:lnSpc>
              <a:spcBef>
                <a:spcPts val="1000"/>
              </a:spcBef>
              <a:buFont typeface="Arial" panose="020B0604020202020204" pitchFamily="34" charset="0"/>
              <a:buNone/>
              <a:defRPr sz="1100" b="0" i="0" kern="1200" spc="150" baseline="0">
                <a:solidFill>
                  <a:schemeClr val="tx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FOR PURPOSES OF FORAGE VIRTUAL WORK EXPERIENCE PROGRAM</a:t>
            </a:r>
          </a:p>
        </p:txBody>
      </p:sp>
    </p:spTree>
    <p:extLst>
      <p:ext uri="{BB962C8B-B14F-4D97-AF65-F5344CB8AC3E}">
        <p14:creationId xmlns:p14="http://schemas.microsoft.com/office/powerpoint/2010/main" val="1059433018"/>
      </p:ext>
    </p:extLst>
  </p:cSld>
  <p:clrMap bg1="lt1" tx1="dk1" bg2="lt2" tx2="dk2" accent1="accent1" accent2="accent2" accent3="accent3" accent4="accent4" accent5="accent5" accent6="accent6" hlink="hlink" folHlink="folHlink"/>
  <p:sldLayoutIdLst>
    <p:sldLayoutId id="2147483887" r:id="rId1"/>
  </p:sldLayoutIdLst>
  <p:txStyles>
    <p:titleStyle>
      <a:lvl1pPr algn="ctr" defTabSz="914400" rtl="0" eaLnBrk="1" latinLnBrk="0" hangingPunct="1">
        <a:lnSpc>
          <a:spcPct val="90000"/>
        </a:lnSpc>
        <a:spcBef>
          <a:spcPct val="0"/>
        </a:spcBef>
        <a:buNone/>
        <a:defRPr sz="4400" b="1" i="0" kern="1200" spc="600">
          <a:ln w="19050">
            <a:solidFill>
              <a:schemeClr val="bg1"/>
            </a:solidFill>
          </a:ln>
          <a:no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800" b="0" i="0" kern="1200">
          <a:solidFill>
            <a:schemeClr val="bg1"/>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2400" b="0" i="0" kern="1200">
          <a:solidFill>
            <a:schemeClr val="bg1"/>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2000" b="0" i="0" kern="1200">
          <a:solidFill>
            <a:schemeClr val="bg1"/>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800" b="0" i="0" kern="1200">
          <a:solidFill>
            <a:schemeClr val="bg1"/>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BCAE110-9424-BA48-83B0-E7C192BA04BD}"/>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FA82D79-3D00-3A42-BD93-6B3D72B8C049}"/>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13" name="Slide Number Placeholder 5">
            <a:extLst>
              <a:ext uri="{FF2B5EF4-FFF2-40B4-BE49-F238E27FC236}">
                <a16:creationId xmlns:a16="http://schemas.microsoft.com/office/drawing/2014/main" id="{EB54ABC8-9A94-4548-9736-C4C7B4C0BAE2}"/>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sp>
        <p:nvSpPr>
          <p:cNvPr id="6" name="Title Placeholder 1">
            <a:extLst>
              <a:ext uri="{FF2B5EF4-FFF2-40B4-BE49-F238E27FC236}">
                <a16:creationId xmlns:a16="http://schemas.microsoft.com/office/drawing/2014/main" id="{58A772E0-A577-FA4A-8DD2-882CD356302E}"/>
              </a:ext>
            </a:extLst>
          </p:cNvPr>
          <p:cNvSpPr>
            <a:spLocks noGrp="1"/>
          </p:cNvSpPr>
          <p:nvPr>
            <p:ph type="title"/>
          </p:nvPr>
        </p:nvSpPr>
        <p:spPr>
          <a:xfrm>
            <a:off x="343672" y="323488"/>
            <a:ext cx="8797438" cy="442867"/>
          </a:xfrm>
          <a:prstGeom prst="rect">
            <a:avLst/>
          </a:prstGeom>
        </p:spPr>
        <p:txBody>
          <a:bodyPr vert="horz" wrap="square" lIns="0" tIns="0" rIns="0" bIns="0" rtlCol="0" anchor="ctr" anchorCtr="0">
            <a:noAutofit/>
          </a:bodyPr>
          <a:lstStyle/>
          <a:p>
            <a:r>
              <a:rPr lang="en-GB"/>
              <a:t>CLICK TO EDIT MASTER TITLE STYLE</a:t>
            </a:r>
          </a:p>
        </p:txBody>
      </p:sp>
      <p:pic>
        <p:nvPicPr>
          <p:cNvPr id="8" name="Picture 7" descr="Shape, rectangle&#10;&#10;Description automatically generated">
            <a:extLst>
              <a:ext uri="{FF2B5EF4-FFF2-40B4-BE49-F238E27FC236}">
                <a16:creationId xmlns:a16="http://schemas.microsoft.com/office/drawing/2014/main" id="{282FE7E8-8ACE-C049-AD78-27A9B8AC9B86}"/>
              </a:ext>
            </a:extLst>
          </p:cNvPr>
          <p:cNvPicPr>
            <a:picLocks noChangeAspect="1"/>
          </p:cNvPicPr>
          <p:nvPr userDrawn="1"/>
        </p:nvPicPr>
        <p:blipFill>
          <a:blip r:embed="rId3"/>
          <a:stretch>
            <a:fillRect/>
          </a:stretch>
        </p:blipFill>
        <p:spPr>
          <a:xfrm>
            <a:off x="10810753" y="368300"/>
            <a:ext cx="1046285" cy="260270"/>
          </a:xfrm>
          <a:prstGeom prst="rect">
            <a:avLst/>
          </a:prstGeom>
        </p:spPr>
      </p:pic>
      <p:sp>
        <p:nvSpPr>
          <p:cNvPr id="9" name="Date Placeholder 3">
            <a:extLst>
              <a:ext uri="{FF2B5EF4-FFF2-40B4-BE49-F238E27FC236}">
                <a16:creationId xmlns:a16="http://schemas.microsoft.com/office/drawing/2014/main" id="{C33239F7-E119-B84B-937E-C500AF04A255}"/>
              </a:ext>
            </a:extLst>
          </p:cNvPr>
          <p:cNvSpPr>
            <a:spLocks noGrp="1"/>
          </p:cNvSpPr>
          <p:nvPr>
            <p:ph type="dt" sz="half" idx="2"/>
          </p:nvPr>
        </p:nvSpPr>
        <p:spPr>
          <a:xfrm>
            <a:off x="8592159" y="6622164"/>
            <a:ext cx="2741736" cy="107722"/>
          </a:xfrm>
          <a:prstGeom prst="rect">
            <a:avLst/>
          </a:prstGeom>
        </p:spPr>
        <p:txBody>
          <a:bodyPr vert="horz" wrap="square" lIns="0" tIns="0" rIns="0" bIns="0" rtlCol="0" anchor="ctr">
            <a:spAutoFit/>
          </a:bodyPr>
          <a:lstStyle>
            <a:lvl1pPr algn="r">
              <a:defRPr lang="en-GB" sz="700" b="0" i="0" cap="all" spc="110" baseline="0" smtClean="0">
                <a:solidFill>
                  <a:srgbClr val="BEB3B2"/>
                </a:solidFill>
                <a:latin typeface="Mylius Modern" panose="020B0504020202020204" pitchFamily="34" charset="0"/>
              </a:defRPr>
            </a:lvl1pPr>
          </a:lstStyle>
          <a:p>
            <a:fld id="{0CBD1D9E-D27F-4554-BE6E-550908FE1FBE}" type="datetime1">
              <a:rPr lang="en-GB" smtClean="0"/>
              <a:pPr/>
              <a:t>08/05/2025</a:t>
            </a:fld>
            <a:endParaRPr lang="en-GB"/>
          </a:p>
        </p:txBody>
      </p:sp>
    </p:spTree>
    <p:extLst>
      <p:ext uri="{BB962C8B-B14F-4D97-AF65-F5344CB8AC3E}">
        <p14:creationId xmlns:p14="http://schemas.microsoft.com/office/powerpoint/2010/main" val="252218035"/>
      </p:ext>
    </p:extLst>
  </p:cSld>
  <p:clrMap bg1="lt1" tx1="dk1" bg2="lt2" tx2="dk2" accent1="accent1" accent2="accent2" accent3="accent3" accent4="accent4" accent5="accent5" accent6="accent6" hlink="hlink" folHlink="folHlink"/>
  <p:sldLayoutIdLst>
    <p:sldLayoutId id="2147483749" r:id="rId1"/>
  </p:sldLayoutIdLst>
  <p:txStyles>
    <p:titleStyle>
      <a:lvl1pPr algn="l" defTabSz="914400" rtl="0" eaLnBrk="1" latinLnBrk="0" hangingPunct="1">
        <a:lnSpc>
          <a:spcPct val="90000"/>
        </a:lnSpc>
        <a:spcBef>
          <a:spcPct val="0"/>
        </a:spcBef>
        <a:buNone/>
        <a:defRPr sz="2800" b="0" i="0" kern="1200" cap="all" spc="600" baseline="0">
          <a:solidFill>
            <a:schemeClr val="bg1"/>
          </a:solidFill>
          <a:latin typeface="Mylius Modern" panose="020B0504020202020204" pitchFamily="34" charset="0"/>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sz="2000" b="0" i="0" kern="1200">
          <a:solidFill>
            <a:srgbClr val="0B5574"/>
          </a:solidFill>
          <a:latin typeface="Mylius Modern" panose="020B0504020202020204" pitchFamily="34" charset="0"/>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sz="1600" b="0" i="0" kern="1200">
          <a:solidFill>
            <a:srgbClr val="0B5574"/>
          </a:solidFill>
          <a:latin typeface="Mylius Modern" panose="020B0504020202020204" pitchFamily="34" charset="0"/>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sz="1400" b="0" i="0" kern="1200">
          <a:solidFill>
            <a:srgbClr val="0B5574"/>
          </a:solidFill>
          <a:latin typeface="Mylius Modern" panose="020B0504020202020204" pitchFamily="34" charset="0"/>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sz="12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p15:clr>
            <a:srgbClr val="F26B43"/>
          </p15:clr>
        </p15:guide>
        <p15:guide id="2" orient="horz" pos="232">
          <p15:clr>
            <a:srgbClr val="F26B43"/>
          </p15:clr>
        </p15:guide>
        <p15:guide id="3" pos="7469">
          <p15:clr>
            <a:srgbClr val="F26B43"/>
          </p15:clr>
        </p15:guide>
        <p15:guide id="4" orient="horz" pos="408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
        <p:nvSpPr>
          <p:cNvPr id="7" name="Rectangle 6">
            <a:extLst>
              <a:ext uri="{FF2B5EF4-FFF2-40B4-BE49-F238E27FC236}">
                <a16:creationId xmlns:a16="http://schemas.microsoft.com/office/drawing/2014/main" id="{737A4CB8-0ECF-6371-9187-9A23EA67EAFF}"/>
              </a:ext>
            </a:extLst>
          </p:cNvPr>
          <p:cNvSpPr/>
          <p:nvPr userDrawn="1"/>
        </p:nvSpPr>
        <p:spPr>
          <a:xfrm>
            <a:off x="0" y="0"/>
            <a:ext cx="12192000" cy="1045029"/>
          </a:xfrm>
          <a:prstGeom prst="rect">
            <a:avLst/>
          </a:prstGeom>
          <a:solidFill>
            <a:srgbClr val="ADD1D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AF706112-3336-2994-BBE8-59B5187E3D9E}"/>
              </a:ext>
            </a:extLst>
          </p:cNvPr>
          <p:cNvSpPr txBox="1"/>
          <p:nvPr userDrawn="1"/>
        </p:nvSpPr>
        <p:spPr>
          <a:xfrm>
            <a:off x="256583" y="6591386"/>
            <a:ext cx="4550546" cy="184666"/>
          </a:xfrm>
          <a:prstGeom prst="rect">
            <a:avLst/>
          </a:prstGeom>
          <a:noFill/>
        </p:spPr>
        <p:txBody>
          <a:bodyPr wrap="square" rtlCol="0">
            <a:spAutoFit/>
          </a:bodyPr>
          <a:lstStyle/>
          <a:p>
            <a:r>
              <a:rPr lang="en-US" sz="600" b="0" i="0" spc="0" dirty="0">
                <a:solidFill>
                  <a:srgbClr val="BEB3B2"/>
                </a:solidFill>
                <a:latin typeface="Mylius Modern" panose="020B0504020202020204" pitchFamily="34" charset="0"/>
              </a:rPr>
              <a:t>FOR PURPOSES OF FORAGE VIRTUAL WORK EXPERIENCE PROGRAM</a:t>
            </a:r>
          </a:p>
        </p:txBody>
      </p:sp>
      <p:sp>
        <p:nvSpPr>
          <p:cNvPr id="9" name="Slide Number Placeholder 5">
            <a:extLst>
              <a:ext uri="{FF2B5EF4-FFF2-40B4-BE49-F238E27FC236}">
                <a16:creationId xmlns:a16="http://schemas.microsoft.com/office/drawing/2014/main" id="{866662CF-D483-C877-8482-94BD2ED2F598}"/>
              </a:ext>
            </a:extLst>
          </p:cNvPr>
          <p:cNvSpPr txBox="1">
            <a:spLocks/>
          </p:cNvSpPr>
          <p:nvPr userDrawn="1"/>
        </p:nvSpPr>
        <p:spPr>
          <a:xfrm>
            <a:off x="11251474" y="6583692"/>
            <a:ext cx="710068" cy="184666"/>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51BACC82-5A65-4E43-B4FE-801ED5E2C88E}" type="slidenum">
              <a:rPr lang="en-GB" sz="700" b="0" i="0" smtClean="0">
                <a:solidFill>
                  <a:srgbClr val="BEB3B2"/>
                </a:solidFill>
                <a:latin typeface="Mylius Modern" panose="020B0504020202020204" pitchFamily="34" charset="0"/>
              </a:rPr>
              <a:pPr algn="r"/>
              <a:t>‹#›</a:t>
            </a:fld>
            <a:endParaRPr lang="en-GB" sz="1000" b="0" i="0">
              <a:solidFill>
                <a:srgbClr val="BEB3B2"/>
              </a:solidFill>
              <a:latin typeface="Mylius Modern" panose="020B0504020202020204" pitchFamily="34" charset="0"/>
            </a:endParaRPr>
          </a:p>
        </p:txBody>
      </p:sp>
      <p:pic>
        <p:nvPicPr>
          <p:cNvPr id="10" name="Picture 9" descr="Shape, rectangle&#10;&#10;Description automatically generated">
            <a:extLst>
              <a:ext uri="{FF2B5EF4-FFF2-40B4-BE49-F238E27FC236}">
                <a16:creationId xmlns:a16="http://schemas.microsoft.com/office/drawing/2014/main" id="{5C8AEC91-5072-2287-CDBA-360EF4C6AD97}"/>
              </a:ext>
            </a:extLst>
          </p:cNvPr>
          <p:cNvPicPr>
            <a:picLocks noChangeAspect="1"/>
          </p:cNvPicPr>
          <p:nvPr userDrawn="1"/>
        </p:nvPicPr>
        <p:blipFill>
          <a:blip r:embed="rId19"/>
          <a:stretch>
            <a:fillRect/>
          </a:stretch>
        </p:blipFill>
        <p:spPr>
          <a:xfrm>
            <a:off x="10810753" y="368300"/>
            <a:ext cx="1046285" cy="260270"/>
          </a:xfrm>
          <a:prstGeom prst="rect">
            <a:avLst/>
          </a:prstGeom>
        </p:spPr>
      </p:pic>
    </p:spTree>
    <p:extLst>
      <p:ext uri="{BB962C8B-B14F-4D97-AF65-F5344CB8AC3E}">
        <p14:creationId xmlns:p14="http://schemas.microsoft.com/office/powerpoint/2010/main" val="486067088"/>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 id="2147483916" r:id="rId10"/>
    <p:sldLayoutId id="2147483917" r:id="rId11"/>
    <p:sldLayoutId id="2147483918" r:id="rId12"/>
    <p:sldLayoutId id="2147483919" r:id="rId13"/>
    <p:sldLayoutId id="2147483920" r:id="rId14"/>
    <p:sldLayoutId id="2147483921" r:id="rId15"/>
    <p:sldLayoutId id="2147483922" r:id="rId16"/>
    <p:sldLayoutId id="2147483923" r:id="rId17"/>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18" Type="http://schemas.microsoft.com/office/2007/relationships/diagramDrawing" Target="../diagrams/drawing3.xml"/><Relationship Id="rId26" Type="http://schemas.openxmlformats.org/officeDocument/2006/relationships/diagramLayout" Target="../diagrams/layout5.xml"/><Relationship Id="rId3" Type="http://schemas.openxmlformats.org/officeDocument/2006/relationships/hyperlink" Target="https://wallpaperaccess.com/aeroplane" TargetMode="External"/><Relationship Id="rId21" Type="http://schemas.openxmlformats.org/officeDocument/2006/relationships/diagramLayout" Target="../diagrams/layout4.xml"/><Relationship Id="rId7" Type="http://schemas.openxmlformats.org/officeDocument/2006/relationships/diagramColors" Target="../diagrams/colors1.xml"/><Relationship Id="rId12" Type="http://schemas.openxmlformats.org/officeDocument/2006/relationships/diagramColors" Target="../diagrams/colors2.xml"/><Relationship Id="rId17" Type="http://schemas.openxmlformats.org/officeDocument/2006/relationships/diagramColors" Target="../diagrams/colors3.xml"/><Relationship Id="rId25" Type="http://schemas.openxmlformats.org/officeDocument/2006/relationships/diagramData" Target="../diagrams/data5.xml"/><Relationship Id="rId2" Type="http://schemas.openxmlformats.org/officeDocument/2006/relationships/image" Target="../media/image2.jpg"/><Relationship Id="rId16" Type="http://schemas.openxmlformats.org/officeDocument/2006/relationships/diagramQuickStyle" Target="../diagrams/quickStyle3.xml"/><Relationship Id="rId20" Type="http://schemas.openxmlformats.org/officeDocument/2006/relationships/diagramData" Target="../diagrams/data4.xml"/><Relationship Id="rId29" Type="http://schemas.microsoft.com/office/2007/relationships/diagramDrawing" Target="../diagrams/drawing5.xml"/><Relationship Id="rId1" Type="http://schemas.openxmlformats.org/officeDocument/2006/relationships/slideLayout" Target="../slideLayouts/slideLayout19.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24" Type="http://schemas.microsoft.com/office/2007/relationships/diagramDrawing" Target="../diagrams/drawing4.xml"/><Relationship Id="rId5" Type="http://schemas.openxmlformats.org/officeDocument/2006/relationships/diagramLayout" Target="../diagrams/layout1.xml"/><Relationship Id="rId15" Type="http://schemas.openxmlformats.org/officeDocument/2006/relationships/diagramLayout" Target="../diagrams/layout3.xml"/><Relationship Id="rId23" Type="http://schemas.openxmlformats.org/officeDocument/2006/relationships/diagramColors" Target="../diagrams/colors4.xml"/><Relationship Id="rId28" Type="http://schemas.openxmlformats.org/officeDocument/2006/relationships/diagramColors" Target="../diagrams/colors5.xml"/><Relationship Id="rId10" Type="http://schemas.openxmlformats.org/officeDocument/2006/relationships/diagramLayout" Target="../diagrams/layout2.xml"/><Relationship Id="rId19" Type="http://schemas.openxmlformats.org/officeDocument/2006/relationships/image" Target="../media/image3.png"/><Relationship Id="rId31" Type="http://schemas.openxmlformats.org/officeDocument/2006/relationships/hyperlink" Target="https://ar.inspiredpencil.com/pictures-2023/british-airways-logo-png" TargetMode="External"/><Relationship Id="rId4" Type="http://schemas.openxmlformats.org/officeDocument/2006/relationships/diagramData" Target="../diagrams/data1.xml"/><Relationship Id="rId9" Type="http://schemas.openxmlformats.org/officeDocument/2006/relationships/diagramData" Target="../diagrams/data2.xml"/><Relationship Id="rId14" Type="http://schemas.openxmlformats.org/officeDocument/2006/relationships/diagramData" Target="../diagrams/data3.xml"/><Relationship Id="rId22" Type="http://schemas.openxmlformats.org/officeDocument/2006/relationships/diagramQuickStyle" Target="../diagrams/quickStyle4.xml"/><Relationship Id="rId27" Type="http://schemas.openxmlformats.org/officeDocument/2006/relationships/diagramQuickStyle" Target="../diagrams/quickStyle5.xml"/><Relationship Id="rId30"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microsoft.com/office/2007/relationships/diagramDrawing" Target="../diagrams/drawing6.xml"/><Relationship Id="rId13" Type="http://schemas.openxmlformats.org/officeDocument/2006/relationships/diagramQuickStyle" Target="../diagrams/quickStyle7.xml"/><Relationship Id="rId18" Type="http://schemas.openxmlformats.org/officeDocument/2006/relationships/diagramData" Target="../diagrams/data8.xml"/><Relationship Id="rId3" Type="http://schemas.openxmlformats.org/officeDocument/2006/relationships/hyperlink" Target="https://ar.inspiredpencil.com/pictures-2023/plane-runway" TargetMode="External"/><Relationship Id="rId21" Type="http://schemas.openxmlformats.org/officeDocument/2006/relationships/diagramColors" Target="../diagrams/colors8.xml"/><Relationship Id="rId7" Type="http://schemas.openxmlformats.org/officeDocument/2006/relationships/diagramColors" Target="../diagrams/colors6.xml"/><Relationship Id="rId12" Type="http://schemas.openxmlformats.org/officeDocument/2006/relationships/diagramLayout" Target="../diagrams/layout7.xml"/><Relationship Id="rId17" Type="http://schemas.openxmlformats.org/officeDocument/2006/relationships/image" Target="../media/image9.png"/><Relationship Id="rId2" Type="http://schemas.openxmlformats.org/officeDocument/2006/relationships/image" Target="../media/image5.jpg"/><Relationship Id="rId16" Type="http://schemas.openxmlformats.org/officeDocument/2006/relationships/image" Target="../media/image8.png"/><Relationship Id="rId20" Type="http://schemas.openxmlformats.org/officeDocument/2006/relationships/diagramQuickStyle" Target="../diagrams/quickStyle8.xml"/><Relationship Id="rId1" Type="http://schemas.openxmlformats.org/officeDocument/2006/relationships/slideLayout" Target="../slideLayouts/slideLayout19.xml"/><Relationship Id="rId6" Type="http://schemas.openxmlformats.org/officeDocument/2006/relationships/diagramQuickStyle" Target="../diagrams/quickStyle6.xml"/><Relationship Id="rId11" Type="http://schemas.openxmlformats.org/officeDocument/2006/relationships/diagramData" Target="../diagrams/data7.xml"/><Relationship Id="rId24" Type="http://schemas.openxmlformats.org/officeDocument/2006/relationships/hyperlink" Target="https://www.pinterest.fr/pin/british-airways-logo-original-png-download-logo-for-free--1064679168133552725/" TargetMode="External"/><Relationship Id="rId5" Type="http://schemas.openxmlformats.org/officeDocument/2006/relationships/diagramLayout" Target="../diagrams/layout6.xml"/><Relationship Id="rId15" Type="http://schemas.microsoft.com/office/2007/relationships/diagramDrawing" Target="../diagrams/drawing7.xml"/><Relationship Id="rId23" Type="http://schemas.openxmlformats.org/officeDocument/2006/relationships/image" Target="../media/image10.png"/><Relationship Id="rId10" Type="http://schemas.openxmlformats.org/officeDocument/2006/relationships/image" Target="../media/image7.png"/><Relationship Id="rId19" Type="http://schemas.openxmlformats.org/officeDocument/2006/relationships/diagramLayout" Target="../diagrams/layout8.xml"/><Relationship Id="rId4" Type="http://schemas.openxmlformats.org/officeDocument/2006/relationships/diagramData" Target="../diagrams/data6.xml"/><Relationship Id="rId9" Type="http://schemas.openxmlformats.org/officeDocument/2006/relationships/image" Target="../media/image6.png"/><Relationship Id="rId14" Type="http://schemas.openxmlformats.org/officeDocument/2006/relationships/diagramColors" Target="../diagrams/colors7.xml"/><Relationship Id="rId22"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A003-EF0F-7525-8F4C-02C1EBAC53E6}"/>
              </a:ext>
            </a:extLst>
          </p:cNvPr>
          <p:cNvSpPr>
            <a:spLocks noGrp="1"/>
          </p:cNvSpPr>
          <p:nvPr>
            <p:ph type="ctrTitle"/>
          </p:nvPr>
        </p:nvSpPr>
        <p:spPr>
          <a:xfrm>
            <a:off x="2781300" y="2000625"/>
            <a:ext cx="6629400" cy="2387600"/>
          </a:xfrm>
        </p:spPr>
        <p:txBody>
          <a:bodyPr/>
          <a:lstStyle/>
          <a:p>
            <a:r>
              <a:rPr lang="en-GB" dirty="0"/>
              <a:t>British Airways</a:t>
            </a:r>
          </a:p>
        </p:txBody>
      </p:sp>
      <p:sp>
        <p:nvSpPr>
          <p:cNvPr id="3" name="Subtitle 2">
            <a:extLst>
              <a:ext uri="{FF2B5EF4-FFF2-40B4-BE49-F238E27FC236}">
                <a16:creationId xmlns:a16="http://schemas.microsoft.com/office/drawing/2014/main" id="{A28FAAD5-BEA6-D647-CD8F-9337612F188E}"/>
              </a:ext>
            </a:extLst>
          </p:cNvPr>
          <p:cNvSpPr>
            <a:spLocks noGrp="1"/>
          </p:cNvSpPr>
          <p:nvPr>
            <p:ph type="subTitle" idx="1"/>
          </p:nvPr>
        </p:nvSpPr>
        <p:spPr>
          <a:xfrm>
            <a:off x="1485672" y="3649364"/>
            <a:ext cx="9144000" cy="870483"/>
          </a:xfrm>
        </p:spPr>
        <p:txBody>
          <a:bodyPr/>
          <a:lstStyle/>
          <a:p>
            <a:r>
              <a:rPr lang="en-GB" dirty="0"/>
              <a:t>Predictive model and its results</a:t>
            </a:r>
          </a:p>
        </p:txBody>
      </p:sp>
      <p:sp>
        <p:nvSpPr>
          <p:cNvPr id="4" name="Text Placeholder 3">
            <a:extLst>
              <a:ext uri="{FF2B5EF4-FFF2-40B4-BE49-F238E27FC236}">
                <a16:creationId xmlns:a16="http://schemas.microsoft.com/office/drawing/2014/main" id="{35DAAE56-6498-6C34-D5D9-05A0333BD3BC}"/>
              </a:ext>
            </a:extLst>
          </p:cNvPr>
          <p:cNvSpPr>
            <a:spLocks noGrp="1"/>
          </p:cNvSpPr>
          <p:nvPr>
            <p:ph type="body" sz="quarter" idx="10"/>
          </p:nvPr>
        </p:nvSpPr>
        <p:spPr>
          <a:xfrm>
            <a:off x="1524000" y="6230124"/>
            <a:ext cx="9144000" cy="275781"/>
          </a:xfrm>
        </p:spPr>
        <p:txBody>
          <a:bodyPr/>
          <a:lstStyle/>
          <a:p>
            <a:r>
              <a:rPr lang="en-GB" dirty="0"/>
              <a:t>2022-11-09</a:t>
            </a:r>
          </a:p>
        </p:txBody>
      </p:sp>
    </p:spTree>
    <p:extLst>
      <p:ext uri="{BB962C8B-B14F-4D97-AF65-F5344CB8AC3E}">
        <p14:creationId xmlns:p14="http://schemas.microsoft.com/office/powerpoint/2010/main" val="130638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pic>
        <p:nvPicPr>
          <p:cNvPr id="17" name="Picture 16" descr="An airplane flying in the sky">
            <a:extLst>
              <a:ext uri="{FF2B5EF4-FFF2-40B4-BE49-F238E27FC236}">
                <a16:creationId xmlns:a16="http://schemas.microsoft.com/office/drawing/2014/main" id="{11F3FBFC-6F54-6763-EF9A-CF39CAB04B9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0" y="0"/>
            <a:ext cx="8596668" cy="6858000"/>
          </a:xfrm>
          <a:prstGeom prst="rect">
            <a:avLst/>
          </a:prstGeom>
        </p:spPr>
      </p:pic>
      <p:sp>
        <p:nvSpPr>
          <p:cNvPr id="2" name="Title 1">
            <a:extLst>
              <a:ext uri="{FF2B5EF4-FFF2-40B4-BE49-F238E27FC236}">
                <a16:creationId xmlns:a16="http://schemas.microsoft.com/office/drawing/2014/main" id="{4C7C9EE2-AB7B-7C0C-1FC8-20E35CF4B6CB}"/>
              </a:ext>
            </a:extLst>
          </p:cNvPr>
          <p:cNvSpPr>
            <a:spLocks noGrp="1"/>
          </p:cNvSpPr>
          <p:nvPr>
            <p:ph type="title"/>
          </p:nvPr>
        </p:nvSpPr>
        <p:spPr>
          <a:xfrm>
            <a:off x="2536711" y="18024"/>
            <a:ext cx="5620281" cy="1320800"/>
          </a:xfrm>
        </p:spPr>
        <p:txBody>
          <a:bodyPr/>
          <a:lstStyle/>
          <a:p>
            <a:pPr algn="ctr"/>
            <a:r>
              <a:rPr lang="en-GB" dirty="0">
                <a:solidFill>
                  <a:schemeClr val="tx1"/>
                </a:solidFill>
                <a:latin typeface="Times New Roman" panose="02020603050405020304" pitchFamily="18" charset="0"/>
                <a:cs typeface="Times New Roman" panose="02020603050405020304" pitchFamily="18" charset="0"/>
              </a:rPr>
              <a:t>Predictive modelling results</a:t>
            </a:r>
          </a:p>
        </p:txBody>
      </p:sp>
      <p:sp>
        <p:nvSpPr>
          <p:cNvPr id="4" name="Rectangle: Rounded Corners 3">
            <a:extLst>
              <a:ext uri="{FF2B5EF4-FFF2-40B4-BE49-F238E27FC236}">
                <a16:creationId xmlns:a16="http://schemas.microsoft.com/office/drawing/2014/main" id="{94F5EF8C-C23B-4148-27C7-A0A1758B0E3D}"/>
              </a:ext>
            </a:extLst>
          </p:cNvPr>
          <p:cNvSpPr/>
          <p:nvPr/>
        </p:nvSpPr>
        <p:spPr>
          <a:xfrm>
            <a:off x="157384" y="872442"/>
            <a:ext cx="1651838" cy="778843"/>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solidFill>
                  <a:schemeClr val="tx1">
                    <a:lumMod val="75000"/>
                  </a:schemeClr>
                </a:solidFill>
                <a:latin typeface="Times New Roman" panose="02020603050405020304" pitchFamily="18" charset="0"/>
                <a:cs typeface="Times New Roman" panose="02020603050405020304" pitchFamily="18" charset="0"/>
              </a:rPr>
              <a:t>Recall Rate</a:t>
            </a:r>
          </a:p>
          <a:p>
            <a:pPr algn="ctr"/>
            <a:r>
              <a:rPr lang="en-CA" sz="2400" b="1" dirty="0">
                <a:solidFill>
                  <a:schemeClr val="tx1">
                    <a:lumMod val="75000"/>
                  </a:schemeClr>
                </a:solidFill>
                <a:latin typeface="Times New Roman" panose="02020603050405020304" pitchFamily="18" charset="0"/>
                <a:cs typeface="Times New Roman" panose="02020603050405020304" pitchFamily="18" charset="0"/>
              </a:rPr>
              <a:t>60%</a:t>
            </a:r>
          </a:p>
        </p:txBody>
      </p:sp>
      <p:sp>
        <p:nvSpPr>
          <p:cNvPr id="9" name="Rectangle: Rounded Corners 8">
            <a:extLst>
              <a:ext uri="{FF2B5EF4-FFF2-40B4-BE49-F238E27FC236}">
                <a16:creationId xmlns:a16="http://schemas.microsoft.com/office/drawing/2014/main" id="{53BDEF4E-66C3-0257-A0A8-E8E887E16047}"/>
              </a:ext>
            </a:extLst>
          </p:cNvPr>
          <p:cNvSpPr/>
          <p:nvPr/>
        </p:nvSpPr>
        <p:spPr>
          <a:xfrm>
            <a:off x="3171613" y="857851"/>
            <a:ext cx="1651838" cy="778844"/>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solidFill>
                  <a:schemeClr val="tx1">
                    <a:lumMod val="75000"/>
                  </a:schemeClr>
                </a:solidFill>
                <a:latin typeface="Times New Roman" panose="02020603050405020304" pitchFamily="18" charset="0"/>
                <a:cs typeface="Times New Roman" panose="02020603050405020304" pitchFamily="18" charset="0"/>
              </a:rPr>
              <a:t>Precision</a:t>
            </a:r>
          </a:p>
          <a:p>
            <a:pPr algn="ctr"/>
            <a:r>
              <a:rPr lang="en-CA" sz="2400" b="1" dirty="0">
                <a:solidFill>
                  <a:schemeClr val="tx1">
                    <a:lumMod val="75000"/>
                  </a:schemeClr>
                </a:solidFill>
                <a:latin typeface="Times New Roman" panose="02020603050405020304" pitchFamily="18" charset="0"/>
                <a:cs typeface="Times New Roman" panose="02020603050405020304" pitchFamily="18" charset="0"/>
              </a:rPr>
              <a:t>61%</a:t>
            </a:r>
          </a:p>
        </p:txBody>
      </p:sp>
      <p:graphicFrame>
        <p:nvGraphicFramePr>
          <p:cNvPr id="29" name="Diagram 28">
            <a:extLst>
              <a:ext uri="{FF2B5EF4-FFF2-40B4-BE49-F238E27FC236}">
                <a16:creationId xmlns:a16="http://schemas.microsoft.com/office/drawing/2014/main" id="{D9E8E691-8261-7B09-A517-3F52640736DA}"/>
              </a:ext>
            </a:extLst>
          </p:cNvPr>
          <p:cNvGraphicFramePr/>
          <p:nvPr>
            <p:extLst>
              <p:ext uri="{D42A27DB-BD31-4B8C-83A1-F6EECF244321}">
                <p14:modId xmlns:p14="http://schemas.microsoft.com/office/powerpoint/2010/main" val="931671054"/>
              </p:ext>
            </p:extLst>
          </p:nvPr>
        </p:nvGraphicFramePr>
        <p:xfrm>
          <a:off x="157384" y="1748684"/>
          <a:ext cx="1651838" cy="76002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28" name="Diagram 27">
            <a:extLst>
              <a:ext uri="{FF2B5EF4-FFF2-40B4-BE49-F238E27FC236}">
                <a16:creationId xmlns:a16="http://schemas.microsoft.com/office/drawing/2014/main" id="{2BD197DC-C9F0-4455-E3CD-5E91AA173E80}"/>
              </a:ext>
            </a:extLst>
          </p:cNvPr>
          <p:cNvGraphicFramePr/>
          <p:nvPr>
            <p:extLst>
              <p:ext uri="{D42A27DB-BD31-4B8C-83A1-F6EECF244321}">
                <p14:modId xmlns:p14="http://schemas.microsoft.com/office/powerpoint/2010/main" val="2639535575"/>
              </p:ext>
            </p:extLst>
          </p:nvPr>
        </p:nvGraphicFramePr>
        <p:xfrm>
          <a:off x="3083111" y="1709462"/>
          <a:ext cx="2035541" cy="934064"/>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3" name="Rectangle: Rounded Corners 22">
            <a:extLst>
              <a:ext uri="{FF2B5EF4-FFF2-40B4-BE49-F238E27FC236}">
                <a16:creationId xmlns:a16="http://schemas.microsoft.com/office/drawing/2014/main" id="{668DCA6A-69B0-0F34-F512-8A610FB04802}"/>
              </a:ext>
            </a:extLst>
          </p:cNvPr>
          <p:cNvSpPr/>
          <p:nvPr/>
        </p:nvSpPr>
        <p:spPr>
          <a:xfrm>
            <a:off x="145942" y="2870164"/>
            <a:ext cx="1651839" cy="666271"/>
          </a:xfrm>
          <a:prstGeom prst="round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solidFill>
                  <a:schemeClr val="tx1">
                    <a:lumMod val="75000"/>
                  </a:schemeClr>
                </a:solidFill>
                <a:latin typeface="Times New Roman" panose="02020603050405020304" pitchFamily="18" charset="0"/>
                <a:cs typeface="Times New Roman" panose="02020603050405020304" pitchFamily="18" charset="0"/>
              </a:rPr>
              <a:t>Accuracy</a:t>
            </a:r>
          </a:p>
          <a:p>
            <a:pPr algn="ctr"/>
            <a:r>
              <a:rPr lang="en-CA" sz="2400" b="1" dirty="0">
                <a:solidFill>
                  <a:schemeClr val="tx1">
                    <a:lumMod val="75000"/>
                  </a:schemeClr>
                </a:solidFill>
                <a:latin typeface="Times New Roman" panose="02020603050405020304" pitchFamily="18" charset="0"/>
                <a:cs typeface="Times New Roman" panose="02020603050405020304" pitchFamily="18" charset="0"/>
              </a:rPr>
              <a:t>62%</a:t>
            </a:r>
          </a:p>
        </p:txBody>
      </p:sp>
      <p:graphicFrame>
        <p:nvGraphicFramePr>
          <p:cNvPr id="30" name="Diagram 29">
            <a:extLst>
              <a:ext uri="{FF2B5EF4-FFF2-40B4-BE49-F238E27FC236}">
                <a16:creationId xmlns:a16="http://schemas.microsoft.com/office/drawing/2014/main" id="{13DFCD4E-A8F3-C3A0-25B8-C2F52AF84C75}"/>
              </a:ext>
            </a:extLst>
          </p:cNvPr>
          <p:cNvGraphicFramePr/>
          <p:nvPr>
            <p:extLst>
              <p:ext uri="{D42A27DB-BD31-4B8C-83A1-F6EECF244321}">
                <p14:modId xmlns:p14="http://schemas.microsoft.com/office/powerpoint/2010/main" val="1117126611"/>
              </p:ext>
            </p:extLst>
          </p:nvPr>
        </p:nvGraphicFramePr>
        <p:xfrm>
          <a:off x="59895" y="3495374"/>
          <a:ext cx="1818601" cy="760025"/>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pic>
        <p:nvPicPr>
          <p:cNvPr id="27" name="Picture 26">
            <a:extLst>
              <a:ext uri="{FF2B5EF4-FFF2-40B4-BE49-F238E27FC236}">
                <a16:creationId xmlns:a16="http://schemas.microsoft.com/office/drawing/2014/main" id="{28AF3607-5A12-FA64-3D28-786DE745EB6E}"/>
              </a:ext>
            </a:extLst>
          </p:cNvPr>
          <p:cNvPicPr>
            <a:picLocks noChangeAspect="1"/>
          </p:cNvPicPr>
          <p:nvPr/>
        </p:nvPicPr>
        <p:blipFill>
          <a:blip r:embed="rId19"/>
          <a:stretch>
            <a:fillRect/>
          </a:stretch>
        </p:blipFill>
        <p:spPr>
          <a:xfrm>
            <a:off x="6096000" y="999200"/>
            <a:ext cx="6115190" cy="4637546"/>
          </a:xfrm>
          <a:prstGeom prst="rect">
            <a:avLst/>
          </a:prstGeom>
        </p:spPr>
      </p:pic>
      <p:graphicFrame>
        <p:nvGraphicFramePr>
          <p:cNvPr id="26" name="Diagram 25">
            <a:extLst>
              <a:ext uri="{FF2B5EF4-FFF2-40B4-BE49-F238E27FC236}">
                <a16:creationId xmlns:a16="http://schemas.microsoft.com/office/drawing/2014/main" id="{E4D4332C-1A45-7147-9A8C-1E1127CF81BC}"/>
              </a:ext>
            </a:extLst>
          </p:cNvPr>
          <p:cNvGraphicFramePr/>
          <p:nvPr>
            <p:extLst>
              <p:ext uri="{D42A27DB-BD31-4B8C-83A1-F6EECF244321}">
                <p14:modId xmlns:p14="http://schemas.microsoft.com/office/powerpoint/2010/main" val="4081459592"/>
              </p:ext>
            </p:extLst>
          </p:nvPr>
        </p:nvGraphicFramePr>
        <p:xfrm>
          <a:off x="6459746" y="5930909"/>
          <a:ext cx="5487089" cy="380013"/>
        </p:xfrm>
        <a:graphic>
          <a:graphicData uri="http://schemas.openxmlformats.org/drawingml/2006/diagram">
            <dgm:relIds xmlns:dgm="http://schemas.openxmlformats.org/drawingml/2006/diagram" xmlns:r="http://schemas.openxmlformats.org/officeDocument/2006/relationships" r:dm="rId20" r:lo="rId21" r:qs="rId22" r:cs="rId23"/>
          </a:graphicData>
        </a:graphic>
      </p:graphicFrame>
      <p:sp>
        <p:nvSpPr>
          <p:cNvPr id="32" name="Content Placeholder 2">
            <a:extLst>
              <a:ext uri="{FF2B5EF4-FFF2-40B4-BE49-F238E27FC236}">
                <a16:creationId xmlns:a16="http://schemas.microsoft.com/office/drawing/2014/main" id="{15C92B7C-B314-5505-916F-59A6337A6677}"/>
              </a:ext>
            </a:extLst>
          </p:cNvPr>
          <p:cNvSpPr txBox="1">
            <a:spLocks/>
          </p:cNvSpPr>
          <p:nvPr/>
        </p:nvSpPr>
        <p:spPr>
          <a:xfrm>
            <a:off x="169781" y="5380534"/>
            <a:ext cx="4713945" cy="1153977"/>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600" b="1" i="0" kern="1200">
                <a:solidFill>
                  <a:srgbClr val="0B5574"/>
                </a:solidFill>
                <a:latin typeface="Mylius Modern" panose="020B0504020202020204" pitchFamily="34" charset="0"/>
                <a:ea typeface="+mn-ea"/>
                <a:cs typeface="+mn-cs"/>
              </a:defRPr>
            </a:lvl1pPr>
            <a:lvl2pPr marL="7938" indent="0" algn="l" defTabSz="914400" rtl="0" eaLnBrk="1" latinLnBrk="0" hangingPunct="1">
              <a:lnSpc>
                <a:spcPct val="150000"/>
              </a:lnSpc>
              <a:spcBef>
                <a:spcPts val="500"/>
              </a:spcBef>
              <a:buFont typeface="Arial" panose="020B0604020202020204" pitchFamily="34" charset="0"/>
              <a:buNone/>
              <a:tabLst/>
              <a:defRPr sz="1400" b="0" i="0" kern="1200">
                <a:solidFill>
                  <a:srgbClr val="0B5574"/>
                </a:solidFill>
                <a:latin typeface="Mylius Modern" panose="020B0504020202020204" pitchFamily="34" charset="0"/>
                <a:ea typeface="+mn-ea"/>
                <a:cs typeface="+mn-cs"/>
              </a:defRPr>
            </a:lvl2pPr>
            <a:lvl3pPr marL="447675" indent="-188913" algn="l" defTabSz="914400" rtl="0" eaLnBrk="1" latinLnBrk="0" hangingPunct="1">
              <a:lnSpc>
                <a:spcPct val="150000"/>
              </a:lnSpc>
              <a:spcBef>
                <a:spcPts val="500"/>
              </a:spcBef>
              <a:buFont typeface="Arial" panose="020B0604020202020204" pitchFamily="34" charset="0"/>
              <a:buChar char="•"/>
              <a:tabLst/>
              <a:defRPr sz="1200" b="0" i="0" kern="1200">
                <a:solidFill>
                  <a:srgbClr val="0B5574"/>
                </a:solidFill>
                <a:latin typeface="Mylius Modern" panose="020B0504020202020204" pitchFamily="34" charset="0"/>
                <a:ea typeface="+mn-ea"/>
                <a:cs typeface="+mn-cs"/>
              </a:defRPr>
            </a:lvl3pPr>
            <a:lvl4pPr marL="715963"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4pPr>
            <a:lvl5pPr marL="984250" indent="-233363" algn="l" defTabSz="914400" rtl="0" eaLnBrk="1" latinLnBrk="0" hangingPunct="1">
              <a:lnSpc>
                <a:spcPct val="150000"/>
              </a:lnSpc>
              <a:spcBef>
                <a:spcPts val="500"/>
              </a:spcBef>
              <a:buFont typeface="Arial" panose="020B0604020202020204" pitchFamily="34" charset="0"/>
              <a:buChar char="•"/>
              <a:tabLst/>
              <a:defRPr sz="1100" b="0" i="0" kern="1200">
                <a:solidFill>
                  <a:srgbClr val="0B5574"/>
                </a:solidFill>
                <a:latin typeface="Mylius Modern" panose="020B05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200" dirty="0">
              <a:latin typeface="Times New Roman" panose="02020603050405020304" pitchFamily="18" charset="0"/>
              <a:cs typeface="Times New Roman" panose="02020603050405020304" pitchFamily="18" charset="0"/>
            </a:endParaRPr>
          </a:p>
        </p:txBody>
      </p:sp>
      <p:graphicFrame>
        <p:nvGraphicFramePr>
          <p:cNvPr id="24" name="Diagram 23">
            <a:extLst>
              <a:ext uri="{FF2B5EF4-FFF2-40B4-BE49-F238E27FC236}">
                <a16:creationId xmlns:a16="http://schemas.microsoft.com/office/drawing/2014/main" id="{6B6DEF4B-580B-FD47-6598-BE2EDCB15135}"/>
              </a:ext>
            </a:extLst>
          </p:cNvPr>
          <p:cNvGraphicFramePr/>
          <p:nvPr>
            <p:extLst>
              <p:ext uri="{D42A27DB-BD31-4B8C-83A1-F6EECF244321}">
                <p14:modId xmlns:p14="http://schemas.microsoft.com/office/powerpoint/2010/main" val="3329854501"/>
              </p:ext>
            </p:extLst>
          </p:nvPr>
        </p:nvGraphicFramePr>
        <p:xfrm>
          <a:off x="145942" y="4616854"/>
          <a:ext cx="5385614" cy="1754326"/>
        </p:xfrm>
        <a:graphic>
          <a:graphicData uri="http://schemas.openxmlformats.org/drawingml/2006/diagram">
            <dgm:relIds xmlns:dgm="http://schemas.openxmlformats.org/drawingml/2006/diagram" xmlns:r="http://schemas.openxmlformats.org/officeDocument/2006/relationships" r:dm="rId25" r:lo="rId26" r:qs="rId27" r:cs="rId28"/>
          </a:graphicData>
        </a:graphic>
      </p:graphicFrame>
      <p:sp>
        <p:nvSpPr>
          <p:cNvPr id="3" name="Rectangle 2">
            <a:extLst>
              <a:ext uri="{FF2B5EF4-FFF2-40B4-BE49-F238E27FC236}">
                <a16:creationId xmlns:a16="http://schemas.microsoft.com/office/drawing/2014/main" id="{69814482-D20A-48E8-E2A1-91E770A626FC}"/>
              </a:ext>
            </a:extLst>
          </p:cNvPr>
          <p:cNvSpPr/>
          <p:nvPr/>
        </p:nvSpPr>
        <p:spPr>
          <a:xfrm>
            <a:off x="298738" y="6607277"/>
            <a:ext cx="5620281" cy="179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2B0440D4-9E9E-DAAB-8AAA-3D58496AE69C}"/>
              </a:ext>
            </a:extLst>
          </p:cNvPr>
          <p:cNvSpPr/>
          <p:nvPr/>
        </p:nvSpPr>
        <p:spPr>
          <a:xfrm>
            <a:off x="10674626" y="268357"/>
            <a:ext cx="1272209" cy="436680"/>
          </a:xfrm>
          <a:prstGeom prst="rect">
            <a:avLst/>
          </a:prstGeom>
          <a:solidFill>
            <a:srgbClr val="ADD1D7"/>
          </a:solidFill>
          <a:ln>
            <a:solidFill>
              <a:srgbClr val="ADD1D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 name="Picture 18" descr="A black and blue sign with red text&#10;&#10;AI-generated content may be incorrect.">
            <a:extLst>
              <a:ext uri="{FF2B5EF4-FFF2-40B4-BE49-F238E27FC236}">
                <a16:creationId xmlns:a16="http://schemas.microsoft.com/office/drawing/2014/main" id="{1D3F7320-4CC6-F5E6-68F6-0FAC99ECCD7A}"/>
              </a:ext>
            </a:extLst>
          </p:cNvPr>
          <p:cNvPicPr>
            <a:picLocks noChangeAspect="1"/>
          </p:cNvPicPr>
          <p:nvPr/>
        </p:nvPicPr>
        <p:blipFill>
          <a:blip r:embed="rId30">
            <a:extLst>
              <a:ext uri="{837473B0-CC2E-450A-ABE3-18F120FF3D39}">
                <a1611:picAttrSrcUrl xmlns:a1611="http://schemas.microsoft.com/office/drawing/2016/11/main" r:id="rId31"/>
              </a:ext>
            </a:extLst>
          </a:blip>
          <a:stretch>
            <a:fillRect/>
          </a:stretch>
        </p:blipFill>
        <p:spPr>
          <a:xfrm>
            <a:off x="8556134" y="3160643"/>
            <a:ext cx="3144859" cy="1334415"/>
          </a:xfrm>
          <a:prstGeom prst="rect">
            <a:avLst/>
          </a:prstGeom>
        </p:spPr>
      </p:pic>
    </p:spTree>
    <p:extLst>
      <p:ext uri="{BB962C8B-B14F-4D97-AF65-F5344CB8AC3E}">
        <p14:creationId xmlns:p14="http://schemas.microsoft.com/office/powerpoint/2010/main" val="2539196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n airplane on a runway">
            <a:extLst>
              <a:ext uri="{FF2B5EF4-FFF2-40B4-BE49-F238E27FC236}">
                <a16:creationId xmlns:a16="http://schemas.microsoft.com/office/drawing/2014/main" id="{6B910E43-B9B6-69DE-26D2-E9A87D232282}"/>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40412" y="-21390"/>
            <a:ext cx="12232412" cy="7014639"/>
          </a:xfrm>
          <a:prstGeom prst="rect">
            <a:avLst/>
          </a:prstGeom>
        </p:spPr>
      </p:pic>
      <p:graphicFrame>
        <p:nvGraphicFramePr>
          <p:cNvPr id="3" name="Diagram 2">
            <a:extLst>
              <a:ext uri="{FF2B5EF4-FFF2-40B4-BE49-F238E27FC236}">
                <a16:creationId xmlns:a16="http://schemas.microsoft.com/office/drawing/2014/main" id="{E8CDB299-3BDF-C9CA-5C89-7E9027283ED2}"/>
              </a:ext>
            </a:extLst>
          </p:cNvPr>
          <p:cNvGraphicFramePr/>
          <p:nvPr>
            <p:extLst>
              <p:ext uri="{D42A27DB-BD31-4B8C-83A1-F6EECF244321}">
                <p14:modId xmlns:p14="http://schemas.microsoft.com/office/powerpoint/2010/main" val="3055537414"/>
              </p:ext>
            </p:extLst>
          </p:nvPr>
        </p:nvGraphicFramePr>
        <p:xfrm>
          <a:off x="3963952" y="5910"/>
          <a:ext cx="2473229" cy="8558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pSp>
        <p:nvGrpSpPr>
          <p:cNvPr id="7" name="Group 6">
            <a:extLst>
              <a:ext uri="{FF2B5EF4-FFF2-40B4-BE49-F238E27FC236}">
                <a16:creationId xmlns:a16="http://schemas.microsoft.com/office/drawing/2014/main" id="{980C8E2D-6F16-E76F-C2AD-D6E072057543}"/>
              </a:ext>
            </a:extLst>
          </p:cNvPr>
          <p:cNvGrpSpPr/>
          <p:nvPr/>
        </p:nvGrpSpPr>
        <p:grpSpPr>
          <a:xfrm>
            <a:off x="2075624" y="690031"/>
            <a:ext cx="1969874" cy="991056"/>
            <a:chOff x="435836" y="993220"/>
            <a:chExt cx="2611789" cy="991056"/>
          </a:xfrm>
        </p:grpSpPr>
        <p:sp>
          <p:nvSpPr>
            <p:cNvPr id="4" name="Rectangle: Rounded Corners 3">
              <a:extLst>
                <a:ext uri="{FF2B5EF4-FFF2-40B4-BE49-F238E27FC236}">
                  <a16:creationId xmlns:a16="http://schemas.microsoft.com/office/drawing/2014/main" id="{94F5EF8C-C23B-4148-27C7-A0A1758B0E3D}"/>
                </a:ext>
              </a:extLst>
            </p:cNvPr>
            <p:cNvSpPr/>
            <p:nvPr/>
          </p:nvSpPr>
          <p:spPr>
            <a:xfrm>
              <a:off x="435836" y="993220"/>
              <a:ext cx="2611789" cy="991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solidFill>
                    <a:schemeClr val="tx1">
                      <a:lumMod val="75000"/>
                    </a:schemeClr>
                  </a:solidFill>
                  <a:latin typeface="Times New Roman" panose="02020603050405020304" pitchFamily="18" charset="0"/>
                  <a:cs typeface="Times New Roman" panose="02020603050405020304" pitchFamily="18" charset="0"/>
                </a:rPr>
                <a:t>Average Overall Rating</a:t>
              </a:r>
            </a:p>
            <a:p>
              <a:pPr algn="ctr"/>
              <a:r>
                <a:rPr lang="en-CA" sz="2400" b="1" dirty="0">
                  <a:solidFill>
                    <a:schemeClr val="tx1">
                      <a:lumMod val="75000"/>
                    </a:schemeClr>
                  </a:solidFill>
                  <a:latin typeface="Times New Roman" panose="02020603050405020304" pitchFamily="18" charset="0"/>
                  <a:cs typeface="Times New Roman" panose="02020603050405020304" pitchFamily="18" charset="0"/>
                </a:rPr>
                <a:t>4.84 /5</a:t>
              </a:r>
            </a:p>
          </p:txBody>
        </p:sp>
        <p:sp>
          <p:nvSpPr>
            <p:cNvPr id="5" name="Star: 5 Points 4">
              <a:extLst>
                <a:ext uri="{FF2B5EF4-FFF2-40B4-BE49-F238E27FC236}">
                  <a16:creationId xmlns:a16="http://schemas.microsoft.com/office/drawing/2014/main" id="{3F766539-860C-DBD6-653A-1FB51170E8C6}"/>
                </a:ext>
              </a:extLst>
            </p:cNvPr>
            <p:cNvSpPr/>
            <p:nvPr/>
          </p:nvSpPr>
          <p:spPr>
            <a:xfrm>
              <a:off x="975456" y="1334283"/>
              <a:ext cx="278575" cy="253394"/>
            </a:xfrm>
            <a:prstGeom prst="star5">
              <a:avLst>
                <a:gd name="adj" fmla="val 24599"/>
                <a:gd name="hf" fmla="val 105146"/>
                <a:gd name="vf" fmla="val 110557"/>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dirty="0">
                <a:latin typeface="Times New Roman" panose="02020603050405020304" pitchFamily="18" charset="0"/>
                <a:cs typeface="Times New Roman" panose="02020603050405020304" pitchFamily="18" charset="0"/>
              </a:endParaRPr>
            </a:p>
          </p:txBody>
        </p:sp>
      </p:grpSp>
      <p:sp>
        <p:nvSpPr>
          <p:cNvPr id="6" name="Rectangle: Rounded Corners 5">
            <a:extLst>
              <a:ext uri="{FF2B5EF4-FFF2-40B4-BE49-F238E27FC236}">
                <a16:creationId xmlns:a16="http://schemas.microsoft.com/office/drawing/2014/main" id="{4762209E-1D98-BAD5-CDD5-77CA946611E7}"/>
              </a:ext>
            </a:extLst>
          </p:cNvPr>
          <p:cNvSpPr/>
          <p:nvPr/>
        </p:nvSpPr>
        <p:spPr>
          <a:xfrm>
            <a:off x="29075" y="1329058"/>
            <a:ext cx="1887872" cy="991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a:solidFill>
                  <a:schemeClr val="tx1">
                    <a:lumMod val="75000"/>
                  </a:schemeClr>
                </a:solidFill>
                <a:latin typeface="Times New Roman" panose="02020603050405020304" pitchFamily="18" charset="0"/>
                <a:cs typeface="Times New Roman" panose="02020603050405020304" pitchFamily="18" charset="0"/>
              </a:rPr>
              <a:t>Reviews from </a:t>
            </a:r>
            <a:r>
              <a:rPr lang="en-CA" sz="2400" b="1" dirty="0">
                <a:solidFill>
                  <a:schemeClr val="tx1">
                    <a:lumMod val="75000"/>
                  </a:schemeClr>
                </a:solidFill>
                <a:latin typeface="Times New Roman" panose="02020603050405020304" pitchFamily="18" charset="0"/>
                <a:cs typeface="Times New Roman" panose="02020603050405020304" pitchFamily="18" charset="0"/>
              </a:rPr>
              <a:t>69</a:t>
            </a:r>
            <a:r>
              <a:rPr lang="en-CA" dirty="0">
                <a:solidFill>
                  <a:schemeClr val="tx1">
                    <a:lumMod val="75000"/>
                  </a:schemeClr>
                </a:solidFill>
                <a:latin typeface="Times New Roman" panose="02020603050405020304" pitchFamily="18" charset="0"/>
                <a:cs typeface="Times New Roman" panose="02020603050405020304" pitchFamily="18" charset="0"/>
              </a:rPr>
              <a:t> Countries</a:t>
            </a:r>
          </a:p>
        </p:txBody>
      </p:sp>
      <p:pic>
        <p:nvPicPr>
          <p:cNvPr id="11" name="Picture 10">
            <a:extLst>
              <a:ext uri="{FF2B5EF4-FFF2-40B4-BE49-F238E27FC236}">
                <a16:creationId xmlns:a16="http://schemas.microsoft.com/office/drawing/2014/main" id="{233A643E-AB0A-33A1-DFEF-A47873E03B89}"/>
              </a:ext>
            </a:extLst>
          </p:cNvPr>
          <p:cNvPicPr>
            <a:picLocks noChangeAspect="1"/>
          </p:cNvPicPr>
          <p:nvPr/>
        </p:nvPicPr>
        <p:blipFill>
          <a:blip r:embed="rId9"/>
          <a:stretch>
            <a:fillRect/>
          </a:stretch>
        </p:blipFill>
        <p:spPr>
          <a:xfrm>
            <a:off x="8889670" y="-407503"/>
            <a:ext cx="3272598" cy="4181300"/>
          </a:xfrm>
          <a:prstGeom prst="rect">
            <a:avLst/>
          </a:prstGeom>
        </p:spPr>
      </p:pic>
      <p:sp>
        <p:nvSpPr>
          <p:cNvPr id="12" name="Rectangle: Rounded Corners 11">
            <a:extLst>
              <a:ext uri="{FF2B5EF4-FFF2-40B4-BE49-F238E27FC236}">
                <a16:creationId xmlns:a16="http://schemas.microsoft.com/office/drawing/2014/main" id="{7C715D2A-6E3D-2844-03C3-578B33D1250E}"/>
              </a:ext>
            </a:extLst>
          </p:cNvPr>
          <p:cNvSpPr/>
          <p:nvPr/>
        </p:nvSpPr>
        <p:spPr>
          <a:xfrm>
            <a:off x="29732" y="107624"/>
            <a:ext cx="1887215" cy="991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sz="2400" b="1" dirty="0">
                <a:solidFill>
                  <a:schemeClr val="tx1">
                    <a:lumMod val="75000"/>
                  </a:schemeClr>
                </a:solidFill>
                <a:latin typeface="Times New Roman" panose="02020603050405020304" pitchFamily="18" charset="0"/>
                <a:cs typeface="Times New Roman" panose="02020603050405020304" pitchFamily="18" charset="0"/>
              </a:rPr>
              <a:t>3411</a:t>
            </a:r>
            <a:r>
              <a:rPr lang="en-CA" dirty="0">
                <a:solidFill>
                  <a:schemeClr val="tx1">
                    <a:lumMod val="75000"/>
                  </a:schemeClr>
                </a:solidFill>
                <a:latin typeface="Times New Roman" panose="02020603050405020304" pitchFamily="18" charset="0"/>
                <a:cs typeface="Times New Roman" panose="02020603050405020304" pitchFamily="18" charset="0"/>
              </a:rPr>
              <a:t> Total reviews</a:t>
            </a:r>
          </a:p>
          <a:p>
            <a:pPr algn="ctr"/>
            <a:r>
              <a:rPr lang="en-CA" dirty="0">
                <a:solidFill>
                  <a:schemeClr val="tx1">
                    <a:lumMod val="75000"/>
                  </a:schemeClr>
                </a:solidFill>
                <a:latin typeface="Times New Roman" panose="02020603050405020304" pitchFamily="18" charset="0"/>
                <a:cs typeface="Times New Roman" panose="02020603050405020304" pitchFamily="18" charset="0"/>
              </a:rPr>
              <a:t>collected</a:t>
            </a:r>
          </a:p>
        </p:txBody>
      </p:sp>
      <p:pic>
        <p:nvPicPr>
          <p:cNvPr id="18" name="Picture 17">
            <a:extLst>
              <a:ext uri="{FF2B5EF4-FFF2-40B4-BE49-F238E27FC236}">
                <a16:creationId xmlns:a16="http://schemas.microsoft.com/office/drawing/2014/main" id="{6F135D80-7132-20D0-7F12-12B21B4CDB9C}"/>
              </a:ext>
            </a:extLst>
          </p:cNvPr>
          <p:cNvPicPr>
            <a:picLocks noChangeAspect="1"/>
          </p:cNvPicPr>
          <p:nvPr/>
        </p:nvPicPr>
        <p:blipFill>
          <a:blip r:embed="rId10"/>
          <a:stretch>
            <a:fillRect/>
          </a:stretch>
        </p:blipFill>
        <p:spPr>
          <a:xfrm>
            <a:off x="6688972" y="116953"/>
            <a:ext cx="2111815" cy="2111815"/>
          </a:xfrm>
          <a:prstGeom prst="rect">
            <a:avLst/>
          </a:prstGeom>
        </p:spPr>
      </p:pic>
      <p:graphicFrame>
        <p:nvGraphicFramePr>
          <p:cNvPr id="17" name="Diagram 16">
            <a:extLst>
              <a:ext uri="{FF2B5EF4-FFF2-40B4-BE49-F238E27FC236}">
                <a16:creationId xmlns:a16="http://schemas.microsoft.com/office/drawing/2014/main" id="{032C80BA-BE68-7D64-AA60-3F7D3E4CF515}"/>
              </a:ext>
            </a:extLst>
          </p:cNvPr>
          <p:cNvGraphicFramePr/>
          <p:nvPr/>
        </p:nvGraphicFramePr>
        <p:xfrm>
          <a:off x="5311358" y="3995682"/>
          <a:ext cx="2753628" cy="2760680"/>
        </p:xfrm>
        <a:graphic>
          <a:graphicData uri="http://schemas.openxmlformats.org/drawingml/2006/diagram">
            <dgm:relIds xmlns:dgm="http://schemas.openxmlformats.org/drawingml/2006/diagram" xmlns:r="http://schemas.openxmlformats.org/officeDocument/2006/relationships" r:dm="rId11" r:lo="rId12" r:qs="rId13" r:cs="rId14"/>
          </a:graphicData>
        </a:graphic>
      </p:graphicFrame>
      <p:pic>
        <p:nvPicPr>
          <p:cNvPr id="21" name="Picture 20">
            <a:extLst>
              <a:ext uri="{FF2B5EF4-FFF2-40B4-BE49-F238E27FC236}">
                <a16:creationId xmlns:a16="http://schemas.microsoft.com/office/drawing/2014/main" id="{13636AE7-987C-F43C-F3A0-EBE29985811F}"/>
              </a:ext>
            </a:extLst>
          </p:cNvPr>
          <p:cNvPicPr>
            <a:picLocks noChangeAspect="1"/>
          </p:cNvPicPr>
          <p:nvPr/>
        </p:nvPicPr>
        <p:blipFill>
          <a:blip r:embed="rId16"/>
          <a:stretch>
            <a:fillRect/>
          </a:stretch>
        </p:blipFill>
        <p:spPr>
          <a:xfrm>
            <a:off x="8160587" y="3901442"/>
            <a:ext cx="4072376" cy="2893807"/>
          </a:xfrm>
          <a:prstGeom prst="rect">
            <a:avLst/>
          </a:prstGeom>
        </p:spPr>
      </p:pic>
      <p:pic>
        <p:nvPicPr>
          <p:cNvPr id="16" name="Picture 15">
            <a:extLst>
              <a:ext uri="{FF2B5EF4-FFF2-40B4-BE49-F238E27FC236}">
                <a16:creationId xmlns:a16="http://schemas.microsoft.com/office/drawing/2014/main" id="{C177E000-7E24-DE83-7E07-C415108DA5F7}"/>
              </a:ext>
            </a:extLst>
          </p:cNvPr>
          <p:cNvPicPr>
            <a:picLocks noChangeAspect="1"/>
          </p:cNvPicPr>
          <p:nvPr/>
        </p:nvPicPr>
        <p:blipFill>
          <a:blip r:embed="rId17"/>
          <a:stretch>
            <a:fillRect/>
          </a:stretch>
        </p:blipFill>
        <p:spPr>
          <a:xfrm>
            <a:off x="-40412" y="3670562"/>
            <a:ext cx="5256169" cy="3387843"/>
          </a:xfrm>
          <a:prstGeom prst="rect">
            <a:avLst/>
          </a:prstGeom>
        </p:spPr>
      </p:pic>
      <p:graphicFrame>
        <p:nvGraphicFramePr>
          <p:cNvPr id="20" name="Content Placeholder 19">
            <a:extLst>
              <a:ext uri="{FF2B5EF4-FFF2-40B4-BE49-F238E27FC236}">
                <a16:creationId xmlns:a16="http://schemas.microsoft.com/office/drawing/2014/main" id="{7598C6C2-43AE-E072-4CAE-8720ACF19B66}"/>
              </a:ext>
            </a:extLst>
          </p:cNvPr>
          <p:cNvGraphicFramePr>
            <a:graphicFrameLocks noGrp="1"/>
          </p:cNvGraphicFramePr>
          <p:nvPr>
            <p:ph idx="11"/>
          </p:nvPr>
        </p:nvGraphicFramePr>
        <p:xfrm>
          <a:off x="992646" y="1098680"/>
          <a:ext cx="5696326" cy="4253317"/>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25" name="Picture 24" descr="A logo with blue and red text">
            <a:extLst>
              <a:ext uri="{FF2B5EF4-FFF2-40B4-BE49-F238E27FC236}">
                <a16:creationId xmlns:a16="http://schemas.microsoft.com/office/drawing/2014/main" id="{4E81F47B-9A1F-0FC3-FE92-36CD0B4C6EB2}"/>
              </a:ext>
            </a:extLst>
          </p:cNvPr>
          <p:cNvPicPr>
            <a:picLocks noChangeAspect="1"/>
          </p:cNvPicPr>
          <p:nvPr/>
        </p:nvPicPr>
        <p:blipFill>
          <a:blip r:embed="rId23">
            <a:extLst>
              <a:ext uri="{837473B0-CC2E-450A-ABE3-18F120FF3D39}">
                <a1611:picAttrSrcUrl xmlns:a1611="http://schemas.microsoft.com/office/drawing/2016/11/main" r:id="rId24"/>
              </a:ext>
            </a:extLst>
          </a:blip>
          <a:stretch>
            <a:fillRect/>
          </a:stretch>
        </p:blipFill>
        <p:spPr>
          <a:xfrm>
            <a:off x="9332446" y="350324"/>
            <a:ext cx="3111345" cy="2606234"/>
          </a:xfrm>
          <a:prstGeom prst="rect">
            <a:avLst/>
          </a:prstGeom>
        </p:spPr>
      </p:pic>
    </p:spTree>
    <p:extLst>
      <p:ext uri="{BB962C8B-B14F-4D97-AF65-F5344CB8AC3E}">
        <p14:creationId xmlns:p14="http://schemas.microsoft.com/office/powerpoint/2010/main" val="207168269"/>
      </p:ext>
    </p:extLst>
  </p:cSld>
  <p:clrMapOvr>
    <a:masterClrMapping/>
  </p:clrMapOvr>
</p:sld>
</file>

<file path=ppt/theme/theme1.xml><?xml version="1.0" encoding="utf-8"?>
<a:theme xmlns:a="http://schemas.openxmlformats.org/drawingml/2006/main" name="Section Heading">
  <a:themeElements>
    <a:clrScheme name="British Originals Theme">
      <a:dk1>
        <a:srgbClr val="000000"/>
      </a:dk1>
      <a:lt1>
        <a:srgbClr val="FFFFFF"/>
      </a:lt1>
      <a:dk2>
        <a:srgbClr val="44546A"/>
      </a:dk2>
      <a:lt2>
        <a:srgbClr val="E7E6E6"/>
      </a:lt2>
      <a:accent1>
        <a:srgbClr val="0B5574"/>
      </a:accent1>
      <a:accent2>
        <a:srgbClr val="BCCFEC"/>
      </a:accent2>
      <a:accent3>
        <a:srgbClr val="E37874"/>
      </a:accent3>
      <a:accent4>
        <a:srgbClr val="ADD1D7"/>
      </a:accent4>
      <a:accent5>
        <a:srgbClr val="BEB3B2"/>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3C29D505-96C1-4D86-8FE8-F692CDCBF9EA}"/>
    </a:ext>
  </a:extLst>
</a:theme>
</file>

<file path=ppt/theme/theme2.xml><?xml version="1.0" encoding="utf-8"?>
<a:theme xmlns:a="http://schemas.openxmlformats.org/drawingml/2006/main" name="Slide Body - Curious Blue (ABBA)">
  <a:themeElements>
    <a:clrScheme name="A BETTER BA">
      <a:dk1>
        <a:srgbClr val="0B5574"/>
      </a:dk1>
      <a:lt1>
        <a:srgbClr val="F6F6F6"/>
      </a:lt1>
      <a:dk2>
        <a:srgbClr val="BEB3B2"/>
      </a:dk2>
      <a:lt2>
        <a:srgbClr val="FFFFFF"/>
      </a:lt2>
      <a:accent1>
        <a:srgbClr val="ADD1D7"/>
      </a:accent1>
      <a:accent2>
        <a:srgbClr val="BCCFEC"/>
      </a:accent2>
      <a:accent3>
        <a:srgbClr val="E37874"/>
      </a:accent3>
      <a:accent4>
        <a:srgbClr val="ADD1D7"/>
      </a:accent4>
      <a:accent5>
        <a:srgbClr val="BEB3B2"/>
      </a:accent5>
      <a:accent6>
        <a:srgbClr val="A3D2D8"/>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 Better BA TD&amp;I internal ppt template" id="{D89623FF-54E7-4C51-A973-6231368CD68D}" vid="{97BF301D-186A-4A22-8E4C-E1F994A48404}"/>
    </a:ext>
  </a:extLst>
</a:theme>
</file>

<file path=ppt/theme/theme3.xml><?xml version="1.0" encoding="utf-8"?>
<a:theme xmlns:a="http://schemas.openxmlformats.org/drawingml/2006/main" name="Facet">
  <a:themeElements>
    <a:clrScheme name="Orange">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81b85e46-be1c-4d4d-af3f-3ff4749bae08">
      <UserInfo>
        <DisplayName>Sarah Barr Miller</DisplayName>
        <AccountId>10</AccountId>
        <AccountType/>
      </UserInfo>
      <UserInfo>
        <DisplayName>Sandra Green</DisplayName>
        <AccountId>41</AccountId>
        <AccountType/>
      </UserInfo>
      <UserInfo>
        <DisplayName>Hazel Chesters</DisplayName>
        <AccountId>42</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2594255C9F47049B367F00913BED969" ma:contentTypeVersion="8" ma:contentTypeDescription="Create a new document." ma:contentTypeScope="" ma:versionID="669976127e9d99054ee2095d187ec24b">
  <xsd:schema xmlns:xsd="http://www.w3.org/2001/XMLSchema" xmlns:xs="http://www.w3.org/2001/XMLSchema" xmlns:p="http://schemas.microsoft.com/office/2006/metadata/properties" xmlns:ns2="86177072-acf3-469b-be5f-1201de6410bb" xmlns:ns3="81b85e46-be1c-4d4d-af3f-3ff4749bae08" targetNamespace="http://schemas.microsoft.com/office/2006/metadata/properties" ma:root="true" ma:fieldsID="480bda1865dbc1f7ead824dac06b125f" ns2:_="" ns3:_="">
    <xsd:import namespace="86177072-acf3-469b-be5f-1201de6410bb"/>
    <xsd:import namespace="81b85e46-be1c-4d4d-af3f-3ff4749bae0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6177072-acf3-469b-be5f-1201de6410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1b85e46-be1c-4d4d-af3f-3ff4749bae0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73D82A4-28C2-4B97-A470-A3247BBF4BEB}">
  <ds:schemaRefs>
    <ds:schemaRef ds:uri="http://schemas.microsoft.com/sharepoint/v3/contenttype/forms"/>
  </ds:schemaRefs>
</ds:datastoreItem>
</file>

<file path=customXml/itemProps2.xml><?xml version="1.0" encoding="utf-8"?>
<ds:datastoreItem xmlns:ds="http://schemas.openxmlformats.org/officeDocument/2006/customXml" ds:itemID="{FA0A2C6C-ACEB-4D76-A29E-B1C9FEC52B8B}">
  <ds:schemaRefs>
    <ds:schemaRef ds:uri="81b85e46-be1c-4d4d-af3f-3ff4749bae08"/>
    <ds:schemaRef ds:uri="86177072-acf3-469b-be5f-1201de6410b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51A6194-F0BD-4282-83C9-95DFBAD1B667}">
  <ds:schemaRefs>
    <ds:schemaRef ds:uri="81b85e46-be1c-4d4d-af3f-3ff4749bae08"/>
    <ds:schemaRef ds:uri="86177072-acf3-469b-be5f-1201de6410b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1819</TotalTime>
  <Words>251</Words>
  <Application>Microsoft Office PowerPoint</Application>
  <PresentationFormat>Widescreen</PresentationFormat>
  <Paragraphs>28</Paragraphs>
  <Slides>3</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3</vt:i4>
      </vt:variant>
    </vt:vector>
  </HeadingPairs>
  <TitlesOfParts>
    <vt:vector size="12" baseType="lpstr">
      <vt:lpstr>Arial</vt:lpstr>
      <vt:lpstr>Calibri</vt:lpstr>
      <vt:lpstr>Mylius Modern</vt:lpstr>
      <vt:lpstr>Times New Roman</vt:lpstr>
      <vt:lpstr>Trebuchet MS</vt:lpstr>
      <vt:lpstr>Wingdings 3</vt:lpstr>
      <vt:lpstr>Section Heading</vt:lpstr>
      <vt:lpstr>Slide Body - Curious Blue (ABBA)</vt:lpstr>
      <vt:lpstr>Facet</vt:lpstr>
      <vt:lpstr>British Airways</vt:lpstr>
      <vt:lpstr>Predictive modelling results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GDP Data Access Controls</dc:title>
  <dc:subject/>
  <dc:creator>Jake Pearce</dc:creator>
  <cp:keywords/>
  <dc:description/>
  <cp:lastModifiedBy>sangram dedge</cp:lastModifiedBy>
  <cp:revision>32</cp:revision>
  <cp:lastPrinted>2022-06-09T07:44:13Z</cp:lastPrinted>
  <dcterms:created xsi:type="dcterms:W3CDTF">2022-02-22T07:39:05Z</dcterms:created>
  <dcterms:modified xsi:type="dcterms:W3CDTF">2025-05-08T22:17:45Z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0x01010082594255C9F47049B367F00913BED969</vt:lpwstr>
  </property>
</Properties>
</file>