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48" r:id="rId1"/>
  </p:sldMasterIdLst>
  <p:notesMasterIdLst>
    <p:notesMasterId r:id="rId15"/>
  </p:notesMasterIdLst>
  <p:sldIdLst>
    <p:sldId id="256" r:id="rId2"/>
    <p:sldId id="275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59" r:id="rId14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C35"/>
    <a:srgbClr val="30AFCF"/>
    <a:srgbClr val="1CABAA"/>
    <a:srgbClr val="075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4671" autoAdjust="0"/>
  </p:normalViewPr>
  <p:slideViewPr>
    <p:cSldViewPr>
      <p:cViewPr varScale="1">
        <p:scale>
          <a:sx n="58" d="100"/>
          <a:sy n="58" d="100"/>
        </p:scale>
        <p:origin x="762" y="78"/>
      </p:cViewPr>
      <p:guideLst>
        <p:guide orient="horz" pos="2592"/>
        <p:guide pos="4608"/>
      </p:guideLst>
    </p:cSldViewPr>
  </p:slideViewPr>
  <p:outlineViewPr>
    <p:cViewPr>
      <p:scale>
        <a:sx n="33" d="100"/>
        <a:sy n="33" d="100"/>
      </p:scale>
      <p:origin x="0" y="59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0AFCF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0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32-4466-9ABA-42C2594F45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1AC35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0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32-4466-9ABA-42C2594F456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0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32-4466-9ABA-42C2594F45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45028968"/>
        <c:axId val="345029360"/>
        <c:axId val="0"/>
      </c:bar3DChart>
      <c:catAx>
        <c:axId val="3450289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45029360"/>
        <c:crosses val="autoZero"/>
        <c:auto val="1"/>
        <c:lblAlgn val="ctr"/>
        <c:lblOffset val="100"/>
        <c:noMultiLvlLbl val="0"/>
      </c:catAx>
      <c:valAx>
        <c:axId val="345029360"/>
        <c:scaling>
          <c:orientation val="minMax"/>
        </c:scaling>
        <c:delete val="1"/>
        <c:axPos val="l"/>
        <c:majorGridlines/>
        <c:numFmt formatCode="0" sourceLinked="1"/>
        <c:majorTickMark val="out"/>
        <c:minorTickMark val="none"/>
        <c:tickLblPos val="nextTo"/>
        <c:crossAx val="34502896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txPr>
        <a:bodyPr/>
        <a:lstStyle/>
        <a:p>
          <a:pPr>
            <a:defRPr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30AFCF"/>
              </a:solidFill>
            </c:spPr>
            <c:extLst>
              <c:ext xmlns:c16="http://schemas.microsoft.com/office/drawing/2014/chart" uri="{C3380CC4-5D6E-409C-BE32-E72D297353CC}">
                <c16:uniqueId val="{00000001-7AF7-4E66-8375-4E881B6DB469}"/>
              </c:ext>
            </c:extLst>
          </c:dPt>
          <c:dPt>
            <c:idx val="1"/>
            <c:bubble3D val="0"/>
            <c:spPr>
              <a:solidFill>
                <a:srgbClr val="F1AC35"/>
              </a:solidFill>
            </c:spPr>
            <c:extLst>
              <c:ext xmlns:c16="http://schemas.microsoft.com/office/drawing/2014/chart" uri="{C3380CC4-5D6E-409C-BE32-E72D297353CC}">
                <c16:uniqueId val="{00000003-7AF7-4E66-8375-4E881B6DB469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7AF7-4E66-8375-4E881B6DB469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AF7-4E66-8375-4E881B6DB4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  <c:txPr>
        <a:bodyPr/>
        <a:lstStyle/>
        <a:p>
          <a:pPr>
            <a:defRPr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B6CCD9-966E-4D72-9887-37EF8B605BA7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0"/>
      <dgm:spPr/>
    </dgm:pt>
    <dgm:pt modelId="{1F10D707-8F86-4B73-91C9-7C6C18037862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27F9AD-4535-4081-ABFF-ED16E952EA06}" type="parTrans" cxnId="{BC954AA3-F572-442A-ABBB-F42135649F5D}">
      <dgm:prSet/>
      <dgm:spPr/>
      <dgm:t>
        <a:bodyPr/>
        <a:lstStyle/>
        <a:p>
          <a:endParaRPr lang="en-US"/>
        </a:p>
      </dgm:t>
    </dgm:pt>
    <dgm:pt modelId="{F9392DEA-C5CF-4894-8FA4-AADB5E8E6E7F}" type="sibTrans" cxnId="{BC954AA3-F572-442A-ABBB-F42135649F5D}">
      <dgm:prSet/>
      <dgm:spPr/>
      <dgm:t>
        <a:bodyPr/>
        <a:lstStyle/>
        <a:p>
          <a:endParaRPr lang="en-US"/>
        </a:p>
      </dgm:t>
    </dgm:pt>
    <dgm:pt modelId="{3595B359-C71E-478F-814F-217632FB7FF5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566F51-3685-46ED-B63D-C149964B0088}" type="parTrans" cxnId="{6A45B8E9-CAE6-47BF-9A0E-13849E5255C8}">
      <dgm:prSet/>
      <dgm:spPr/>
      <dgm:t>
        <a:bodyPr/>
        <a:lstStyle/>
        <a:p>
          <a:endParaRPr lang="en-US"/>
        </a:p>
      </dgm:t>
    </dgm:pt>
    <dgm:pt modelId="{BE046B8C-C6DA-49FE-A207-2E09819897BF}" type="sibTrans" cxnId="{6A45B8E9-CAE6-47BF-9A0E-13849E5255C8}">
      <dgm:prSet/>
      <dgm:spPr/>
      <dgm:t>
        <a:bodyPr/>
        <a:lstStyle/>
        <a:p>
          <a:endParaRPr lang="en-US"/>
        </a:p>
      </dgm:t>
    </dgm:pt>
    <dgm:pt modelId="{F0225F02-F800-49ED-8E75-C8653A671D87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EDF4A9-C69B-4430-84AD-65D0CAD124C9}" type="parTrans" cxnId="{B53BFCDC-50E1-4728-8B98-09F31DCFA3A8}">
      <dgm:prSet/>
      <dgm:spPr/>
      <dgm:t>
        <a:bodyPr/>
        <a:lstStyle/>
        <a:p>
          <a:endParaRPr lang="en-US"/>
        </a:p>
      </dgm:t>
    </dgm:pt>
    <dgm:pt modelId="{4FE4A6A4-E9F1-4FBA-967E-A4D00F4869BB}" type="sibTrans" cxnId="{B53BFCDC-50E1-4728-8B98-09F31DCFA3A8}">
      <dgm:prSet/>
      <dgm:spPr/>
      <dgm:t>
        <a:bodyPr/>
        <a:lstStyle/>
        <a:p>
          <a:endParaRPr lang="en-US"/>
        </a:p>
      </dgm:t>
    </dgm:pt>
    <dgm:pt modelId="{64689FFF-283B-40D2-BFC2-0F36A6CD0FFC}" type="pres">
      <dgm:prSet presAssocID="{26B6CCD9-966E-4D72-9887-37EF8B605BA7}" presName="arrowDiagram" presStyleCnt="0">
        <dgm:presLayoutVars>
          <dgm:chMax val="5"/>
          <dgm:dir/>
          <dgm:resizeHandles val="exact"/>
        </dgm:presLayoutVars>
      </dgm:prSet>
      <dgm:spPr/>
    </dgm:pt>
    <dgm:pt modelId="{68CC1781-C66A-451D-994A-C750FD3D5FD9}" type="pres">
      <dgm:prSet presAssocID="{26B6CCD9-966E-4D72-9887-37EF8B605BA7}" presName="arrow" presStyleLbl="bgShp" presStyleIdx="0" presStyleCnt="1"/>
      <dgm:spPr>
        <a:solidFill>
          <a:srgbClr val="30AFCF"/>
        </a:solidFill>
      </dgm:spPr>
    </dgm:pt>
    <dgm:pt modelId="{C2C41AB0-6FFF-4517-A1E1-570A7A74C3DA}" type="pres">
      <dgm:prSet presAssocID="{26B6CCD9-966E-4D72-9887-37EF8B605BA7}" presName="arrowDiagram3" presStyleCnt="0"/>
      <dgm:spPr/>
    </dgm:pt>
    <dgm:pt modelId="{0EE0E736-2EE2-4B16-A633-64BB61E944B9}" type="pres">
      <dgm:prSet presAssocID="{1F10D707-8F86-4B73-91C9-7C6C18037862}" presName="bullet3a" presStyleLbl="node1" presStyleIdx="0" presStyleCnt="3"/>
      <dgm:spPr>
        <a:solidFill>
          <a:srgbClr val="F1AC35"/>
        </a:solidFill>
      </dgm:spPr>
    </dgm:pt>
    <dgm:pt modelId="{FA04102C-3DA5-4025-A97A-87585B462707}" type="pres">
      <dgm:prSet presAssocID="{1F10D707-8F86-4B73-91C9-7C6C18037862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6C7CA2-6894-491C-8F22-955892C0D230}" type="pres">
      <dgm:prSet presAssocID="{3595B359-C71E-478F-814F-217632FB7FF5}" presName="bullet3b" presStyleLbl="node1" presStyleIdx="1" presStyleCnt="3"/>
      <dgm:spPr>
        <a:solidFill>
          <a:srgbClr val="F1AC35"/>
        </a:solidFill>
      </dgm:spPr>
    </dgm:pt>
    <dgm:pt modelId="{53CACC30-D3F1-47E7-9F44-C935622DE26B}" type="pres">
      <dgm:prSet presAssocID="{3595B359-C71E-478F-814F-217632FB7FF5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B03C2E-B961-41B4-9597-3FB3D0E7231D}" type="pres">
      <dgm:prSet presAssocID="{F0225F02-F800-49ED-8E75-C8653A671D87}" presName="bullet3c" presStyleLbl="node1" presStyleIdx="2" presStyleCnt="3"/>
      <dgm:spPr>
        <a:solidFill>
          <a:srgbClr val="F1AC35"/>
        </a:solidFill>
      </dgm:spPr>
    </dgm:pt>
    <dgm:pt modelId="{04A35F76-AA18-419B-988A-8E3AB96A8D67}" type="pres">
      <dgm:prSet presAssocID="{F0225F02-F800-49ED-8E75-C8653A671D87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5ECA67-65C2-4450-8C78-A692CF15B09E}" type="presOf" srcId="{26B6CCD9-966E-4D72-9887-37EF8B605BA7}" destId="{64689FFF-283B-40D2-BFC2-0F36A6CD0FFC}" srcOrd="0" destOrd="0" presId="urn:microsoft.com/office/officeart/2005/8/layout/arrow2"/>
    <dgm:cxn modelId="{B53BFCDC-50E1-4728-8B98-09F31DCFA3A8}" srcId="{26B6CCD9-966E-4D72-9887-37EF8B605BA7}" destId="{F0225F02-F800-49ED-8E75-C8653A671D87}" srcOrd="2" destOrd="0" parTransId="{9AEDF4A9-C69B-4430-84AD-65D0CAD124C9}" sibTransId="{4FE4A6A4-E9F1-4FBA-967E-A4D00F4869BB}"/>
    <dgm:cxn modelId="{BC954AA3-F572-442A-ABBB-F42135649F5D}" srcId="{26B6CCD9-966E-4D72-9887-37EF8B605BA7}" destId="{1F10D707-8F86-4B73-91C9-7C6C18037862}" srcOrd="0" destOrd="0" parTransId="{8727F9AD-4535-4081-ABFF-ED16E952EA06}" sibTransId="{F9392DEA-C5CF-4894-8FA4-AADB5E8E6E7F}"/>
    <dgm:cxn modelId="{B0356454-0E5A-4CEB-8A50-21663B25A777}" type="presOf" srcId="{3595B359-C71E-478F-814F-217632FB7FF5}" destId="{53CACC30-D3F1-47E7-9F44-C935622DE26B}" srcOrd="0" destOrd="0" presId="urn:microsoft.com/office/officeart/2005/8/layout/arrow2"/>
    <dgm:cxn modelId="{6A45B8E9-CAE6-47BF-9A0E-13849E5255C8}" srcId="{26B6CCD9-966E-4D72-9887-37EF8B605BA7}" destId="{3595B359-C71E-478F-814F-217632FB7FF5}" srcOrd="1" destOrd="0" parTransId="{4C566F51-3685-46ED-B63D-C149964B0088}" sibTransId="{BE046B8C-C6DA-49FE-A207-2E09819897BF}"/>
    <dgm:cxn modelId="{8AF2B5B8-27E7-4AEC-98E7-94EE09D107F6}" type="presOf" srcId="{F0225F02-F800-49ED-8E75-C8653A671D87}" destId="{04A35F76-AA18-419B-988A-8E3AB96A8D67}" srcOrd="0" destOrd="0" presId="urn:microsoft.com/office/officeart/2005/8/layout/arrow2"/>
    <dgm:cxn modelId="{7B936215-81FC-46C4-AB25-CBE68FE839DA}" type="presOf" srcId="{1F10D707-8F86-4B73-91C9-7C6C18037862}" destId="{FA04102C-3DA5-4025-A97A-87585B462707}" srcOrd="0" destOrd="0" presId="urn:microsoft.com/office/officeart/2005/8/layout/arrow2"/>
    <dgm:cxn modelId="{01C90160-962D-4E63-8E73-8724CC128F7B}" type="presParOf" srcId="{64689FFF-283B-40D2-BFC2-0F36A6CD0FFC}" destId="{68CC1781-C66A-451D-994A-C750FD3D5FD9}" srcOrd="0" destOrd="0" presId="urn:microsoft.com/office/officeart/2005/8/layout/arrow2"/>
    <dgm:cxn modelId="{8468F8F5-93E1-4497-B00A-21D6F813AAD5}" type="presParOf" srcId="{64689FFF-283B-40D2-BFC2-0F36A6CD0FFC}" destId="{C2C41AB0-6FFF-4517-A1E1-570A7A74C3DA}" srcOrd="1" destOrd="0" presId="urn:microsoft.com/office/officeart/2005/8/layout/arrow2"/>
    <dgm:cxn modelId="{C20C6F08-53D4-4A4E-AC7D-48FC6D37D875}" type="presParOf" srcId="{C2C41AB0-6FFF-4517-A1E1-570A7A74C3DA}" destId="{0EE0E736-2EE2-4B16-A633-64BB61E944B9}" srcOrd="0" destOrd="0" presId="urn:microsoft.com/office/officeart/2005/8/layout/arrow2"/>
    <dgm:cxn modelId="{33E98BAC-A60A-4A8C-B6C1-09536249BD75}" type="presParOf" srcId="{C2C41AB0-6FFF-4517-A1E1-570A7A74C3DA}" destId="{FA04102C-3DA5-4025-A97A-87585B462707}" srcOrd="1" destOrd="0" presId="urn:microsoft.com/office/officeart/2005/8/layout/arrow2"/>
    <dgm:cxn modelId="{661F1395-6716-47BD-A28C-DF35A7D93D15}" type="presParOf" srcId="{C2C41AB0-6FFF-4517-A1E1-570A7A74C3DA}" destId="{F56C7CA2-6894-491C-8F22-955892C0D230}" srcOrd="2" destOrd="0" presId="urn:microsoft.com/office/officeart/2005/8/layout/arrow2"/>
    <dgm:cxn modelId="{5DEA86EB-6879-4E69-95F5-DA70D96A2D60}" type="presParOf" srcId="{C2C41AB0-6FFF-4517-A1E1-570A7A74C3DA}" destId="{53CACC30-D3F1-47E7-9F44-C935622DE26B}" srcOrd="3" destOrd="0" presId="urn:microsoft.com/office/officeart/2005/8/layout/arrow2"/>
    <dgm:cxn modelId="{696CFF29-536C-4C53-BA96-A821319A455B}" type="presParOf" srcId="{C2C41AB0-6FFF-4517-A1E1-570A7A74C3DA}" destId="{68B03C2E-B961-41B4-9597-3FB3D0E7231D}" srcOrd="4" destOrd="0" presId="urn:microsoft.com/office/officeart/2005/8/layout/arrow2"/>
    <dgm:cxn modelId="{8373203F-031A-40EB-B4C1-33AEEF706EEE}" type="presParOf" srcId="{C2C41AB0-6FFF-4517-A1E1-570A7A74C3DA}" destId="{04A35F76-AA18-419B-988A-8E3AB96A8D67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C1781-C66A-451D-994A-C750FD3D5FD9}">
      <dsp:nvSpPr>
        <dsp:cNvPr id="0" name=""/>
        <dsp:cNvSpPr/>
      </dsp:nvSpPr>
      <dsp:spPr>
        <a:xfrm>
          <a:off x="0" y="157162"/>
          <a:ext cx="7543800" cy="4714875"/>
        </a:xfrm>
        <a:prstGeom prst="swooshArrow">
          <a:avLst>
            <a:gd name="adj1" fmla="val 25000"/>
            <a:gd name="adj2" fmla="val 25000"/>
          </a:avLst>
        </a:prstGeom>
        <a:solidFill>
          <a:srgbClr val="30AFC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0E736-2EE2-4B16-A633-64BB61E944B9}">
      <dsp:nvSpPr>
        <dsp:cNvPr id="0" name=""/>
        <dsp:cNvSpPr/>
      </dsp:nvSpPr>
      <dsp:spPr>
        <a:xfrm>
          <a:off x="958062" y="3411369"/>
          <a:ext cx="196138" cy="196138"/>
        </a:xfrm>
        <a:prstGeom prst="ellipse">
          <a:avLst/>
        </a:prstGeom>
        <a:solidFill>
          <a:srgbClr val="F1AC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4102C-3DA5-4025-A97A-87585B462707}">
      <dsp:nvSpPr>
        <dsp:cNvPr id="0" name=""/>
        <dsp:cNvSpPr/>
      </dsp:nvSpPr>
      <dsp:spPr>
        <a:xfrm>
          <a:off x="1056132" y="3509438"/>
          <a:ext cx="1757705" cy="1362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930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56132" y="3509438"/>
        <a:ext cx="1757705" cy="1362598"/>
      </dsp:txXfrm>
    </dsp:sp>
    <dsp:sp modelId="{F56C7CA2-6894-491C-8F22-955892C0D230}">
      <dsp:nvSpPr>
        <dsp:cNvPr id="0" name=""/>
        <dsp:cNvSpPr/>
      </dsp:nvSpPr>
      <dsp:spPr>
        <a:xfrm>
          <a:off x="2689364" y="2129866"/>
          <a:ext cx="354558" cy="354558"/>
        </a:xfrm>
        <a:prstGeom prst="ellipse">
          <a:avLst/>
        </a:prstGeom>
        <a:solidFill>
          <a:srgbClr val="F1AC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ACC30-D3F1-47E7-9F44-C935622DE26B}">
      <dsp:nvSpPr>
        <dsp:cNvPr id="0" name=""/>
        <dsp:cNvSpPr/>
      </dsp:nvSpPr>
      <dsp:spPr>
        <a:xfrm>
          <a:off x="2866644" y="2307145"/>
          <a:ext cx="1810512" cy="256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873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66644" y="2307145"/>
        <a:ext cx="1810512" cy="2564892"/>
      </dsp:txXfrm>
    </dsp:sp>
    <dsp:sp modelId="{68B03C2E-B961-41B4-9597-3FB3D0E7231D}">
      <dsp:nvSpPr>
        <dsp:cNvPr id="0" name=""/>
        <dsp:cNvSpPr/>
      </dsp:nvSpPr>
      <dsp:spPr>
        <a:xfrm>
          <a:off x="4771453" y="1350025"/>
          <a:ext cx="490347" cy="490347"/>
        </a:xfrm>
        <a:prstGeom prst="ellipse">
          <a:avLst/>
        </a:prstGeom>
        <a:solidFill>
          <a:srgbClr val="F1AC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35F76-AA18-419B-988A-8E3AB96A8D67}">
      <dsp:nvSpPr>
        <dsp:cNvPr id="0" name=""/>
        <dsp:cNvSpPr/>
      </dsp:nvSpPr>
      <dsp:spPr>
        <a:xfrm>
          <a:off x="5016627" y="1595199"/>
          <a:ext cx="1810512" cy="3276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825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16627" y="1595199"/>
        <a:ext cx="1810512" cy="3276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0.00725</cdr:x>
      <cdr:y>0.07729</cdr:y>
    </cdr:from>
    <cdr:to>
      <cdr:x>0.04348</cdr:x>
      <cdr:y>0.92754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6200" y="304800"/>
          <a:ext cx="381000" cy="3352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1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2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3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4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5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6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BDFC1-0CCA-4BC6-93FC-666199DA1299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385A4-3440-4C55-BE48-384B81B8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50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767" y="0"/>
            <a:ext cx="14679167" cy="8257032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755640"/>
            <a:ext cx="79248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2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SUBHEALINE COMES HERE IF REQUIRED</a:t>
            </a:r>
            <a:endParaRPr lang="en-US" sz="25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4800600"/>
            <a:ext cx="9296400" cy="990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8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Headlines comes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228600" y="1828800"/>
            <a:ext cx="14020800" cy="525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152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46304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9456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92608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8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371437560"/>
              </p:ext>
            </p:extLst>
          </p:nvPr>
        </p:nvGraphicFramePr>
        <p:xfrm>
          <a:off x="2057400" y="2590800"/>
          <a:ext cx="10515600" cy="3943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828800"/>
            <a:ext cx="10972800" cy="533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92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 userDrawn="1">
            <p:extLst>
              <p:ext uri="{D42A27DB-BD31-4B8C-83A1-F6EECF244321}">
                <p14:modId xmlns:p14="http://schemas.microsoft.com/office/powerpoint/2010/main" val="3595726377"/>
              </p:ext>
            </p:extLst>
          </p:nvPr>
        </p:nvGraphicFramePr>
        <p:xfrm>
          <a:off x="3429000" y="1981200"/>
          <a:ext cx="7924800" cy="528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67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905000"/>
            <a:ext cx="13868400" cy="5181600"/>
          </a:xfrm>
          <a:prstGeom prst="rect">
            <a:avLst/>
          </a:prstGeom>
        </p:spPr>
        <p:txBody>
          <a:bodyPr/>
          <a:lstStyle>
            <a:lvl1pPr marL="571500" indent="-571500">
              <a:buFont typeface="Wingdings" panose="05000000000000000000" pitchFamily="2" charset="2"/>
              <a:buChar char="§"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88720" indent="-457200"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05940" indent="-34290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480310" indent="-28575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211830" indent="-28575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73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920240"/>
            <a:ext cx="6461760" cy="5431156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88720" indent="-457200">
              <a:buFont typeface="Wingdings" panose="05000000000000000000" pitchFamily="2" charset="2"/>
              <a:buChar char="§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05940" indent="-34290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537460" indent="-342900">
              <a:buFont typeface="Wingdings" panose="05000000000000000000" pitchFamily="2" charset="2"/>
              <a:buChar char="§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211830" indent="-28575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920240"/>
            <a:ext cx="6461760" cy="5431156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lang="en-US" sz="3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88720" indent="-457200">
              <a:buFont typeface="Wingdings" panose="05000000000000000000" pitchFamily="2" charset="2"/>
              <a:buChar char="§"/>
              <a:defRPr lang="en-US" sz="2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05940" indent="-342900">
              <a:buFont typeface="Wingdings" panose="05000000000000000000" pitchFamily="2" charset="2"/>
              <a:buChar char="§"/>
              <a:defRPr lang="en-US" sz="24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537460" indent="-342900">
              <a:buFont typeface="Wingdings" panose="05000000000000000000" pitchFamily="2" charset="2"/>
              <a:buChar char="§"/>
              <a:defRPr lang="en-US" sz="2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211830" indent="-285750">
              <a:buFont typeface="Wingdings" panose="05000000000000000000" pitchFamily="2" charset="2"/>
              <a:buChar char="§"/>
              <a:defRPr lang="en-US"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 userDrawn="1">
            <p:extLst>
              <p:ext uri="{D42A27DB-BD31-4B8C-83A1-F6EECF244321}">
                <p14:modId xmlns:p14="http://schemas.microsoft.com/office/powerpoint/2010/main" val="721411304"/>
              </p:ext>
            </p:extLst>
          </p:nvPr>
        </p:nvGraphicFramePr>
        <p:xfrm>
          <a:off x="2438400" y="2336800"/>
          <a:ext cx="7543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91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00100" y="2837528"/>
            <a:ext cx="13030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 smtClean="0">
                <a:solidFill>
                  <a:srgbClr val="F1A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question do </a:t>
            </a:r>
            <a:br>
              <a:rPr lang="en-US" sz="8000" dirty="0" smtClean="0">
                <a:solidFill>
                  <a:srgbClr val="F1AC3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 dirty="0" smtClean="0">
                <a:solidFill>
                  <a:srgbClr val="F1A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have?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87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" y="0"/>
            <a:ext cx="14676120" cy="825531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829300" y="3683913"/>
            <a:ext cx="2971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bg1"/>
                </a:solidFill>
              </a:rPr>
              <a:t>Thank</a:t>
            </a:r>
            <a:r>
              <a:rPr lang="en-US" sz="5000" baseline="0" dirty="0" smtClean="0">
                <a:solidFill>
                  <a:schemeClr val="bg1"/>
                </a:solidFill>
              </a:rPr>
              <a:t> you</a:t>
            </a:r>
            <a:endParaRPr lang="en-US" sz="5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30" t="86628"/>
          <a:stretch/>
        </p:blipFill>
        <p:spPr>
          <a:xfrm>
            <a:off x="12801600" y="7129131"/>
            <a:ext cx="1807155" cy="11004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33" t="86628" r="11406"/>
          <a:stretch/>
        </p:blipFill>
        <p:spPr>
          <a:xfrm>
            <a:off x="5081" y="7129130"/>
            <a:ext cx="2360875" cy="11004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" t="28962" r="32877" b="57946"/>
          <a:stretch/>
        </p:blipFill>
        <p:spPr>
          <a:xfrm>
            <a:off x="-60960" y="0"/>
            <a:ext cx="14691360" cy="13772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2" r:id="rId6"/>
    <p:sldLayoutId id="2147483664" r:id="rId7"/>
    <p:sldLayoutId id="2147483663" r:id="rId8"/>
    <p:sldLayoutId id="2147483659" r:id="rId9"/>
  </p:sldLayoutIdLst>
  <p:timing>
    <p:tnLst>
      <p:par>
        <p:cTn id="1" dur="indefinite" restart="never" nodeType="tmRoot"/>
      </p:par>
    </p:tnLst>
  </p:timing>
  <p:txStyles>
    <p:titleStyle>
      <a:lvl1pPr algn="ctr" defTabSz="1463040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defTabSz="146304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gramkswain/HCLPuneTraining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85800" y="5943600"/>
            <a:ext cx="7924800" cy="609600"/>
          </a:xfrm>
        </p:spPr>
        <p:txBody>
          <a:bodyPr/>
          <a:lstStyle/>
          <a:p>
            <a:r>
              <a:rPr lang="en-US" dirty="0" smtClean="0"/>
              <a:t>At HCL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Talent Development </a:t>
            </a:r>
          </a:p>
        </p:txBody>
      </p:sp>
    </p:spTree>
    <p:extLst>
      <p:ext uri="{BB962C8B-B14F-4D97-AF65-F5344CB8AC3E}">
        <p14:creationId xmlns:p14="http://schemas.microsoft.com/office/powerpoint/2010/main" val="141082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Code – </a:t>
            </a:r>
            <a:r>
              <a:rPr lang="en-US" dirty="0" err="1" smtClean="0"/>
              <a:t>alertHandling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31519" y="1920240"/>
            <a:ext cx="13141235" cy="5431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org.openqa.selenium.By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org.openqa.selenium.WebDriver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org.openqa.selenium.chrome.ChromeDriver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4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public class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alertHandling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n-US" sz="14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public static void main(String[]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 throws Exception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// TODO Auto-generated method stub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String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url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"http://www.seleniumeasy.com/test/javascript-alert-box-demo.html";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System.setProperty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webdriver.chrome.driver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", "D:\\Selenium\\ChromeServer\\chromedriver.exe");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WebDriver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alert_WD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new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ChromeDriver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alert_WD.get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url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//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alert_WD.manage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().window().maximize();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Thread.sleep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(1000);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alert_WD.findElement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By.xpath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(".//*[@id='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easycont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']/div/div[2]/div[1]/div[2]/button")).click();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alert_WD.switchTo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().alert().accept();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endParaRPr lang="en-US" sz="14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endParaRPr lang="en-US" sz="14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656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Code – </a:t>
            </a:r>
            <a:r>
              <a:rPr lang="en-US" dirty="0" err="1" smtClean="0"/>
              <a:t>alertHandling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31519" y="1600200"/>
            <a:ext cx="13141235" cy="57511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org.openqa.selenium.Alert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org.openqa.selenium.By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org.openqa.selenium.WebDriver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org.openqa.selenium.chrome.ChromeDriver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4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public class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alerts_accept_dismiss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public static void main(String[]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String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url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"http://demo.guru99.com/selenium/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delete_customer.php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System.setProperty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webdriver.chrome.driver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", "D:\\Selenium\\ChromeServer\\chromedriver.exe");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WebDriver driver = new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ChromeDriver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driver.get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url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driver.findElement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By.xpath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("//input[@name='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cusid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']")).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sendKeys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("12345");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driver.findElement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By.xpath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("//input[@name='submit']")).click();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Alert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alert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driver.switchTo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().alert();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("Text in alert = " +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alert.getText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//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alert.accept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alert.dismiss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driver.findElement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By.xpath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(".//input[@name='res']")).click();</a:t>
            </a:r>
          </a:p>
          <a:p>
            <a:pPr marL="0" indent="0">
              <a:buNone/>
            </a:pPr>
            <a:endParaRPr lang="en-US" sz="14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endParaRPr lang="en-US" sz="14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548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altLang="en-US" dirty="0"/>
              <a:t>Download the code from </a:t>
            </a:r>
            <a:r>
              <a:rPr lang="en-US" altLang="en-US" dirty="0">
                <a:hlinkClick r:id="rId2"/>
              </a:rPr>
              <a:t>https://</a:t>
            </a:r>
            <a:r>
              <a:rPr lang="en-US" altLang="en-US" dirty="0" smtClean="0">
                <a:hlinkClick r:id="rId2"/>
              </a:rPr>
              <a:t>github.com/sangramkswain/HCLPuneTraining</a:t>
            </a:r>
            <a:r>
              <a:rPr lang="en-US" altLang="en-US" dirty="0" smtClean="0"/>
              <a:t> </a:t>
            </a:r>
          </a:p>
          <a:p>
            <a:r>
              <a:rPr lang="en-US" altLang="en-US" dirty="0" smtClean="0"/>
              <a:t>File Name – Sessions.zip</a:t>
            </a:r>
            <a:endParaRPr lang="en-US" altLang="en-US" dirty="0"/>
          </a:p>
          <a:p>
            <a:pPr lvl="1"/>
            <a:endParaRPr lang="en-US" altLang="en-US" dirty="0"/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43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58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/>
          <p:cNvSpPr txBox="1">
            <a:spLocks/>
          </p:cNvSpPr>
          <p:nvPr/>
        </p:nvSpPr>
        <p:spPr>
          <a:xfrm>
            <a:off x="3733800" y="3267024"/>
            <a:ext cx="6629400" cy="685800"/>
          </a:xfrm>
          <a:prstGeom prst="rect">
            <a:avLst/>
          </a:prstGeom>
        </p:spPr>
        <p:txBody>
          <a:bodyPr/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Alerts &amp; Popup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209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/>
              <a:t>Alert is a small message box which displays on-screen notification to give the user some kind of information or ask for permission to perform certain kind of operation. It may be also used for warning purpose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Different Types of Alerts</a:t>
            </a:r>
          </a:p>
          <a:p>
            <a:pPr lvl="1"/>
            <a:r>
              <a:rPr lang="en-US" dirty="0" smtClean="0"/>
              <a:t>Simple Alert</a:t>
            </a:r>
          </a:p>
          <a:p>
            <a:pPr lvl="1"/>
            <a:r>
              <a:rPr lang="en-US" dirty="0" smtClean="0"/>
              <a:t>Prompt Alert</a:t>
            </a:r>
          </a:p>
          <a:p>
            <a:pPr lvl="1"/>
            <a:r>
              <a:rPr lang="en-US" dirty="0" smtClean="0"/>
              <a:t>Confirmation Alert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Alert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0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/>
              <a:t>Alert is a small message box which displays on-screen notification to give the user some kind of information or ask for permission to perform certain kind of operation. It may be also used for warning purpose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Different Types of Alerts</a:t>
            </a:r>
          </a:p>
          <a:p>
            <a:pPr lvl="1"/>
            <a:r>
              <a:rPr lang="en-US" dirty="0" smtClean="0"/>
              <a:t>Simple Alert</a:t>
            </a:r>
          </a:p>
          <a:p>
            <a:pPr lvl="1"/>
            <a:r>
              <a:rPr lang="en-US" dirty="0" smtClean="0"/>
              <a:t>Prompt Alert</a:t>
            </a:r>
          </a:p>
          <a:p>
            <a:pPr lvl="1"/>
            <a:r>
              <a:rPr lang="en-US" dirty="0" smtClean="0"/>
              <a:t>Confirmation Alert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Simple Alert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6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smtClean="0"/>
              <a:t>A simple alert displays some information or warning on screen.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Simple Alert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133600"/>
            <a:ext cx="67056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0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/>
              <a:t>This Prompt Alert asks some input from the user and selenium </a:t>
            </a:r>
            <a:r>
              <a:rPr lang="en-US" dirty="0" err="1"/>
              <a:t>webdriver</a:t>
            </a:r>
            <a:r>
              <a:rPr lang="en-US" dirty="0"/>
              <a:t> can enter the text using </a:t>
            </a:r>
            <a:r>
              <a:rPr lang="en-US" dirty="0" err="1"/>
              <a:t>sendkeys</a:t>
            </a:r>
            <a:r>
              <a:rPr lang="en-US" dirty="0"/>
              <a:t>(" input…. ").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Prompt Alert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262312"/>
            <a:ext cx="7010399" cy="199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/>
              <a:t>This confirmation alert asks permission to do some type of operation.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Confirmation Alert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590800"/>
            <a:ext cx="6934199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5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/>
              <a:t>This confirmation alert asks permission to do some type of operation.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Handling Alert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903435"/>
              </p:ext>
            </p:extLst>
          </p:nvPr>
        </p:nvGraphicFramePr>
        <p:xfrm>
          <a:off x="1447800" y="2971800"/>
          <a:ext cx="12374880" cy="452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9974">
                  <a:extLst>
                    <a:ext uri="{9D8B030D-6E8A-4147-A177-3AD203B41FA5}">
                      <a16:colId xmlns:a16="http://schemas.microsoft.com/office/drawing/2014/main" val="1893439352"/>
                    </a:ext>
                  </a:extLst>
                </a:gridCol>
                <a:gridCol w="5609946">
                  <a:extLst>
                    <a:ext uri="{9D8B030D-6E8A-4147-A177-3AD203B41FA5}">
                      <a16:colId xmlns:a16="http://schemas.microsoft.com/office/drawing/2014/main" val="2216238011"/>
                    </a:ext>
                  </a:extLst>
                </a:gridCol>
                <a:gridCol w="4124960">
                  <a:extLst>
                    <a:ext uri="{9D8B030D-6E8A-4147-A177-3AD203B41FA5}">
                      <a16:colId xmlns:a16="http://schemas.microsoft.com/office/drawing/2014/main" val="400123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206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switchTo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driver.switchTo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Switching from Windows to Alert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76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dismiss()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driver.switchTo</a:t>
                      </a:r>
                      <a:r>
                        <a:rPr lang="en-US" dirty="0" smtClean="0"/>
                        <a:t>().alert().dismiss()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click the “Cancel” button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37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accept()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driver.switchTo</a:t>
                      </a:r>
                      <a:r>
                        <a:rPr lang="en-US" dirty="0" smtClean="0"/>
                        <a:t>().alert().accept()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click the “Ok” button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7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getText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driver.switchTo</a:t>
                      </a:r>
                      <a:r>
                        <a:rPr lang="en-US" dirty="0" smtClean="0"/>
                        <a:t>().alert().</a:t>
                      </a:r>
                      <a:r>
                        <a:rPr lang="en-US" dirty="0" err="1" smtClean="0"/>
                        <a:t>getText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capture</a:t>
                      </a:r>
                      <a:r>
                        <a:rPr lang="en-US" baseline="0" dirty="0" smtClean="0"/>
                        <a:t> alert message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715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sendKeys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driver.switchTo</a:t>
                      </a:r>
                      <a:r>
                        <a:rPr lang="en-US" dirty="0" smtClean="0"/>
                        <a:t>().alert().</a:t>
                      </a:r>
                      <a:r>
                        <a:rPr lang="en-US" dirty="0" err="1" smtClean="0"/>
                        <a:t>sendKeys</a:t>
                      </a:r>
                      <a:r>
                        <a:rPr lang="en-US" dirty="0" smtClean="0"/>
                        <a:t>("Text");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send data to alert box.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01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93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/>
          <p:cNvSpPr txBox="1">
            <a:spLocks/>
          </p:cNvSpPr>
          <p:nvPr/>
        </p:nvSpPr>
        <p:spPr>
          <a:xfrm>
            <a:off x="3733800" y="3267024"/>
            <a:ext cx="5308600" cy="685800"/>
          </a:xfrm>
          <a:prstGeom prst="rect">
            <a:avLst/>
          </a:prstGeom>
        </p:spPr>
        <p:txBody>
          <a:bodyPr/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462981"/>
            <a:r>
              <a:rPr lang="en-IN" dirty="0" smtClean="0">
                <a:solidFill>
                  <a:prstClr val="black"/>
                </a:solidFill>
                <a:latin typeface="Calibri"/>
              </a:rPr>
              <a:t>Code</a:t>
            </a:r>
            <a:endParaRPr lang="en-IN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727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6054</TotalTime>
  <Words>290</Words>
  <Application>Microsoft Office PowerPoint</Application>
  <PresentationFormat>Custom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Headlines comes here</dc:title>
  <dc:creator>Ajoy Das</dc:creator>
  <cp:lastModifiedBy>Sangram Keshari Swain - ERS, HCL Tech</cp:lastModifiedBy>
  <cp:revision>439</cp:revision>
  <dcterms:created xsi:type="dcterms:W3CDTF">2006-08-16T00:00:00Z</dcterms:created>
  <dcterms:modified xsi:type="dcterms:W3CDTF">2018-07-16T13:19:13Z</dcterms:modified>
</cp:coreProperties>
</file>