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59" r:id="rId11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2-4466-9ABA-42C2594F45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2-4466-9ABA-42C2594F45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32-4466-9ABA-42C2594F4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028968"/>
        <c:axId val="345029360"/>
        <c:axId val="0"/>
      </c:bar3DChart>
      <c:catAx>
        <c:axId val="345028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029360"/>
        <c:crosses val="autoZero"/>
        <c:auto val="1"/>
        <c:lblAlgn val="ctr"/>
        <c:lblOffset val="100"/>
        <c:noMultiLvlLbl val="0"/>
      </c:catAx>
      <c:valAx>
        <c:axId val="34502936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345028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7AF7-4E66-8375-4E881B6DB469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7AF7-4E66-8375-4E881B6DB469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7AF7-4E66-8375-4E881B6DB469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F7-4E66-8375-4E881B6DB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ramkswain/HCLPuneTraining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66294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Frame Handling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err="1" smtClean="0"/>
              <a:t>IFrame</a:t>
            </a:r>
            <a:r>
              <a:rPr lang="en-US" dirty="0" smtClean="0"/>
              <a:t> is a web page which is embedded in another  web page.</a:t>
            </a:r>
          </a:p>
          <a:p>
            <a:r>
              <a:rPr lang="en-US" dirty="0" smtClean="0"/>
              <a:t>The other way – it is an HTML document embedded inside another HTML document.</a:t>
            </a:r>
          </a:p>
          <a:p>
            <a:r>
              <a:rPr lang="en-US" dirty="0"/>
              <a:t>The </a:t>
            </a:r>
            <a:r>
              <a:rPr lang="en-US" dirty="0" err="1"/>
              <a:t>IFrame</a:t>
            </a:r>
            <a:r>
              <a:rPr lang="en-US" dirty="0"/>
              <a:t> is often used to insert content from another source, such as an advertisement, into a Web page</a:t>
            </a:r>
            <a:r>
              <a:rPr lang="en-US" dirty="0" smtClean="0"/>
              <a:t>.</a:t>
            </a:r>
          </a:p>
          <a:p>
            <a:r>
              <a:rPr lang="en-US" dirty="0"/>
              <a:t>The &lt;</a:t>
            </a:r>
            <a:r>
              <a:rPr lang="en-US" b="1" dirty="0"/>
              <a:t>iframe</a:t>
            </a:r>
            <a:r>
              <a:rPr lang="en-US" dirty="0"/>
              <a:t>&gt; tag specifies an inline 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perform any operation on the </a:t>
            </a:r>
            <a:r>
              <a:rPr lang="en-US" dirty="0" err="1" smtClean="0"/>
              <a:t>IFrame</a:t>
            </a:r>
            <a:r>
              <a:rPr lang="en-US" dirty="0" smtClean="0"/>
              <a:t>, user needs to switch control from the parent window to the </a:t>
            </a:r>
            <a:r>
              <a:rPr lang="en-US" dirty="0" err="1" smtClean="0"/>
              <a:t>IFrame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IFrame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Right click on the element. If there is option like “This Frame”, then it is an </a:t>
            </a:r>
            <a:r>
              <a:rPr lang="en-US" dirty="0" err="1" smtClean="0"/>
              <a:t>IFrame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Right click on the page and select “View Page Source” and search for the text “frame”. If it is found, then the web page has a frame.</a:t>
            </a:r>
          </a:p>
          <a:p>
            <a:pPr marL="0" indent="0">
              <a:buNone/>
            </a:pPr>
            <a:r>
              <a:rPr lang="en-US" dirty="0" smtClean="0"/>
              <a:t>Normal page having no frame       Page having </a:t>
            </a:r>
            <a:r>
              <a:rPr lang="en-US" dirty="0" err="1" smtClean="0"/>
              <a:t>iFrame</a:t>
            </a:r>
            <a:r>
              <a:rPr lang="en-US" dirty="0" smtClean="0"/>
              <a:t> in it.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Iframe - Identification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4508962"/>
            <a:ext cx="2920587" cy="3263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175" y="4343400"/>
            <a:ext cx="29432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dirty="0" smtClean="0"/>
              <a:t>Switch to frame by Name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driver.switchTo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frame(</a:t>
            </a:r>
            <a:r>
              <a:rPr lang="en-US" dirty="0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“Frame Name”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dirty="0" smtClean="0"/>
          </a:p>
          <a:p>
            <a:r>
              <a:rPr lang="en-US" dirty="0" smtClean="0"/>
              <a:t>Switch to frame by Web Element.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driver.switchTo</a:t>
            </a:r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().frame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dirty="0" smtClean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Iframe – Switching to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462981"/>
            <a:r>
              <a:rPr lang="en-IN" dirty="0" smtClean="0">
                <a:solidFill>
                  <a:prstClr val="black"/>
                </a:solidFill>
                <a:latin typeface="Calibri"/>
              </a:rPr>
              <a:t>Code</a:t>
            </a:r>
            <a:endParaRPr lang="en-IN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2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Frame 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524000"/>
            <a:ext cx="13141235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java.util.List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org.openqa.selenium.ie.InternetExplorerDriver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org.openqa.selenium.support.ui.ExpectedConditions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org.openqa.selenium.support.ui.WebDriverWait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handlingFrame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"http://jqueryui.com/autocomplete/";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textToSelect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"Java";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frame_WD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InternetExplorerDriver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frame_WD.manage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().window().maximize();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frame_WD.get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frame_WD.manage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().timeouts().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implicitlyWait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(20,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TimeUnit.MINUTES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5863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Frame Handling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524000"/>
            <a:ext cx="13141235" cy="594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frame_WE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frame_WD.findElement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By.className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("demo-frame"));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frame_WD.switchTo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().frame(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frame_WE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frame_WD.findElement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(".//*[@id='tags']")).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sendKeys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("Java");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autoOption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frame_WD.findElement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(By.id("ui-id-1"));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WebDriverWait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wait = new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WebDriverWait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frame_WD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10);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wait.until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ExpectedConditions.visibilityOf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autoOption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//List &lt;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optionsToSelect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autoOption.findElements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By.tagName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("li"));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//List &lt;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optionsToSelect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autoOption.findElements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("//div[starts-with(@id,'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ui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-id')]"));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List &lt;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optionsToSelect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autoOption.findElements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("//div[contains(@id,'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ui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-id')]"));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for(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option :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optionsToSelect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if(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option.getText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().equals(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textToSelect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("Trying to Select = "+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textToSelect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option.click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	break;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6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/>
              <a:t>Download the code from </a:t>
            </a: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github.com/sangramkswain/HCLPuneTraining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File Name – Sessions.zip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3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6148</TotalTime>
  <Words>239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Ajoy Das</dc:creator>
  <cp:lastModifiedBy>Sangram Keshari Swain - ERS, HCL Tech</cp:lastModifiedBy>
  <cp:revision>444</cp:revision>
  <dcterms:created xsi:type="dcterms:W3CDTF">2006-08-16T00:00:00Z</dcterms:created>
  <dcterms:modified xsi:type="dcterms:W3CDTF">2018-07-16T13:19:23Z</dcterms:modified>
</cp:coreProperties>
</file>