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59" r:id="rId10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2-4466-9ABA-42C2594F45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2-4466-9ABA-42C2594F45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32-4466-9ABA-42C2594F4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7AF7-4E66-8375-4E881B6DB469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7AF7-4E66-8375-4E881B6DB469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7AF7-4E66-8375-4E881B6DB469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F7-4E66-8375-4E881B6DB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66294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Window Handle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Some of the Web Applications have multiple windows.</a:t>
            </a:r>
          </a:p>
          <a:p>
            <a:r>
              <a:rPr lang="en-US" dirty="0" smtClean="0"/>
              <a:t>There might be scenarios where taking any action on any window will result in opening multiple child window.</a:t>
            </a:r>
          </a:p>
          <a:p>
            <a:r>
              <a:rPr lang="en-US" dirty="0" smtClean="0"/>
              <a:t>Selenium WebDriver usually keep the reference/ control of the parent window only.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Window Handle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90800" y="4648200"/>
            <a:ext cx="2667000" cy="2209800"/>
          </a:xfrm>
          <a:prstGeom prst="roundRect">
            <a:avLst/>
          </a:prstGeom>
          <a:gradFill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096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0" y="4038600"/>
            <a:ext cx="2133600" cy="990600"/>
          </a:xfrm>
          <a:prstGeom prst="round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Window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37615" y="5440680"/>
            <a:ext cx="2133600" cy="990600"/>
          </a:xfrm>
          <a:prstGeom prst="round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Window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39000" y="6781800"/>
            <a:ext cx="2133600" cy="990600"/>
          </a:xfrm>
          <a:prstGeom prst="roundRect">
            <a:avLst/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Window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4462" y="4648200"/>
            <a:ext cx="25232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Window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4724400" y="4533900"/>
            <a:ext cx="251460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8" idx="1"/>
          </p:cNvCxnSpPr>
          <p:nvPr/>
        </p:nvCxnSpPr>
        <p:spPr>
          <a:xfrm flipV="1">
            <a:off x="4724400" y="5935980"/>
            <a:ext cx="2513215" cy="3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724400" y="6286500"/>
            <a:ext cx="25146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Selenium </a:t>
            </a:r>
            <a:r>
              <a:rPr lang="en-US" dirty="0"/>
              <a:t>WebDriver assigns an alphanumeric id to each window as soon as the </a:t>
            </a:r>
            <a:r>
              <a:rPr lang="en-US" dirty="0" smtClean="0"/>
              <a:t>object </a:t>
            </a:r>
            <a:r>
              <a:rPr lang="en-US" dirty="0"/>
              <a:t>is </a:t>
            </a:r>
            <a:r>
              <a:rPr lang="en-US" dirty="0" smtClean="0"/>
              <a:t>instantiated.</a:t>
            </a:r>
          </a:p>
          <a:p>
            <a:r>
              <a:rPr lang="en-US" dirty="0"/>
              <a:t>This unique alphanumeric id is called window handle. </a:t>
            </a:r>
            <a:endParaRPr lang="en-US" dirty="0" smtClean="0"/>
          </a:p>
          <a:p>
            <a:r>
              <a:rPr lang="en-US" dirty="0"/>
              <a:t>Selenium uses this unique </a:t>
            </a:r>
            <a:r>
              <a:rPr lang="en-US" b="1" dirty="0"/>
              <a:t>id</a:t>
            </a:r>
            <a:r>
              <a:rPr lang="en-US" dirty="0"/>
              <a:t> to switch control among several windows. In simple terms, each unique window has a unique ID, so that Selenium can differentiate when it is switching controls from one window to the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user wants to take any action on child window, the control of WebDriver has to be switched to the child window first.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Window 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err="1" smtClean="0"/>
              <a:t>getWindowHandle</a:t>
            </a:r>
            <a:r>
              <a:rPr lang="en-US" dirty="0" smtClean="0"/>
              <a:t>(): return type is String. It returns the unique Window Handle ID of the Window which the WebDriver has active control.</a:t>
            </a:r>
          </a:p>
          <a:p>
            <a:r>
              <a:rPr lang="en-US" dirty="0" err="1" smtClean="0"/>
              <a:t>getWindowHandles</a:t>
            </a:r>
            <a:r>
              <a:rPr lang="en-US" dirty="0" smtClean="0"/>
              <a:t>(): return type is list of Strings. </a:t>
            </a:r>
            <a:r>
              <a:rPr lang="en-US" dirty="0"/>
              <a:t>It returns the unique Window Handle ID </a:t>
            </a:r>
            <a:r>
              <a:rPr lang="en-US" dirty="0" smtClean="0"/>
              <a:t>of all active window which are opened at that moment.</a:t>
            </a:r>
          </a:p>
          <a:p>
            <a:r>
              <a:rPr lang="en-US" dirty="0" err="1" smtClean="0"/>
              <a:t>WebDriver.switchTo</a:t>
            </a:r>
            <a:r>
              <a:rPr lang="en-US" dirty="0" smtClean="0"/>
              <a:t>().window(</a:t>
            </a:r>
            <a:r>
              <a:rPr lang="en-US" dirty="0" err="1" smtClean="0"/>
              <a:t>WindowHandle</a:t>
            </a:r>
            <a:r>
              <a:rPr lang="en-US" dirty="0" smtClean="0"/>
              <a:t>): to switch control to the corresponding windows having that </a:t>
            </a:r>
            <a:r>
              <a:rPr lang="en-US" smtClean="0"/>
              <a:t>Window Handle.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Window Handle -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462981"/>
            <a:r>
              <a:rPr lang="en-IN" dirty="0" smtClean="0">
                <a:solidFill>
                  <a:prstClr val="black"/>
                </a:solidFill>
                <a:latin typeface="Calibri"/>
              </a:rPr>
              <a:t>Code</a:t>
            </a:r>
            <a:endParaRPr lang="en-IN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7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Frame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524000"/>
            <a:ext cx="13141235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winHandleExample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By.partialLinkText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("Help")).click();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parentHandle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myHCL_WD.getWindowHandle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for (String handles :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myHCL_WD.getWindowHandles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myHCL_WD.switchTo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().window(handles);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if ((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myHCL_WD.getTitle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()).equals("Login Related Help")) {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("//input[@value='Close']")).click();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myHCL_WD.switchTo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().window(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parentHandle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']")).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("Sangram");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80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/>
              <a:t>Download the code from </a:t>
            </a: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github.com/sangramkswain/HCLPuneTraining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File Name – Sessions.zip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6239</TotalTime>
  <Words>196</Words>
  <Application>Microsoft Office PowerPoint</Application>
  <PresentationFormat>Custom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453</cp:revision>
  <dcterms:created xsi:type="dcterms:W3CDTF">2006-08-16T00:00:00Z</dcterms:created>
  <dcterms:modified xsi:type="dcterms:W3CDTF">2018-07-16T13:19:32Z</dcterms:modified>
</cp:coreProperties>
</file>