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48" r:id="rId1"/>
  </p:sldMasterIdLst>
  <p:notesMasterIdLst>
    <p:notesMasterId r:id="rId10"/>
  </p:notesMasterIdLst>
  <p:sldIdLst>
    <p:sldId id="256" r:id="rId2"/>
    <p:sldId id="275" r:id="rId3"/>
    <p:sldId id="277" r:id="rId4"/>
    <p:sldId id="278" r:id="rId5"/>
    <p:sldId id="280" r:id="rId6"/>
    <p:sldId id="281" r:id="rId7"/>
    <p:sldId id="279" r:id="rId8"/>
    <p:sldId id="259" r:id="rId9"/>
  </p:sldIdLst>
  <p:sldSz cx="14630400" cy="8229600"/>
  <p:notesSz cx="6858000" cy="9144000"/>
  <p:defaultTextStyle>
    <a:defPPr>
      <a:defRPr lang="en-US"/>
    </a:defPPr>
    <a:lvl1pPr marL="0" algn="l" defTabSz="1463040" rtl="0" eaLnBrk="1" latinLnBrk="0" hangingPunct="1">
      <a:defRPr sz="2900" kern="1200">
        <a:solidFill>
          <a:schemeClr val="tx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AC35"/>
    <a:srgbClr val="30AFCF"/>
    <a:srgbClr val="1CABAA"/>
    <a:srgbClr val="0752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9" autoAdjust="0"/>
    <p:restoredTop sz="94671" autoAdjust="0"/>
  </p:normalViewPr>
  <p:slideViewPr>
    <p:cSldViewPr>
      <p:cViewPr varScale="1">
        <p:scale>
          <a:sx n="58" d="100"/>
          <a:sy n="58" d="100"/>
        </p:scale>
        <p:origin x="762" y="78"/>
      </p:cViewPr>
      <p:guideLst>
        <p:guide orient="horz" pos="2592"/>
        <p:guide pos="4608"/>
      </p:guideLst>
    </p:cSldViewPr>
  </p:slideViewPr>
  <p:outlineViewPr>
    <p:cViewPr>
      <p:scale>
        <a:sx n="33" d="100"/>
        <a:sy n="33" d="100"/>
      </p:scale>
      <p:origin x="0" y="597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Sheet1!$B$1</c:f>
              <c:strCache>
                <c:ptCount val="1"/>
                <c:pt idx="0">
                  <c:v>Series 1</c:v>
                </c:pt>
              </c:strCache>
            </c:strRef>
          </c:tx>
          <c:spPr>
            <a:solidFill>
              <a:srgbClr val="30AFCF"/>
            </a:solidFill>
          </c:spPr>
          <c:invertIfNegative val="0"/>
          <c:cat>
            <c:strRef>
              <c:f>Sheet1!$A$2:$A$5</c:f>
              <c:strCache>
                <c:ptCount val="4"/>
                <c:pt idx="0">
                  <c:v>Category 1</c:v>
                </c:pt>
                <c:pt idx="1">
                  <c:v>Category 2</c:v>
                </c:pt>
                <c:pt idx="2">
                  <c:v>Category 3</c:v>
                </c:pt>
                <c:pt idx="3">
                  <c:v>Category 4</c:v>
                </c:pt>
              </c:strCache>
            </c:strRef>
          </c:cat>
          <c:val>
            <c:numRef>
              <c:f>Sheet1!$B$2:$B$5</c:f>
              <c:numCache>
                <c:formatCode>0</c:formatCode>
                <c:ptCount val="4"/>
                <c:pt idx="0">
                  <c:v>4.3</c:v>
                </c:pt>
                <c:pt idx="1">
                  <c:v>2.5</c:v>
                </c:pt>
                <c:pt idx="2">
                  <c:v>3.5</c:v>
                </c:pt>
                <c:pt idx="3">
                  <c:v>4.5</c:v>
                </c:pt>
              </c:numCache>
            </c:numRef>
          </c:val>
          <c:extLst>
            <c:ext xmlns:c16="http://schemas.microsoft.com/office/drawing/2014/chart" uri="{C3380CC4-5D6E-409C-BE32-E72D297353CC}">
              <c16:uniqueId val="{00000000-6432-4466-9ABA-42C2594F4569}"/>
            </c:ext>
          </c:extLst>
        </c:ser>
        <c:ser>
          <c:idx val="1"/>
          <c:order val="1"/>
          <c:tx>
            <c:strRef>
              <c:f>Sheet1!$C$1</c:f>
              <c:strCache>
                <c:ptCount val="1"/>
                <c:pt idx="0">
                  <c:v>Series 2</c:v>
                </c:pt>
              </c:strCache>
            </c:strRef>
          </c:tx>
          <c:spPr>
            <a:solidFill>
              <a:srgbClr val="F1AC35"/>
            </a:solidFill>
          </c:spPr>
          <c:invertIfNegative val="0"/>
          <c:cat>
            <c:strRef>
              <c:f>Sheet1!$A$2:$A$5</c:f>
              <c:strCache>
                <c:ptCount val="4"/>
                <c:pt idx="0">
                  <c:v>Category 1</c:v>
                </c:pt>
                <c:pt idx="1">
                  <c:v>Category 2</c:v>
                </c:pt>
                <c:pt idx="2">
                  <c:v>Category 3</c:v>
                </c:pt>
                <c:pt idx="3">
                  <c:v>Category 4</c:v>
                </c:pt>
              </c:strCache>
            </c:strRef>
          </c:cat>
          <c:val>
            <c:numRef>
              <c:f>Sheet1!$C$2:$C$5</c:f>
              <c:numCache>
                <c:formatCode>0</c:formatCode>
                <c:ptCount val="4"/>
                <c:pt idx="0">
                  <c:v>2.4</c:v>
                </c:pt>
                <c:pt idx="1">
                  <c:v>4.4000000000000004</c:v>
                </c:pt>
                <c:pt idx="2">
                  <c:v>1.8</c:v>
                </c:pt>
                <c:pt idx="3">
                  <c:v>2.8</c:v>
                </c:pt>
              </c:numCache>
            </c:numRef>
          </c:val>
          <c:extLst>
            <c:ext xmlns:c16="http://schemas.microsoft.com/office/drawing/2014/chart" uri="{C3380CC4-5D6E-409C-BE32-E72D297353CC}">
              <c16:uniqueId val="{00000001-6432-4466-9ABA-42C2594F4569}"/>
            </c:ext>
          </c:extLst>
        </c:ser>
        <c:ser>
          <c:idx val="2"/>
          <c:order val="2"/>
          <c:tx>
            <c:strRef>
              <c:f>Sheet1!$D$1</c:f>
              <c:strCache>
                <c:ptCount val="1"/>
                <c:pt idx="0">
                  <c:v>Series 3</c:v>
                </c:pt>
              </c:strCache>
            </c:strRef>
          </c:tx>
          <c:spPr>
            <a:solidFill>
              <a:schemeClr val="bg1">
                <a:lumMod val="50000"/>
              </a:schemeClr>
            </a:solidFill>
          </c:spPr>
          <c:invertIfNegative val="0"/>
          <c:cat>
            <c:strRef>
              <c:f>Sheet1!$A$2:$A$5</c:f>
              <c:strCache>
                <c:ptCount val="4"/>
                <c:pt idx="0">
                  <c:v>Category 1</c:v>
                </c:pt>
                <c:pt idx="1">
                  <c:v>Category 2</c:v>
                </c:pt>
                <c:pt idx="2">
                  <c:v>Category 3</c:v>
                </c:pt>
                <c:pt idx="3">
                  <c:v>Category 4</c:v>
                </c:pt>
              </c:strCache>
            </c:strRef>
          </c:cat>
          <c:val>
            <c:numRef>
              <c:f>Sheet1!$D$2:$D$5</c:f>
              <c:numCache>
                <c:formatCode>0</c:formatCode>
                <c:ptCount val="4"/>
                <c:pt idx="0">
                  <c:v>2</c:v>
                </c:pt>
                <c:pt idx="1">
                  <c:v>2</c:v>
                </c:pt>
                <c:pt idx="2">
                  <c:v>3</c:v>
                </c:pt>
                <c:pt idx="3">
                  <c:v>5</c:v>
                </c:pt>
              </c:numCache>
            </c:numRef>
          </c:val>
          <c:extLst>
            <c:ext xmlns:c16="http://schemas.microsoft.com/office/drawing/2014/chart" uri="{C3380CC4-5D6E-409C-BE32-E72D297353CC}">
              <c16:uniqueId val="{00000002-6432-4466-9ABA-42C2594F4569}"/>
            </c:ext>
          </c:extLst>
        </c:ser>
        <c:dLbls>
          <c:showLegendKey val="0"/>
          <c:showVal val="0"/>
          <c:showCatName val="0"/>
          <c:showSerName val="0"/>
          <c:showPercent val="0"/>
          <c:showBubbleSize val="0"/>
        </c:dLbls>
        <c:gapWidth val="150"/>
        <c:shape val="box"/>
        <c:axId val="345028968"/>
        <c:axId val="345029360"/>
        <c:axId val="0"/>
      </c:bar3DChart>
      <c:catAx>
        <c:axId val="345028968"/>
        <c:scaling>
          <c:orientation val="minMax"/>
        </c:scaling>
        <c:delete val="0"/>
        <c:axPos val="b"/>
        <c:numFmt formatCode="General" sourceLinked="0"/>
        <c:majorTickMark val="out"/>
        <c:minorTickMark val="none"/>
        <c:tickLblPos val="nextTo"/>
        <c:crossAx val="345029360"/>
        <c:crosses val="autoZero"/>
        <c:auto val="1"/>
        <c:lblAlgn val="ctr"/>
        <c:lblOffset val="100"/>
        <c:noMultiLvlLbl val="0"/>
      </c:catAx>
      <c:valAx>
        <c:axId val="345029360"/>
        <c:scaling>
          <c:orientation val="minMax"/>
        </c:scaling>
        <c:delete val="1"/>
        <c:axPos val="l"/>
        <c:majorGridlines/>
        <c:numFmt formatCode="0" sourceLinked="1"/>
        <c:majorTickMark val="out"/>
        <c:minorTickMark val="none"/>
        <c:tickLblPos val="nextTo"/>
        <c:crossAx val="345028968"/>
        <c:crosses val="autoZero"/>
        <c:crossBetween val="between"/>
      </c:valAx>
    </c:plotArea>
    <c:legend>
      <c:legendPos val="r"/>
      <c:overlay val="0"/>
    </c:legend>
    <c:plotVisOnly val="1"/>
    <c:dispBlanksAs val="gap"/>
    <c:showDLblsOverMax val="0"/>
  </c:chart>
  <c:txPr>
    <a:bodyPr/>
    <a:lstStyle/>
    <a:p>
      <a:pPr>
        <a:defRPr sz="1800">
          <a:latin typeface="Arial" panose="020B0604020202020204" pitchFamily="34" charset="0"/>
          <a:cs typeface="Arial" panose="020B0604020202020204" pitchFamily="34" charset="0"/>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xPr>
        <a:bodyPr/>
        <a:lstStyle/>
        <a:p>
          <a:pPr>
            <a:defRPr>
              <a:latin typeface="Arial" panose="020B0604020202020204" pitchFamily="34" charset="0"/>
              <a:cs typeface="Arial" panose="020B0604020202020204" pitchFamily="34" charset="0"/>
            </a:defRPr>
          </a:pPr>
          <a:endParaRPr lang="en-US"/>
        </a:p>
      </c:txPr>
    </c:title>
    <c:autoTitleDeleted val="0"/>
    <c:view3D>
      <c:rotX val="30"/>
      <c:rotY val="0"/>
      <c:rAngAx val="0"/>
    </c:view3D>
    <c:floor>
      <c:thickness val="0"/>
    </c:floor>
    <c:sideWall>
      <c:thickness val="0"/>
    </c:sideWall>
    <c:backWall>
      <c:thickness val="0"/>
    </c:backWall>
    <c:plotArea>
      <c:layout/>
      <c:pie3DChart>
        <c:varyColors val="1"/>
        <c:ser>
          <c:idx val="0"/>
          <c:order val="0"/>
          <c:tx>
            <c:strRef>
              <c:f>Sheet1!$B$1</c:f>
              <c:strCache>
                <c:ptCount val="1"/>
                <c:pt idx="0">
                  <c:v>Sales</c:v>
                </c:pt>
              </c:strCache>
            </c:strRef>
          </c:tx>
          <c:dPt>
            <c:idx val="0"/>
            <c:bubble3D val="0"/>
            <c:spPr>
              <a:solidFill>
                <a:srgbClr val="30AFCF"/>
              </a:solidFill>
            </c:spPr>
            <c:extLst>
              <c:ext xmlns:c16="http://schemas.microsoft.com/office/drawing/2014/chart" uri="{C3380CC4-5D6E-409C-BE32-E72D297353CC}">
                <c16:uniqueId val="{00000001-7AF7-4E66-8375-4E881B6DB469}"/>
              </c:ext>
            </c:extLst>
          </c:dPt>
          <c:dPt>
            <c:idx val="1"/>
            <c:bubble3D val="0"/>
            <c:spPr>
              <a:solidFill>
                <a:srgbClr val="F1AC35"/>
              </a:solidFill>
            </c:spPr>
            <c:extLst>
              <c:ext xmlns:c16="http://schemas.microsoft.com/office/drawing/2014/chart" uri="{C3380CC4-5D6E-409C-BE32-E72D297353CC}">
                <c16:uniqueId val="{00000003-7AF7-4E66-8375-4E881B6DB469}"/>
              </c:ext>
            </c:extLst>
          </c:dPt>
          <c:dPt>
            <c:idx val="2"/>
            <c:bubble3D val="0"/>
            <c:spPr>
              <a:solidFill>
                <a:schemeClr val="bg1">
                  <a:lumMod val="50000"/>
                </a:schemeClr>
              </a:solidFill>
            </c:spPr>
            <c:extLst>
              <c:ext xmlns:c16="http://schemas.microsoft.com/office/drawing/2014/chart" uri="{C3380CC4-5D6E-409C-BE32-E72D297353CC}">
                <c16:uniqueId val="{00000005-7AF7-4E66-8375-4E881B6DB469}"/>
              </c:ext>
            </c:extLst>
          </c:dPt>
          <c:cat>
            <c:strRef>
              <c:f>Sheet1!$A$2:$A$4</c:f>
              <c:strCache>
                <c:ptCount val="3"/>
                <c:pt idx="0">
                  <c:v>1st Qtr</c:v>
                </c:pt>
                <c:pt idx="1">
                  <c:v>2nd Qtr</c:v>
                </c:pt>
                <c:pt idx="2">
                  <c:v>3rd Qtr</c:v>
                </c:pt>
              </c:strCache>
            </c:strRef>
          </c:cat>
          <c:val>
            <c:numRef>
              <c:f>Sheet1!$B$2:$B$4</c:f>
              <c:numCache>
                <c:formatCode>General</c:formatCode>
                <c:ptCount val="3"/>
                <c:pt idx="0">
                  <c:v>8.1999999999999993</c:v>
                </c:pt>
                <c:pt idx="1">
                  <c:v>3.2</c:v>
                </c:pt>
                <c:pt idx="2">
                  <c:v>1.4</c:v>
                </c:pt>
              </c:numCache>
            </c:numRef>
          </c:val>
          <c:extLst>
            <c:ext xmlns:c16="http://schemas.microsoft.com/office/drawing/2014/chart" uri="{C3380CC4-5D6E-409C-BE32-E72D297353CC}">
              <c16:uniqueId val="{00000006-7AF7-4E66-8375-4E881B6DB469}"/>
            </c:ext>
          </c:extLst>
        </c:ser>
        <c:dLbls>
          <c:showLegendKey val="0"/>
          <c:showVal val="0"/>
          <c:showCatName val="0"/>
          <c:showSerName val="0"/>
          <c:showPercent val="0"/>
          <c:showBubbleSize val="0"/>
          <c:showLeaderLines val="1"/>
        </c:dLbls>
      </c:pie3DChart>
    </c:plotArea>
    <c:legend>
      <c:legendPos val="r"/>
      <c:overlay val="0"/>
      <c:txPr>
        <a:bodyPr/>
        <a:lstStyle/>
        <a:p>
          <a:pPr>
            <a:defRPr>
              <a:latin typeface="Arial" panose="020B0604020202020204" pitchFamily="34" charset="0"/>
              <a:cs typeface="Arial" panose="020B0604020202020204" pitchFamily="34" charset="0"/>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B6CCD9-966E-4D72-9887-37EF8B605BA7}" type="doc">
      <dgm:prSet loTypeId="urn:microsoft.com/office/officeart/2005/8/layout/arrow2" loCatId="process" qsTypeId="urn:microsoft.com/office/officeart/2005/8/quickstyle/simple1" qsCatId="simple" csTypeId="urn:microsoft.com/office/officeart/2005/8/colors/accent1_2" csCatId="accent1" phldr="0"/>
      <dgm:spPr/>
    </dgm:pt>
    <dgm:pt modelId="{1F10D707-8F86-4B73-91C9-7C6C18037862}">
      <dgm:prSet phldrT="[Text]" phldr="1" custT="1"/>
      <dgm:spPr/>
      <dgm:t>
        <a:bodyPr/>
        <a:lstStyle/>
        <a:p>
          <a:endParaRPr lang="en-US" sz="3200" dirty="0">
            <a:latin typeface="Arial" panose="020B0604020202020204" pitchFamily="34" charset="0"/>
            <a:cs typeface="Arial" panose="020B0604020202020204" pitchFamily="34" charset="0"/>
          </a:endParaRPr>
        </a:p>
      </dgm:t>
    </dgm:pt>
    <dgm:pt modelId="{8727F9AD-4535-4081-ABFF-ED16E952EA06}" type="parTrans" cxnId="{BC954AA3-F572-442A-ABBB-F42135649F5D}">
      <dgm:prSet/>
      <dgm:spPr/>
      <dgm:t>
        <a:bodyPr/>
        <a:lstStyle/>
        <a:p>
          <a:endParaRPr lang="en-US"/>
        </a:p>
      </dgm:t>
    </dgm:pt>
    <dgm:pt modelId="{F9392DEA-C5CF-4894-8FA4-AADB5E8E6E7F}" type="sibTrans" cxnId="{BC954AA3-F572-442A-ABBB-F42135649F5D}">
      <dgm:prSet/>
      <dgm:spPr/>
      <dgm:t>
        <a:bodyPr/>
        <a:lstStyle/>
        <a:p>
          <a:endParaRPr lang="en-US"/>
        </a:p>
      </dgm:t>
    </dgm:pt>
    <dgm:pt modelId="{3595B359-C71E-478F-814F-217632FB7FF5}">
      <dgm:prSet phldrT="[Text]" phldr="1" custT="1"/>
      <dgm:spPr/>
      <dgm:t>
        <a:bodyPr/>
        <a:lstStyle/>
        <a:p>
          <a:endParaRPr lang="en-US" sz="3200" dirty="0">
            <a:latin typeface="Arial" panose="020B0604020202020204" pitchFamily="34" charset="0"/>
            <a:cs typeface="Arial" panose="020B0604020202020204" pitchFamily="34" charset="0"/>
          </a:endParaRPr>
        </a:p>
      </dgm:t>
    </dgm:pt>
    <dgm:pt modelId="{4C566F51-3685-46ED-B63D-C149964B0088}" type="parTrans" cxnId="{6A45B8E9-CAE6-47BF-9A0E-13849E5255C8}">
      <dgm:prSet/>
      <dgm:spPr/>
      <dgm:t>
        <a:bodyPr/>
        <a:lstStyle/>
        <a:p>
          <a:endParaRPr lang="en-US"/>
        </a:p>
      </dgm:t>
    </dgm:pt>
    <dgm:pt modelId="{BE046B8C-C6DA-49FE-A207-2E09819897BF}" type="sibTrans" cxnId="{6A45B8E9-CAE6-47BF-9A0E-13849E5255C8}">
      <dgm:prSet/>
      <dgm:spPr/>
      <dgm:t>
        <a:bodyPr/>
        <a:lstStyle/>
        <a:p>
          <a:endParaRPr lang="en-US"/>
        </a:p>
      </dgm:t>
    </dgm:pt>
    <dgm:pt modelId="{F0225F02-F800-49ED-8E75-C8653A671D87}">
      <dgm:prSet phldrT="[Text]" phldr="1" custT="1"/>
      <dgm:spPr/>
      <dgm:t>
        <a:bodyPr/>
        <a:lstStyle/>
        <a:p>
          <a:endParaRPr lang="en-US" sz="3200" dirty="0">
            <a:latin typeface="Arial" panose="020B0604020202020204" pitchFamily="34" charset="0"/>
            <a:cs typeface="Arial" panose="020B0604020202020204" pitchFamily="34" charset="0"/>
          </a:endParaRPr>
        </a:p>
      </dgm:t>
    </dgm:pt>
    <dgm:pt modelId="{9AEDF4A9-C69B-4430-84AD-65D0CAD124C9}" type="parTrans" cxnId="{B53BFCDC-50E1-4728-8B98-09F31DCFA3A8}">
      <dgm:prSet/>
      <dgm:spPr/>
      <dgm:t>
        <a:bodyPr/>
        <a:lstStyle/>
        <a:p>
          <a:endParaRPr lang="en-US"/>
        </a:p>
      </dgm:t>
    </dgm:pt>
    <dgm:pt modelId="{4FE4A6A4-E9F1-4FBA-967E-A4D00F4869BB}" type="sibTrans" cxnId="{B53BFCDC-50E1-4728-8B98-09F31DCFA3A8}">
      <dgm:prSet/>
      <dgm:spPr/>
      <dgm:t>
        <a:bodyPr/>
        <a:lstStyle/>
        <a:p>
          <a:endParaRPr lang="en-US"/>
        </a:p>
      </dgm:t>
    </dgm:pt>
    <dgm:pt modelId="{64689FFF-283B-40D2-BFC2-0F36A6CD0FFC}" type="pres">
      <dgm:prSet presAssocID="{26B6CCD9-966E-4D72-9887-37EF8B605BA7}" presName="arrowDiagram" presStyleCnt="0">
        <dgm:presLayoutVars>
          <dgm:chMax val="5"/>
          <dgm:dir/>
          <dgm:resizeHandles val="exact"/>
        </dgm:presLayoutVars>
      </dgm:prSet>
      <dgm:spPr/>
    </dgm:pt>
    <dgm:pt modelId="{68CC1781-C66A-451D-994A-C750FD3D5FD9}" type="pres">
      <dgm:prSet presAssocID="{26B6CCD9-966E-4D72-9887-37EF8B605BA7}" presName="arrow" presStyleLbl="bgShp" presStyleIdx="0" presStyleCnt="1"/>
      <dgm:spPr>
        <a:solidFill>
          <a:srgbClr val="30AFCF"/>
        </a:solidFill>
      </dgm:spPr>
    </dgm:pt>
    <dgm:pt modelId="{C2C41AB0-6FFF-4517-A1E1-570A7A74C3DA}" type="pres">
      <dgm:prSet presAssocID="{26B6CCD9-966E-4D72-9887-37EF8B605BA7}" presName="arrowDiagram3" presStyleCnt="0"/>
      <dgm:spPr/>
    </dgm:pt>
    <dgm:pt modelId="{0EE0E736-2EE2-4B16-A633-64BB61E944B9}" type="pres">
      <dgm:prSet presAssocID="{1F10D707-8F86-4B73-91C9-7C6C18037862}" presName="bullet3a" presStyleLbl="node1" presStyleIdx="0" presStyleCnt="3"/>
      <dgm:spPr>
        <a:solidFill>
          <a:srgbClr val="F1AC35"/>
        </a:solidFill>
      </dgm:spPr>
    </dgm:pt>
    <dgm:pt modelId="{FA04102C-3DA5-4025-A97A-87585B462707}" type="pres">
      <dgm:prSet presAssocID="{1F10D707-8F86-4B73-91C9-7C6C18037862}" presName="textBox3a" presStyleLbl="revTx" presStyleIdx="0" presStyleCnt="3">
        <dgm:presLayoutVars>
          <dgm:bulletEnabled val="1"/>
        </dgm:presLayoutVars>
      </dgm:prSet>
      <dgm:spPr/>
      <dgm:t>
        <a:bodyPr/>
        <a:lstStyle/>
        <a:p>
          <a:endParaRPr lang="en-US"/>
        </a:p>
      </dgm:t>
    </dgm:pt>
    <dgm:pt modelId="{F56C7CA2-6894-491C-8F22-955892C0D230}" type="pres">
      <dgm:prSet presAssocID="{3595B359-C71E-478F-814F-217632FB7FF5}" presName="bullet3b" presStyleLbl="node1" presStyleIdx="1" presStyleCnt="3"/>
      <dgm:spPr>
        <a:solidFill>
          <a:srgbClr val="F1AC35"/>
        </a:solidFill>
      </dgm:spPr>
    </dgm:pt>
    <dgm:pt modelId="{53CACC30-D3F1-47E7-9F44-C935622DE26B}" type="pres">
      <dgm:prSet presAssocID="{3595B359-C71E-478F-814F-217632FB7FF5}" presName="textBox3b" presStyleLbl="revTx" presStyleIdx="1" presStyleCnt="3">
        <dgm:presLayoutVars>
          <dgm:bulletEnabled val="1"/>
        </dgm:presLayoutVars>
      </dgm:prSet>
      <dgm:spPr/>
      <dgm:t>
        <a:bodyPr/>
        <a:lstStyle/>
        <a:p>
          <a:endParaRPr lang="en-US"/>
        </a:p>
      </dgm:t>
    </dgm:pt>
    <dgm:pt modelId="{68B03C2E-B961-41B4-9597-3FB3D0E7231D}" type="pres">
      <dgm:prSet presAssocID="{F0225F02-F800-49ED-8E75-C8653A671D87}" presName="bullet3c" presStyleLbl="node1" presStyleIdx="2" presStyleCnt="3"/>
      <dgm:spPr>
        <a:solidFill>
          <a:srgbClr val="F1AC35"/>
        </a:solidFill>
      </dgm:spPr>
    </dgm:pt>
    <dgm:pt modelId="{04A35F76-AA18-419B-988A-8E3AB96A8D67}" type="pres">
      <dgm:prSet presAssocID="{F0225F02-F800-49ED-8E75-C8653A671D87}" presName="textBox3c" presStyleLbl="revTx" presStyleIdx="2" presStyleCnt="3">
        <dgm:presLayoutVars>
          <dgm:bulletEnabled val="1"/>
        </dgm:presLayoutVars>
      </dgm:prSet>
      <dgm:spPr/>
      <dgm:t>
        <a:bodyPr/>
        <a:lstStyle/>
        <a:p>
          <a:endParaRPr lang="en-US"/>
        </a:p>
      </dgm:t>
    </dgm:pt>
  </dgm:ptLst>
  <dgm:cxnLst>
    <dgm:cxn modelId="{595ECA67-65C2-4450-8C78-A692CF15B09E}" type="presOf" srcId="{26B6CCD9-966E-4D72-9887-37EF8B605BA7}" destId="{64689FFF-283B-40D2-BFC2-0F36A6CD0FFC}" srcOrd="0" destOrd="0" presId="urn:microsoft.com/office/officeart/2005/8/layout/arrow2"/>
    <dgm:cxn modelId="{B53BFCDC-50E1-4728-8B98-09F31DCFA3A8}" srcId="{26B6CCD9-966E-4D72-9887-37EF8B605BA7}" destId="{F0225F02-F800-49ED-8E75-C8653A671D87}" srcOrd="2" destOrd="0" parTransId="{9AEDF4A9-C69B-4430-84AD-65D0CAD124C9}" sibTransId="{4FE4A6A4-E9F1-4FBA-967E-A4D00F4869BB}"/>
    <dgm:cxn modelId="{BC954AA3-F572-442A-ABBB-F42135649F5D}" srcId="{26B6CCD9-966E-4D72-9887-37EF8B605BA7}" destId="{1F10D707-8F86-4B73-91C9-7C6C18037862}" srcOrd="0" destOrd="0" parTransId="{8727F9AD-4535-4081-ABFF-ED16E952EA06}" sibTransId="{F9392DEA-C5CF-4894-8FA4-AADB5E8E6E7F}"/>
    <dgm:cxn modelId="{B0356454-0E5A-4CEB-8A50-21663B25A777}" type="presOf" srcId="{3595B359-C71E-478F-814F-217632FB7FF5}" destId="{53CACC30-D3F1-47E7-9F44-C935622DE26B}" srcOrd="0" destOrd="0" presId="urn:microsoft.com/office/officeart/2005/8/layout/arrow2"/>
    <dgm:cxn modelId="{6A45B8E9-CAE6-47BF-9A0E-13849E5255C8}" srcId="{26B6CCD9-966E-4D72-9887-37EF8B605BA7}" destId="{3595B359-C71E-478F-814F-217632FB7FF5}" srcOrd="1" destOrd="0" parTransId="{4C566F51-3685-46ED-B63D-C149964B0088}" sibTransId="{BE046B8C-C6DA-49FE-A207-2E09819897BF}"/>
    <dgm:cxn modelId="{8AF2B5B8-27E7-4AEC-98E7-94EE09D107F6}" type="presOf" srcId="{F0225F02-F800-49ED-8E75-C8653A671D87}" destId="{04A35F76-AA18-419B-988A-8E3AB96A8D67}" srcOrd="0" destOrd="0" presId="urn:microsoft.com/office/officeart/2005/8/layout/arrow2"/>
    <dgm:cxn modelId="{7B936215-81FC-46C4-AB25-CBE68FE839DA}" type="presOf" srcId="{1F10D707-8F86-4B73-91C9-7C6C18037862}" destId="{FA04102C-3DA5-4025-A97A-87585B462707}" srcOrd="0" destOrd="0" presId="urn:microsoft.com/office/officeart/2005/8/layout/arrow2"/>
    <dgm:cxn modelId="{01C90160-962D-4E63-8E73-8724CC128F7B}" type="presParOf" srcId="{64689FFF-283B-40D2-BFC2-0F36A6CD0FFC}" destId="{68CC1781-C66A-451D-994A-C750FD3D5FD9}" srcOrd="0" destOrd="0" presId="urn:microsoft.com/office/officeart/2005/8/layout/arrow2"/>
    <dgm:cxn modelId="{8468F8F5-93E1-4497-B00A-21D6F813AAD5}" type="presParOf" srcId="{64689FFF-283B-40D2-BFC2-0F36A6CD0FFC}" destId="{C2C41AB0-6FFF-4517-A1E1-570A7A74C3DA}" srcOrd="1" destOrd="0" presId="urn:microsoft.com/office/officeart/2005/8/layout/arrow2"/>
    <dgm:cxn modelId="{C20C6F08-53D4-4A4E-AC7D-48FC6D37D875}" type="presParOf" srcId="{C2C41AB0-6FFF-4517-A1E1-570A7A74C3DA}" destId="{0EE0E736-2EE2-4B16-A633-64BB61E944B9}" srcOrd="0" destOrd="0" presId="urn:microsoft.com/office/officeart/2005/8/layout/arrow2"/>
    <dgm:cxn modelId="{33E98BAC-A60A-4A8C-B6C1-09536249BD75}" type="presParOf" srcId="{C2C41AB0-6FFF-4517-A1E1-570A7A74C3DA}" destId="{FA04102C-3DA5-4025-A97A-87585B462707}" srcOrd="1" destOrd="0" presId="urn:microsoft.com/office/officeart/2005/8/layout/arrow2"/>
    <dgm:cxn modelId="{661F1395-6716-47BD-A28C-DF35A7D93D15}" type="presParOf" srcId="{C2C41AB0-6FFF-4517-A1E1-570A7A74C3DA}" destId="{F56C7CA2-6894-491C-8F22-955892C0D230}" srcOrd="2" destOrd="0" presId="urn:microsoft.com/office/officeart/2005/8/layout/arrow2"/>
    <dgm:cxn modelId="{5DEA86EB-6879-4E69-95F5-DA70D96A2D60}" type="presParOf" srcId="{C2C41AB0-6FFF-4517-A1E1-570A7A74C3DA}" destId="{53CACC30-D3F1-47E7-9F44-C935622DE26B}" srcOrd="3" destOrd="0" presId="urn:microsoft.com/office/officeart/2005/8/layout/arrow2"/>
    <dgm:cxn modelId="{696CFF29-536C-4C53-BA96-A821319A455B}" type="presParOf" srcId="{C2C41AB0-6FFF-4517-A1E1-570A7A74C3DA}" destId="{68B03C2E-B961-41B4-9597-3FB3D0E7231D}" srcOrd="4" destOrd="0" presId="urn:microsoft.com/office/officeart/2005/8/layout/arrow2"/>
    <dgm:cxn modelId="{8373203F-031A-40EB-B4C1-33AEEF706EEE}" type="presParOf" srcId="{C2C41AB0-6FFF-4517-A1E1-570A7A74C3DA}" destId="{04A35F76-AA18-419B-988A-8E3AB96A8D67}"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CC1781-C66A-451D-994A-C750FD3D5FD9}">
      <dsp:nvSpPr>
        <dsp:cNvPr id="0" name=""/>
        <dsp:cNvSpPr/>
      </dsp:nvSpPr>
      <dsp:spPr>
        <a:xfrm>
          <a:off x="0" y="157162"/>
          <a:ext cx="7543800" cy="4714875"/>
        </a:xfrm>
        <a:prstGeom prst="swooshArrow">
          <a:avLst>
            <a:gd name="adj1" fmla="val 25000"/>
            <a:gd name="adj2" fmla="val 25000"/>
          </a:avLst>
        </a:prstGeom>
        <a:solidFill>
          <a:srgbClr val="30AFCF"/>
        </a:solidFill>
        <a:ln>
          <a:noFill/>
        </a:ln>
        <a:effectLst/>
      </dsp:spPr>
      <dsp:style>
        <a:lnRef idx="0">
          <a:scrgbClr r="0" g="0" b="0"/>
        </a:lnRef>
        <a:fillRef idx="1">
          <a:scrgbClr r="0" g="0" b="0"/>
        </a:fillRef>
        <a:effectRef idx="0">
          <a:scrgbClr r="0" g="0" b="0"/>
        </a:effectRef>
        <a:fontRef idx="minor"/>
      </dsp:style>
    </dsp:sp>
    <dsp:sp modelId="{0EE0E736-2EE2-4B16-A633-64BB61E944B9}">
      <dsp:nvSpPr>
        <dsp:cNvPr id="0" name=""/>
        <dsp:cNvSpPr/>
      </dsp:nvSpPr>
      <dsp:spPr>
        <a:xfrm>
          <a:off x="958062" y="3411369"/>
          <a:ext cx="196138" cy="196138"/>
        </a:xfrm>
        <a:prstGeom prst="ellipse">
          <a:avLst/>
        </a:prstGeom>
        <a:solidFill>
          <a:srgbClr val="F1AC3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04102C-3DA5-4025-A97A-87585B462707}">
      <dsp:nvSpPr>
        <dsp:cNvPr id="0" name=""/>
        <dsp:cNvSpPr/>
      </dsp:nvSpPr>
      <dsp:spPr>
        <a:xfrm>
          <a:off x="1056132" y="3509438"/>
          <a:ext cx="1757705" cy="1362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930" tIns="0" rIns="0" bIns="0" numCol="1" spcCol="1270" anchor="t" anchorCtr="0">
          <a:noAutofit/>
        </a:bodyPr>
        <a:lstStyle/>
        <a:p>
          <a:pPr lvl="0" algn="l" defTabSz="1422400">
            <a:lnSpc>
              <a:spcPct val="90000"/>
            </a:lnSpc>
            <a:spcBef>
              <a:spcPct val="0"/>
            </a:spcBef>
            <a:spcAft>
              <a:spcPct val="35000"/>
            </a:spcAft>
          </a:pPr>
          <a:endParaRPr lang="en-US" sz="3200" kern="1200" dirty="0">
            <a:latin typeface="Arial" panose="020B0604020202020204" pitchFamily="34" charset="0"/>
            <a:cs typeface="Arial" panose="020B0604020202020204" pitchFamily="34" charset="0"/>
          </a:endParaRPr>
        </a:p>
      </dsp:txBody>
      <dsp:txXfrm>
        <a:off x="1056132" y="3509438"/>
        <a:ext cx="1757705" cy="1362598"/>
      </dsp:txXfrm>
    </dsp:sp>
    <dsp:sp modelId="{F56C7CA2-6894-491C-8F22-955892C0D230}">
      <dsp:nvSpPr>
        <dsp:cNvPr id="0" name=""/>
        <dsp:cNvSpPr/>
      </dsp:nvSpPr>
      <dsp:spPr>
        <a:xfrm>
          <a:off x="2689364" y="2129866"/>
          <a:ext cx="354558" cy="354558"/>
        </a:xfrm>
        <a:prstGeom prst="ellipse">
          <a:avLst/>
        </a:prstGeom>
        <a:solidFill>
          <a:srgbClr val="F1AC3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CACC30-D3F1-47E7-9F44-C935622DE26B}">
      <dsp:nvSpPr>
        <dsp:cNvPr id="0" name=""/>
        <dsp:cNvSpPr/>
      </dsp:nvSpPr>
      <dsp:spPr>
        <a:xfrm>
          <a:off x="2866644" y="2307145"/>
          <a:ext cx="1810512" cy="2564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873" tIns="0" rIns="0" bIns="0" numCol="1" spcCol="1270" anchor="t" anchorCtr="0">
          <a:noAutofit/>
        </a:bodyPr>
        <a:lstStyle/>
        <a:p>
          <a:pPr lvl="0" algn="l" defTabSz="1422400">
            <a:lnSpc>
              <a:spcPct val="90000"/>
            </a:lnSpc>
            <a:spcBef>
              <a:spcPct val="0"/>
            </a:spcBef>
            <a:spcAft>
              <a:spcPct val="35000"/>
            </a:spcAft>
          </a:pPr>
          <a:endParaRPr lang="en-US" sz="3200" kern="1200" dirty="0">
            <a:latin typeface="Arial" panose="020B0604020202020204" pitchFamily="34" charset="0"/>
            <a:cs typeface="Arial" panose="020B0604020202020204" pitchFamily="34" charset="0"/>
          </a:endParaRPr>
        </a:p>
      </dsp:txBody>
      <dsp:txXfrm>
        <a:off x="2866644" y="2307145"/>
        <a:ext cx="1810512" cy="2564892"/>
      </dsp:txXfrm>
    </dsp:sp>
    <dsp:sp modelId="{68B03C2E-B961-41B4-9597-3FB3D0E7231D}">
      <dsp:nvSpPr>
        <dsp:cNvPr id="0" name=""/>
        <dsp:cNvSpPr/>
      </dsp:nvSpPr>
      <dsp:spPr>
        <a:xfrm>
          <a:off x="4771453" y="1350025"/>
          <a:ext cx="490347" cy="490347"/>
        </a:xfrm>
        <a:prstGeom prst="ellipse">
          <a:avLst/>
        </a:prstGeom>
        <a:solidFill>
          <a:srgbClr val="F1AC3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A35F76-AA18-419B-988A-8E3AB96A8D67}">
      <dsp:nvSpPr>
        <dsp:cNvPr id="0" name=""/>
        <dsp:cNvSpPr/>
      </dsp:nvSpPr>
      <dsp:spPr>
        <a:xfrm>
          <a:off x="5016627" y="1595199"/>
          <a:ext cx="1810512" cy="3276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9825" tIns="0" rIns="0" bIns="0" numCol="1" spcCol="1270" anchor="t" anchorCtr="0">
          <a:noAutofit/>
        </a:bodyPr>
        <a:lstStyle/>
        <a:p>
          <a:pPr lvl="0" algn="l" defTabSz="1422400">
            <a:lnSpc>
              <a:spcPct val="90000"/>
            </a:lnSpc>
            <a:spcBef>
              <a:spcPct val="0"/>
            </a:spcBef>
            <a:spcAft>
              <a:spcPct val="35000"/>
            </a:spcAft>
          </a:pPr>
          <a:endParaRPr lang="en-US" sz="3200" kern="1200" dirty="0">
            <a:latin typeface="Arial" panose="020B0604020202020204" pitchFamily="34" charset="0"/>
            <a:cs typeface="Arial" panose="020B0604020202020204" pitchFamily="34" charset="0"/>
          </a:endParaRPr>
        </a:p>
      </dsp:txBody>
      <dsp:txXfrm>
        <a:off x="5016627" y="1595199"/>
        <a:ext cx="1810512" cy="3276838"/>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0.00725</cdr:x>
      <cdr:y>0.07729</cdr:y>
    </cdr:from>
    <cdr:to>
      <cdr:x>0.04348</cdr:x>
      <cdr:y>0.92754</cdr:y>
    </cdr:to>
    <cdr:sp macro="" textlink="">
      <cdr:nvSpPr>
        <cdr:cNvPr id="2" name="TextBox 1"/>
        <cdr:cNvSpPr txBox="1"/>
      </cdr:nvSpPr>
      <cdr:spPr>
        <a:xfrm xmlns:a="http://schemas.openxmlformats.org/drawingml/2006/main">
          <a:off x="76200" y="304800"/>
          <a:ext cx="381000" cy="3352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800" dirty="0" smtClean="0">
              <a:latin typeface="Arial" panose="020B0604020202020204" pitchFamily="34" charset="0"/>
              <a:cs typeface="Arial" panose="020B0604020202020204" pitchFamily="34" charset="0"/>
            </a:rPr>
            <a:t>1</a:t>
          </a:r>
        </a:p>
        <a:p xmlns:a="http://schemas.openxmlformats.org/drawingml/2006/main">
          <a:endParaRPr lang="en-US" sz="1800" dirty="0" smtClean="0">
            <a:latin typeface="Arial" panose="020B0604020202020204" pitchFamily="34" charset="0"/>
            <a:cs typeface="Arial" panose="020B0604020202020204" pitchFamily="34" charset="0"/>
          </a:endParaRPr>
        </a:p>
        <a:p xmlns:a="http://schemas.openxmlformats.org/drawingml/2006/main">
          <a:r>
            <a:rPr lang="en-US" sz="1800" dirty="0" smtClean="0">
              <a:latin typeface="Arial" panose="020B0604020202020204" pitchFamily="34" charset="0"/>
              <a:cs typeface="Arial" panose="020B0604020202020204" pitchFamily="34" charset="0"/>
            </a:rPr>
            <a:t>2</a:t>
          </a:r>
        </a:p>
        <a:p xmlns:a="http://schemas.openxmlformats.org/drawingml/2006/main">
          <a:endParaRPr lang="en-US" sz="1800" dirty="0" smtClean="0">
            <a:latin typeface="Arial" panose="020B0604020202020204" pitchFamily="34" charset="0"/>
            <a:cs typeface="Arial" panose="020B0604020202020204" pitchFamily="34" charset="0"/>
          </a:endParaRPr>
        </a:p>
        <a:p xmlns:a="http://schemas.openxmlformats.org/drawingml/2006/main">
          <a:r>
            <a:rPr lang="en-US" sz="1800" dirty="0" smtClean="0">
              <a:latin typeface="Arial" panose="020B0604020202020204" pitchFamily="34" charset="0"/>
              <a:cs typeface="Arial" panose="020B0604020202020204" pitchFamily="34" charset="0"/>
            </a:rPr>
            <a:t>3</a:t>
          </a:r>
        </a:p>
        <a:p xmlns:a="http://schemas.openxmlformats.org/drawingml/2006/main">
          <a:endParaRPr lang="en-US" sz="1800" dirty="0" smtClean="0">
            <a:latin typeface="Arial" panose="020B0604020202020204" pitchFamily="34" charset="0"/>
            <a:cs typeface="Arial" panose="020B0604020202020204" pitchFamily="34" charset="0"/>
          </a:endParaRPr>
        </a:p>
        <a:p xmlns:a="http://schemas.openxmlformats.org/drawingml/2006/main">
          <a:r>
            <a:rPr lang="en-US" sz="1800" dirty="0" smtClean="0">
              <a:latin typeface="Arial" panose="020B0604020202020204" pitchFamily="34" charset="0"/>
              <a:cs typeface="Arial" panose="020B0604020202020204" pitchFamily="34" charset="0"/>
            </a:rPr>
            <a:t>4</a:t>
          </a:r>
        </a:p>
        <a:p xmlns:a="http://schemas.openxmlformats.org/drawingml/2006/main">
          <a:endParaRPr lang="en-US" sz="1800" dirty="0" smtClean="0">
            <a:latin typeface="Arial" panose="020B0604020202020204" pitchFamily="34" charset="0"/>
            <a:cs typeface="Arial" panose="020B0604020202020204" pitchFamily="34" charset="0"/>
          </a:endParaRPr>
        </a:p>
        <a:p xmlns:a="http://schemas.openxmlformats.org/drawingml/2006/main">
          <a:r>
            <a:rPr lang="en-US" sz="1800" dirty="0" smtClean="0">
              <a:latin typeface="Arial" panose="020B0604020202020204" pitchFamily="34" charset="0"/>
              <a:cs typeface="Arial" panose="020B0604020202020204" pitchFamily="34" charset="0"/>
            </a:rPr>
            <a:t>5</a:t>
          </a:r>
        </a:p>
        <a:p xmlns:a="http://schemas.openxmlformats.org/drawingml/2006/main">
          <a:endParaRPr lang="en-US" sz="1800" dirty="0" smtClean="0">
            <a:latin typeface="Arial" panose="020B0604020202020204" pitchFamily="34" charset="0"/>
            <a:cs typeface="Arial" panose="020B0604020202020204" pitchFamily="34" charset="0"/>
          </a:endParaRPr>
        </a:p>
        <a:p xmlns:a="http://schemas.openxmlformats.org/drawingml/2006/main">
          <a:r>
            <a:rPr lang="en-US" sz="1800" dirty="0" smtClean="0">
              <a:latin typeface="Arial" panose="020B0604020202020204" pitchFamily="34" charset="0"/>
              <a:cs typeface="Arial" panose="020B0604020202020204" pitchFamily="34" charset="0"/>
            </a:rPr>
            <a:t>6</a:t>
          </a:r>
          <a:endParaRPr lang="en-US" sz="1800" dirty="0">
            <a:latin typeface="Arial" panose="020B0604020202020204" pitchFamily="34" charset="0"/>
            <a:cs typeface="Arial" panose="020B0604020202020204" pitchFamily="34" charset="0"/>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CBDFC1-0CCA-4BC6-93FC-666199DA1299}" type="datetimeFigureOut">
              <a:rPr lang="en-US" smtClean="0"/>
              <a:t>8/31/2017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0385A4-3440-4C55-BE48-384B81B88FAA}" type="slidenum">
              <a:rPr lang="en-US" smtClean="0"/>
              <a:t>‹#›</a:t>
            </a:fld>
            <a:endParaRPr lang="en-US"/>
          </a:p>
        </p:txBody>
      </p:sp>
    </p:spTree>
    <p:extLst>
      <p:ext uri="{BB962C8B-B14F-4D97-AF65-F5344CB8AC3E}">
        <p14:creationId xmlns:p14="http://schemas.microsoft.com/office/powerpoint/2010/main" val="962050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elcome Pag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767" y="0"/>
            <a:ext cx="14679167" cy="8257032"/>
          </a:xfrm>
          <a:prstGeom prst="rect">
            <a:avLst/>
          </a:prstGeom>
        </p:spPr>
      </p:pic>
      <p:sp>
        <p:nvSpPr>
          <p:cNvPr id="13" name="Text Placeholder 12"/>
          <p:cNvSpPr>
            <a:spLocks noGrp="1"/>
          </p:cNvSpPr>
          <p:nvPr>
            <p:ph type="body" sz="quarter" idx="11" hasCustomPrompt="1"/>
          </p:nvPr>
        </p:nvSpPr>
        <p:spPr>
          <a:xfrm>
            <a:off x="609600" y="5755640"/>
            <a:ext cx="7924800" cy="609600"/>
          </a:xfrm>
          <a:prstGeom prst="rect">
            <a:avLst/>
          </a:prstGeom>
        </p:spPr>
        <p:txBody>
          <a:bodyPr>
            <a:normAutofit/>
          </a:bodyPr>
          <a:lstStyle>
            <a:lvl1pPr marL="0" indent="0">
              <a:buNone/>
              <a:defRPr sz="2400">
                <a:solidFill>
                  <a:schemeClr val="bg1"/>
                </a:solidFill>
                <a:latin typeface="Arial" panose="020B0604020202020204" pitchFamily="34" charset="0"/>
                <a:cs typeface="Arial" panose="020B0604020202020204" pitchFamily="34" charset="0"/>
              </a:defRPr>
            </a:lvl1pPr>
          </a:lstStyle>
          <a:p>
            <a:r>
              <a:rPr lang="en-US" sz="2500" dirty="0" smtClean="0">
                <a:solidFill>
                  <a:schemeClr val="bg1"/>
                </a:solidFill>
                <a:latin typeface="Arial" pitchFamily="34" charset="0"/>
                <a:cs typeface="Arial" pitchFamily="34" charset="0"/>
              </a:rPr>
              <a:t>SUBHEALINE COMES HERE IF REQUIRED</a:t>
            </a:r>
            <a:endParaRPr lang="en-US" sz="2500" dirty="0">
              <a:solidFill>
                <a:schemeClr val="bg1"/>
              </a:solidFill>
              <a:latin typeface="Arial" pitchFamily="34" charset="0"/>
              <a:cs typeface="Arial" pitchFamily="34" charset="0"/>
            </a:endParaRPr>
          </a:p>
        </p:txBody>
      </p:sp>
      <p:sp>
        <p:nvSpPr>
          <p:cNvPr id="7" name="Text Placeholder 2"/>
          <p:cNvSpPr>
            <a:spLocks noGrp="1"/>
          </p:cNvSpPr>
          <p:nvPr>
            <p:ph type="body" sz="quarter" idx="12" hasCustomPrompt="1"/>
          </p:nvPr>
        </p:nvSpPr>
        <p:spPr>
          <a:xfrm>
            <a:off x="533400" y="4800600"/>
            <a:ext cx="9296400" cy="990600"/>
          </a:xfrm>
          <a:prstGeom prst="rect">
            <a:avLst/>
          </a:prstGeom>
        </p:spPr>
        <p:txBody>
          <a:bodyPr/>
          <a:lstStyle>
            <a:lvl1pPr marL="0" indent="0">
              <a:buNone/>
              <a:defRPr sz="6800" baseline="0">
                <a:solidFill>
                  <a:schemeClr val="bg1"/>
                </a:solidFill>
                <a:latin typeface="Arial" panose="020B0604020202020204" pitchFamily="34" charset="0"/>
                <a:cs typeface="Arial" panose="020B0604020202020204" pitchFamily="34" charset="0"/>
              </a:defRPr>
            </a:lvl1pPr>
            <a:lvl2pPr>
              <a:defRPr sz="6800">
                <a:latin typeface="Arial" panose="020B0604020202020204" pitchFamily="34" charset="0"/>
                <a:cs typeface="Arial" panose="020B0604020202020204" pitchFamily="34" charset="0"/>
              </a:defRPr>
            </a:lvl2pPr>
            <a:lvl3pPr>
              <a:defRPr sz="6800">
                <a:latin typeface="Arial" panose="020B0604020202020204" pitchFamily="34" charset="0"/>
                <a:cs typeface="Arial" panose="020B0604020202020204" pitchFamily="34" charset="0"/>
              </a:defRPr>
            </a:lvl3pPr>
            <a:lvl4pPr>
              <a:defRPr sz="6800">
                <a:latin typeface="Arial" panose="020B0604020202020204" pitchFamily="34" charset="0"/>
                <a:cs typeface="Arial" panose="020B0604020202020204" pitchFamily="34" charset="0"/>
              </a:defRPr>
            </a:lvl4pPr>
            <a:lvl5pPr>
              <a:defRPr sz="6800">
                <a:latin typeface="Arial" panose="020B0604020202020204" pitchFamily="34" charset="0"/>
                <a:cs typeface="Arial" panose="020B0604020202020204" pitchFamily="34" charset="0"/>
              </a:defRPr>
            </a:lvl5pPr>
          </a:lstStyle>
          <a:p>
            <a:pPr lvl="0"/>
            <a:r>
              <a:rPr lang="en-US" dirty="0" smtClean="0"/>
              <a:t>Headlines comes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8" name="Content Placeholder 7"/>
          <p:cNvSpPr>
            <a:spLocks noGrp="1"/>
          </p:cNvSpPr>
          <p:nvPr>
            <p:ph sz="quarter" idx="10" hasCustomPrompt="1"/>
          </p:nvPr>
        </p:nvSpPr>
        <p:spPr>
          <a:xfrm>
            <a:off x="228600" y="1828800"/>
            <a:ext cx="14020800" cy="5257800"/>
          </a:xfrm>
          <a:prstGeom prst="rect">
            <a:avLst/>
          </a:prstGeom>
        </p:spPr>
        <p:txBody>
          <a:bodyPr/>
          <a:lstStyle>
            <a:lvl1pPr marL="0" indent="0">
              <a:buNone/>
              <a:defRPr sz="3200">
                <a:latin typeface="Arial" panose="020B0604020202020204" pitchFamily="34" charset="0"/>
                <a:cs typeface="Arial" panose="020B0604020202020204" pitchFamily="34" charset="0"/>
              </a:defRPr>
            </a:lvl1pPr>
            <a:lvl2pPr marL="731520" indent="0">
              <a:buNone/>
              <a:defRPr sz="3200">
                <a:latin typeface="Arial" panose="020B0604020202020204" pitchFamily="34" charset="0"/>
                <a:cs typeface="Arial" panose="020B0604020202020204" pitchFamily="34" charset="0"/>
              </a:defRPr>
            </a:lvl2pPr>
            <a:lvl3pPr marL="1463040" indent="0">
              <a:buNone/>
              <a:defRPr sz="3200">
                <a:latin typeface="Arial" panose="020B0604020202020204" pitchFamily="34" charset="0"/>
                <a:cs typeface="Arial" panose="020B0604020202020204" pitchFamily="34" charset="0"/>
              </a:defRPr>
            </a:lvl3pPr>
            <a:lvl4pPr marL="2194560" indent="0">
              <a:buNone/>
              <a:defRPr sz="3200">
                <a:latin typeface="Arial" panose="020B0604020202020204" pitchFamily="34" charset="0"/>
                <a:cs typeface="Arial" panose="020B0604020202020204" pitchFamily="34" charset="0"/>
              </a:defRPr>
            </a:lvl4pPr>
            <a:lvl5pPr marL="2926080" indent="0">
              <a:buNone/>
              <a:defRPr sz="3200">
                <a:latin typeface="Arial" panose="020B0604020202020204" pitchFamily="34" charset="0"/>
                <a:cs typeface="Arial" panose="020B0604020202020204" pitchFamily="34" charset="0"/>
              </a:defRPr>
            </a:lvl5pPr>
          </a:lstStyle>
          <a:p>
            <a:pPr lvl="0"/>
            <a:r>
              <a:rPr lang="en-US" dirty="0" smtClean="0"/>
              <a:t>Content</a:t>
            </a:r>
            <a:endParaRPr lang="en-US" dirty="0"/>
          </a:p>
        </p:txBody>
      </p:sp>
      <p:sp>
        <p:nvSpPr>
          <p:cNvPr id="12" name="Content Placeholder 11"/>
          <p:cNvSpPr>
            <a:spLocks noGrp="1"/>
          </p:cNvSpPr>
          <p:nvPr>
            <p:ph sz="quarter" idx="12" hasCustomPrompt="1"/>
          </p:nvPr>
        </p:nvSpPr>
        <p:spPr>
          <a:xfrm>
            <a:off x="228600" y="838200"/>
            <a:ext cx="9982200" cy="381000"/>
          </a:xfrm>
          <a:prstGeom prst="rect">
            <a:avLst/>
          </a:prstGeom>
        </p:spPr>
        <p:txBody>
          <a:bodyPr/>
          <a:lstStyle>
            <a:lvl1pPr marL="0" indent="0">
              <a:buNone/>
              <a:defRPr sz="2000" baseline="0">
                <a:solidFill>
                  <a:schemeClr val="bg1"/>
                </a:solidFill>
                <a:latin typeface="Arial" panose="020B0604020202020204" pitchFamily="34" charset="0"/>
                <a:cs typeface="Arial" panose="020B0604020202020204" pitchFamily="34" charset="0"/>
              </a:defRPr>
            </a:lvl1pPr>
            <a:lvl2pPr>
              <a:defRPr sz="2000">
                <a:solidFill>
                  <a:schemeClr val="bg1"/>
                </a:solidFill>
                <a:latin typeface="Arial" panose="020B0604020202020204" pitchFamily="34" charset="0"/>
                <a:cs typeface="Arial" panose="020B0604020202020204" pitchFamily="34" charset="0"/>
              </a:defRPr>
            </a:lvl2pPr>
            <a:lvl3pPr>
              <a:defRPr sz="2000">
                <a:solidFill>
                  <a:schemeClr val="bg1"/>
                </a:solidFill>
                <a:latin typeface="Arial" panose="020B0604020202020204" pitchFamily="34" charset="0"/>
                <a:cs typeface="Arial" panose="020B0604020202020204" pitchFamily="34" charset="0"/>
              </a:defRPr>
            </a:lvl3pPr>
            <a:lvl4pPr>
              <a:defRPr sz="2000">
                <a:solidFill>
                  <a:schemeClr val="bg1"/>
                </a:solidFill>
                <a:latin typeface="Arial" panose="020B0604020202020204" pitchFamily="34" charset="0"/>
                <a:cs typeface="Arial" panose="020B0604020202020204" pitchFamily="34" charset="0"/>
              </a:defRPr>
            </a:lvl4pPr>
            <a:lvl5pPr>
              <a:defRPr sz="2000">
                <a:solidFill>
                  <a:schemeClr val="bg1"/>
                </a:solidFill>
                <a:latin typeface="Arial" panose="020B0604020202020204" pitchFamily="34" charset="0"/>
                <a:cs typeface="Arial" panose="020B0604020202020204" pitchFamily="34" charset="0"/>
              </a:defRPr>
            </a:lvl5pPr>
          </a:lstStyle>
          <a:p>
            <a:pPr lvl="0"/>
            <a:r>
              <a:rPr lang="en-US" dirty="0" smtClean="0"/>
              <a:t>PAGE SUB HEAD LINE COMES HERE IF REQUIRED</a:t>
            </a:r>
            <a:endParaRPr lang="en-US" dirty="0"/>
          </a:p>
        </p:txBody>
      </p:sp>
      <p:sp>
        <p:nvSpPr>
          <p:cNvPr id="3" name="Text Placeholder 2"/>
          <p:cNvSpPr>
            <a:spLocks noGrp="1"/>
          </p:cNvSpPr>
          <p:nvPr>
            <p:ph type="body" sz="quarter" idx="13" hasCustomPrompt="1"/>
          </p:nvPr>
        </p:nvSpPr>
        <p:spPr>
          <a:xfrm>
            <a:off x="152400" y="76200"/>
            <a:ext cx="10058400" cy="762000"/>
          </a:xfrm>
          <a:prstGeom prst="rect">
            <a:avLst/>
          </a:prstGeom>
        </p:spPr>
        <p:txBody>
          <a:bodyPr/>
          <a:lstStyle>
            <a:lvl1pPr marL="0" indent="0">
              <a:buNone/>
              <a:defRPr sz="5000" baseline="0">
                <a:solidFill>
                  <a:schemeClr val="bg1"/>
                </a:solidFill>
                <a:latin typeface="Arial" panose="020B0604020202020204" pitchFamily="34" charset="0"/>
                <a:cs typeface="Arial" panose="020B0604020202020204" pitchFamily="34" charset="0"/>
              </a:defRPr>
            </a:lvl1pPr>
            <a:lvl2pPr>
              <a:defRPr sz="5000">
                <a:solidFill>
                  <a:schemeClr val="bg1"/>
                </a:solidFill>
                <a:latin typeface="Arial" panose="020B0604020202020204" pitchFamily="34" charset="0"/>
                <a:cs typeface="Arial" panose="020B0604020202020204" pitchFamily="34" charset="0"/>
              </a:defRPr>
            </a:lvl2pPr>
            <a:lvl3pPr>
              <a:defRPr sz="5000">
                <a:solidFill>
                  <a:schemeClr val="bg1"/>
                </a:solidFill>
                <a:latin typeface="Arial" panose="020B0604020202020204" pitchFamily="34" charset="0"/>
                <a:cs typeface="Arial" panose="020B0604020202020204" pitchFamily="34" charset="0"/>
              </a:defRPr>
            </a:lvl3pPr>
            <a:lvl4pPr>
              <a:defRPr sz="5000">
                <a:solidFill>
                  <a:schemeClr val="bg1"/>
                </a:solidFill>
                <a:latin typeface="Arial" panose="020B0604020202020204" pitchFamily="34" charset="0"/>
                <a:cs typeface="Arial" panose="020B0604020202020204" pitchFamily="34" charset="0"/>
              </a:defRPr>
            </a:lvl4pPr>
            <a:lvl5pPr>
              <a:defRPr sz="5000">
                <a:solidFill>
                  <a:schemeClr val="bg1"/>
                </a:solidFill>
                <a:latin typeface="Arial" panose="020B0604020202020204" pitchFamily="34" charset="0"/>
                <a:cs typeface="Arial" panose="020B0604020202020204" pitchFamily="34" charset="0"/>
              </a:defRPr>
            </a:lvl5pPr>
          </a:lstStyle>
          <a:p>
            <a:pPr lvl="0"/>
            <a:r>
              <a:rPr lang="en-US" dirty="0" smtClean="0"/>
              <a:t>Page headline comes here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graphicFrame>
        <p:nvGraphicFramePr>
          <p:cNvPr id="6" name="Content Placeholder 8"/>
          <p:cNvGraphicFramePr>
            <a:graphicFrameLocks/>
          </p:cNvGraphicFramePr>
          <p:nvPr userDrawn="1">
            <p:extLst>
              <p:ext uri="{D42A27DB-BD31-4B8C-83A1-F6EECF244321}">
                <p14:modId xmlns:p14="http://schemas.microsoft.com/office/powerpoint/2010/main" val="3371437560"/>
              </p:ext>
            </p:extLst>
          </p:nvPr>
        </p:nvGraphicFramePr>
        <p:xfrm>
          <a:off x="2057400" y="2590800"/>
          <a:ext cx="10515600" cy="3943350"/>
        </p:xfrm>
        <a:graphic>
          <a:graphicData uri="http://schemas.openxmlformats.org/drawingml/2006/chart">
            <c:chart xmlns:c="http://schemas.openxmlformats.org/drawingml/2006/chart" xmlns:r="http://schemas.openxmlformats.org/officeDocument/2006/relationships" r:id="rId2"/>
          </a:graphicData>
        </a:graphic>
      </p:graphicFrame>
      <p:sp>
        <p:nvSpPr>
          <p:cNvPr id="7" name="Content Placeholder 11"/>
          <p:cNvSpPr>
            <a:spLocks noGrp="1"/>
          </p:cNvSpPr>
          <p:nvPr>
            <p:ph sz="quarter" idx="12" hasCustomPrompt="1"/>
          </p:nvPr>
        </p:nvSpPr>
        <p:spPr>
          <a:xfrm>
            <a:off x="228600" y="838200"/>
            <a:ext cx="9982200" cy="381000"/>
          </a:xfrm>
          <a:prstGeom prst="rect">
            <a:avLst/>
          </a:prstGeom>
        </p:spPr>
        <p:txBody>
          <a:bodyPr/>
          <a:lstStyle>
            <a:lvl1pPr marL="0" indent="0">
              <a:buNone/>
              <a:defRPr sz="2000" baseline="0">
                <a:solidFill>
                  <a:schemeClr val="bg1"/>
                </a:solidFill>
                <a:latin typeface="Arial" panose="020B0604020202020204" pitchFamily="34" charset="0"/>
                <a:cs typeface="Arial" panose="020B0604020202020204" pitchFamily="34" charset="0"/>
              </a:defRPr>
            </a:lvl1pPr>
            <a:lvl2pPr>
              <a:defRPr sz="2000">
                <a:solidFill>
                  <a:schemeClr val="bg1"/>
                </a:solidFill>
                <a:latin typeface="Arial" panose="020B0604020202020204" pitchFamily="34" charset="0"/>
                <a:cs typeface="Arial" panose="020B0604020202020204" pitchFamily="34" charset="0"/>
              </a:defRPr>
            </a:lvl2pPr>
            <a:lvl3pPr>
              <a:defRPr sz="2000">
                <a:solidFill>
                  <a:schemeClr val="bg1"/>
                </a:solidFill>
                <a:latin typeface="Arial" panose="020B0604020202020204" pitchFamily="34" charset="0"/>
                <a:cs typeface="Arial" panose="020B0604020202020204" pitchFamily="34" charset="0"/>
              </a:defRPr>
            </a:lvl3pPr>
            <a:lvl4pPr>
              <a:defRPr sz="2000">
                <a:solidFill>
                  <a:schemeClr val="bg1"/>
                </a:solidFill>
                <a:latin typeface="Arial" panose="020B0604020202020204" pitchFamily="34" charset="0"/>
                <a:cs typeface="Arial" panose="020B0604020202020204" pitchFamily="34" charset="0"/>
              </a:defRPr>
            </a:lvl4pPr>
            <a:lvl5pPr>
              <a:defRPr sz="2000">
                <a:solidFill>
                  <a:schemeClr val="bg1"/>
                </a:solidFill>
                <a:latin typeface="Arial" panose="020B0604020202020204" pitchFamily="34" charset="0"/>
                <a:cs typeface="Arial" panose="020B0604020202020204" pitchFamily="34" charset="0"/>
              </a:defRPr>
            </a:lvl5pPr>
          </a:lstStyle>
          <a:p>
            <a:pPr lvl="0"/>
            <a:r>
              <a:rPr lang="en-US" dirty="0" smtClean="0"/>
              <a:t>PAGE SUB HEAD LINE COMES HERE IF REQUIRED</a:t>
            </a:r>
            <a:endParaRPr lang="en-US" dirty="0"/>
          </a:p>
        </p:txBody>
      </p:sp>
      <p:sp>
        <p:nvSpPr>
          <p:cNvPr id="9" name="Text Placeholder 2"/>
          <p:cNvSpPr>
            <a:spLocks noGrp="1"/>
          </p:cNvSpPr>
          <p:nvPr>
            <p:ph type="body" sz="quarter" idx="13" hasCustomPrompt="1"/>
          </p:nvPr>
        </p:nvSpPr>
        <p:spPr>
          <a:xfrm>
            <a:off x="152400" y="76200"/>
            <a:ext cx="10058400" cy="762000"/>
          </a:xfrm>
          <a:prstGeom prst="rect">
            <a:avLst/>
          </a:prstGeom>
        </p:spPr>
        <p:txBody>
          <a:bodyPr/>
          <a:lstStyle>
            <a:lvl1pPr marL="0" indent="0">
              <a:buNone/>
              <a:defRPr sz="5000" baseline="0">
                <a:solidFill>
                  <a:schemeClr val="bg1"/>
                </a:solidFill>
                <a:latin typeface="Arial" panose="020B0604020202020204" pitchFamily="34" charset="0"/>
                <a:cs typeface="Arial" panose="020B0604020202020204" pitchFamily="34" charset="0"/>
              </a:defRPr>
            </a:lvl1pPr>
            <a:lvl2pPr>
              <a:defRPr sz="5000">
                <a:solidFill>
                  <a:schemeClr val="bg1"/>
                </a:solidFill>
                <a:latin typeface="Arial" panose="020B0604020202020204" pitchFamily="34" charset="0"/>
                <a:cs typeface="Arial" panose="020B0604020202020204" pitchFamily="34" charset="0"/>
              </a:defRPr>
            </a:lvl2pPr>
            <a:lvl3pPr>
              <a:defRPr sz="5000">
                <a:solidFill>
                  <a:schemeClr val="bg1"/>
                </a:solidFill>
                <a:latin typeface="Arial" panose="020B0604020202020204" pitchFamily="34" charset="0"/>
                <a:cs typeface="Arial" panose="020B0604020202020204" pitchFamily="34" charset="0"/>
              </a:defRPr>
            </a:lvl3pPr>
            <a:lvl4pPr>
              <a:defRPr sz="5000">
                <a:solidFill>
                  <a:schemeClr val="bg1"/>
                </a:solidFill>
                <a:latin typeface="Arial" panose="020B0604020202020204" pitchFamily="34" charset="0"/>
                <a:cs typeface="Arial" panose="020B0604020202020204" pitchFamily="34" charset="0"/>
              </a:defRPr>
            </a:lvl4pPr>
            <a:lvl5pPr>
              <a:defRPr sz="5000">
                <a:solidFill>
                  <a:schemeClr val="bg1"/>
                </a:solidFill>
                <a:latin typeface="Arial" panose="020B0604020202020204" pitchFamily="34" charset="0"/>
                <a:cs typeface="Arial" panose="020B0604020202020204" pitchFamily="34" charset="0"/>
              </a:defRPr>
            </a:lvl5pPr>
          </a:lstStyle>
          <a:p>
            <a:pPr lvl="0"/>
            <a:r>
              <a:rPr lang="en-US" dirty="0" smtClean="0"/>
              <a:t>Page headline comes here</a:t>
            </a:r>
            <a:endParaRPr lang="en-US" dirty="0"/>
          </a:p>
        </p:txBody>
      </p:sp>
      <p:sp>
        <p:nvSpPr>
          <p:cNvPr id="10" name="Text Placeholder 2"/>
          <p:cNvSpPr>
            <a:spLocks noGrp="1"/>
          </p:cNvSpPr>
          <p:nvPr>
            <p:ph type="body" sz="quarter" idx="14" hasCustomPrompt="1"/>
          </p:nvPr>
        </p:nvSpPr>
        <p:spPr>
          <a:xfrm>
            <a:off x="228600" y="1828800"/>
            <a:ext cx="10972800" cy="533400"/>
          </a:xfrm>
          <a:prstGeom prst="rect">
            <a:avLst/>
          </a:prstGeom>
        </p:spPr>
        <p:txBody>
          <a:bodyPr/>
          <a:lstStyle>
            <a:lvl1pPr marL="0" indent="0">
              <a:buNone/>
              <a:defRPr sz="3200">
                <a:latin typeface="Arial" panose="020B0604020202020204" pitchFamily="34" charset="0"/>
                <a:cs typeface="Arial" panose="020B0604020202020204" pitchFamily="34" charset="0"/>
              </a:defRPr>
            </a:lvl1pPr>
            <a:lvl2pPr>
              <a:defRPr sz="3200">
                <a:latin typeface="Arial" panose="020B0604020202020204" pitchFamily="34" charset="0"/>
                <a:cs typeface="Arial" panose="020B0604020202020204" pitchFamily="34" charset="0"/>
              </a:defRPr>
            </a:lvl2pPr>
            <a:lvl3pPr>
              <a:defRPr sz="3200">
                <a:latin typeface="Arial" panose="020B0604020202020204" pitchFamily="34" charset="0"/>
                <a:cs typeface="Arial" panose="020B0604020202020204" pitchFamily="34" charset="0"/>
              </a:defRPr>
            </a:lvl3pPr>
            <a:lvl4pPr>
              <a:defRPr sz="3200">
                <a:latin typeface="Arial" panose="020B0604020202020204" pitchFamily="34" charset="0"/>
                <a:cs typeface="Arial" panose="020B0604020202020204" pitchFamily="34" charset="0"/>
              </a:defRPr>
            </a:lvl4pPr>
            <a:lvl5pPr>
              <a:defRPr sz="3200">
                <a:latin typeface="Arial" panose="020B0604020202020204" pitchFamily="34" charset="0"/>
                <a:cs typeface="Arial" panose="020B0604020202020204" pitchFamily="34" charset="0"/>
              </a:defRPr>
            </a:lvl5pPr>
          </a:lstStyle>
          <a:p>
            <a:pPr lvl="0"/>
            <a:r>
              <a:rPr lang="en-US" dirty="0" smtClean="0"/>
              <a:t>Header</a:t>
            </a:r>
            <a:endParaRPr lang="en-US" dirty="0"/>
          </a:p>
        </p:txBody>
      </p:sp>
    </p:spTree>
    <p:extLst>
      <p:ext uri="{BB962C8B-B14F-4D97-AF65-F5344CB8AC3E}">
        <p14:creationId xmlns:p14="http://schemas.microsoft.com/office/powerpoint/2010/main" val="65479211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e Chart">
    <p:spTree>
      <p:nvGrpSpPr>
        <p:cNvPr id="1" name=""/>
        <p:cNvGrpSpPr/>
        <p:nvPr/>
      </p:nvGrpSpPr>
      <p:grpSpPr>
        <a:xfrm>
          <a:off x="0" y="0"/>
          <a:ext cx="0" cy="0"/>
          <a:chOff x="0" y="0"/>
          <a:chExt cx="0" cy="0"/>
        </a:xfrm>
      </p:grpSpPr>
      <p:graphicFrame>
        <p:nvGraphicFramePr>
          <p:cNvPr id="5" name="Chart 4"/>
          <p:cNvGraphicFramePr/>
          <p:nvPr userDrawn="1">
            <p:extLst>
              <p:ext uri="{D42A27DB-BD31-4B8C-83A1-F6EECF244321}">
                <p14:modId xmlns:p14="http://schemas.microsoft.com/office/powerpoint/2010/main" val="3595726377"/>
              </p:ext>
            </p:extLst>
          </p:nvPr>
        </p:nvGraphicFramePr>
        <p:xfrm>
          <a:off x="3429000" y="1981200"/>
          <a:ext cx="7924800" cy="5283200"/>
        </p:xfrm>
        <a:graphic>
          <a:graphicData uri="http://schemas.openxmlformats.org/drawingml/2006/chart">
            <c:chart xmlns:c="http://schemas.openxmlformats.org/drawingml/2006/chart" xmlns:r="http://schemas.openxmlformats.org/officeDocument/2006/relationships" r:id="rId2"/>
          </a:graphicData>
        </a:graphic>
      </p:graphicFrame>
      <p:sp>
        <p:nvSpPr>
          <p:cNvPr id="6" name="Content Placeholder 11"/>
          <p:cNvSpPr>
            <a:spLocks noGrp="1"/>
          </p:cNvSpPr>
          <p:nvPr>
            <p:ph sz="quarter" idx="12" hasCustomPrompt="1"/>
          </p:nvPr>
        </p:nvSpPr>
        <p:spPr>
          <a:xfrm>
            <a:off x="228600" y="838200"/>
            <a:ext cx="9982200" cy="381000"/>
          </a:xfrm>
          <a:prstGeom prst="rect">
            <a:avLst/>
          </a:prstGeom>
        </p:spPr>
        <p:txBody>
          <a:bodyPr/>
          <a:lstStyle>
            <a:lvl1pPr marL="0" indent="0">
              <a:buNone/>
              <a:defRPr sz="2000" baseline="0">
                <a:solidFill>
                  <a:schemeClr val="bg1"/>
                </a:solidFill>
                <a:latin typeface="Arial" panose="020B0604020202020204" pitchFamily="34" charset="0"/>
                <a:cs typeface="Arial" panose="020B0604020202020204" pitchFamily="34" charset="0"/>
              </a:defRPr>
            </a:lvl1pPr>
            <a:lvl2pPr>
              <a:defRPr sz="2000">
                <a:solidFill>
                  <a:schemeClr val="bg1"/>
                </a:solidFill>
                <a:latin typeface="Arial" panose="020B0604020202020204" pitchFamily="34" charset="0"/>
                <a:cs typeface="Arial" panose="020B0604020202020204" pitchFamily="34" charset="0"/>
              </a:defRPr>
            </a:lvl2pPr>
            <a:lvl3pPr>
              <a:defRPr sz="2000">
                <a:solidFill>
                  <a:schemeClr val="bg1"/>
                </a:solidFill>
                <a:latin typeface="Arial" panose="020B0604020202020204" pitchFamily="34" charset="0"/>
                <a:cs typeface="Arial" panose="020B0604020202020204" pitchFamily="34" charset="0"/>
              </a:defRPr>
            </a:lvl3pPr>
            <a:lvl4pPr>
              <a:defRPr sz="2000">
                <a:solidFill>
                  <a:schemeClr val="bg1"/>
                </a:solidFill>
                <a:latin typeface="Arial" panose="020B0604020202020204" pitchFamily="34" charset="0"/>
                <a:cs typeface="Arial" panose="020B0604020202020204" pitchFamily="34" charset="0"/>
              </a:defRPr>
            </a:lvl4pPr>
            <a:lvl5pPr>
              <a:defRPr sz="2000">
                <a:solidFill>
                  <a:schemeClr val="bg1"/>
                </a:solidFill>
                <a:latin typeface="Arial" panose="020B0604020202020204" pitchFamily="34" charset="0"/>
                <a:cs typeface="Arial" panose="020B0604020202020204" pitchFamily="34" charset="0"/>
              </a:defRPr>
            </a:lvl5pPr>
          </a:lstStyle>
          <a:p>
            <a:pPr lvl="0"/>
            <a:r>
              <a:rPr lang="en-US" dirty="0" smtClean="0"/>
              <a:t>PAGE SUB HEAD LINE COMES HERE IF REQUIRED</a:t>
            </a:r>
            <a:endParaRPr lang="en-US" dirty="0"/>
          </a:p>
        </p:txBody>
      </p:sp>
      <p:sp>
        <p:nvSpPr>
          <p:cNvPr id="7" name="Text Placeholder 2"/>
          <p:cNvSpPr>
            <a:spLocks noGrp="1"/>
          </p:cNvSpPr>
          <p:nvPr>
            <p:ph type="body" sz="quarter" idx="13" hasCustomPrompt="1"/>
          </p:nvPr>
        </p:nvSpPr>
        <p:spPr>
          <a:xfrm>
            <a:off x="152400" y="76200"/>
            <a:ext cx="10058400" cy="762000"/>
          </a:xfrm>
          <a:prstGeom prst="rect">
            <a:avLst/>
          </a:prstGeom>
        </p:spPr>
        <p:txBody>
          <a:bodyPr/>
          <a:lstStyle>
            <a:lvl1pPr marL="0" indent="0">
              <a:buNone/>
              <a:defRPr sz="5000" baseline="0">
                <a:solidFill>
                  <a:schemeClr val="bg1"/>
                </a:solidFill>
                <a:latin typeface="Arial" panose="020B0604020202020204" pitchFamily="34" charset="0"/>
                <a:cs typeface="Arial" panose="020B0604020202020204" pitchFamily="34" charset="0"/>
              </a:defRPr>
            </a:lvl1pPr>
            <a:lvl2pPr>
              <a:defRPr sz="5000">
                <a:solidFill>
                  <a:schemeClr val="bg1"/>
                </a:solidFill>
                <a:latin typeface="Arial" panose="020B0604020202020204" pitchFamily="34" charset="0"/>
                <a:cs typeface="Arial" panose="020B0604020202020204" pitchFamily="34" charset="0"/>
              </a:defRPr>
            </a:lvl2pPr>
            <a:lvl3pPr>
              <a:defRPr sz="5000">
                <a:solidFill>
                  <a:schemeClr val="bg1"/>
                </a:solidFill>
                <a:latin typeface="Arial" panose="020B0604020202020204" pitchFamily="34" charset="0"/>
                <a:cs typeface="Arial" panose="020B0604020202020204" pitchFamily="34" charset="0"/>
              </a:defRPr>
            </a:lvl3pPr>
            <a:lvl4pPr>
              <a:defRPr sz="5000">
                <a:solidFill>
                  <a:schemeClr val="bg1"/>
                </a:solidFill>
                <a:latin typeface="Arial" panose="020B0604020202020204" pitchFamily="34" charset="0"/>
                <a:cs typeface="Arial" panose="020B0604020202020204" pitchFamily="34" charset="0"/>
              </a:defRPr>
            </a:lvl4pPr>
            <a:lvl5pPr>
              <a:defRPr sz="5000">
                <a:solidFill>
                  <a:schemeClr val="bg1"/>
                </a:solidFill>
                <a:latin typeface="Arial" panose="020B0604020202020204" pitchFamily="34" charset="0"/>
                <a:cs typeface="Arial" panose="020B0604020202020204" pitchFamily="34" charset="0"/>
              </a:defRPr>
            </a:lvl5pPr>
          </a:lstStyle>
          <a:p>
            <a:pPr lvl="0"/>
            <a:r>
              <a:rPr lang="en-US" dirty="0" smtClean="0"/>
              <a:t>Page headline comes here</a:t>
            </a:r>
            <a:endParaRPr lang="en-US" dirty="0"/>
          </a:p>
        </p:txBody>
      </p:sp>
    </p:spTree>
    <p:extLst>
      <p:ext uri="{BB962C8B-B14F-4D97-AF65-F5344CB8AC3E}">
        <p14:creationId xmlns:p14="http://schemas.microsoft.com/office/powerpoint/2010/main" val="30662671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81000" y="1905000"/>
            <a:ext cx="13868400" cy="5181600"/>
          </a:xfrm>
          <a:prstGeom prst="rect">
            <a:avLst/>
          </a:prstGeom>
        </p:spPr>
        <p:txBody>
          <a:bodyPr/>
          <a:lstStyle>
            <a:lvl1pPr marL="571500" indent="-571500">
              <a:buFont typeface="Wingdings" panose="05000000000000000000" pitchFamily="2" charset="2"/>
              <a:buChar char="§"/>
              <a:defRPr sz="3600">
                <a:latin typeface="Arial" panose="020B0604020202020204" pitchFamily="34" charset="0"/>
                <a:cs typeface="Arial" panose="020B0604020202020204" pitchFamily="34" charset="0"/>
              </a:defRPr>
            </a:lvl1pPr>
            <a:lvl2pPr marL="1188720" indent="-457200">
              <a:buFont typeface="Wingdings" panose="05000000000000000000" pitchFamily="2" charset="2"/>
              <a:buChar char="§"/>
              <a:defRPr sz="3200">
                <a:latin typeface="Arial" panose="020B0604020202020204" pitchFamily="34" charset="0"/>
                <a:cs typeface="Arial" panose="020B0604020202020204" pitchFamily="34" charset="0"/>
              </a:defRPr>
            </a:lvl2pPr>
            <a:lvl3pPr marL="1805940" indent="-342900">
              <a:buFont typeface="Wingdings" panose="05000000000000000000" pitchFamily="2" charset="2"/>
              <a:buChar char="§"/>
              <a:defRPr sz="2400">
                <a:latin typeface="Arial" panose="020B0604020202020204" pitchFamily="34" charset="0"/>
                <a:cs typeface="Arial" panose="020B0604020202020204" pitchFamily="34" charset="0"/>
              </a:defRPr>
            </a:lvl3pPr>
            <a:lvl4pPr marL="2480310" indent="-285750">
              <a:buFont typeface="Wingdings" panose="05000000000000000000" pitchFamily="2" charset="2"/>
              <a:buChar char="§"/>
              <a:defRPr sz="1800">
                <a:latin typeface="Arial" panose="020B0604020202020204" pitchFamily="34" charset="0"/>
                <a:cs typeface="Arial" panose="020B0604020202020204" pitchFamily="34" charset="0"/>
              </a:defRPr>
            </a:lvl4pPr>
            <a:lvl5pPr marL="3211830" indent="-285750">
              <a:buFont typeface="Wingdings" panose="05000000000000000000" pitchFamily="2" charset="2"/>
              <a:buChar char="§"/>
              <a:defRPr sz="18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11"/>
          <p:cNvSpPr>
            <a:spLocks noGrp="1"/>
          </p:cNvSpPr>
          <p:nvPr>
            <p:ph sz="quarter" idx="12" hasCustomPrompt="1"/>
          </p:nvPr>
        </p:nvSpPr>
        <p:spPr>
          <a:xfrm>
            <a:off x="228600" y="838200"/>
            <a:ext cx="9982200" cy="381000"/>
          </a:xfrm>
          <a:prstGeom prst="rect">
            <a:avLst/>
          </a:prstGeom>
        </p:spPr>
        <p:txBody>
          <a:bodyPr/>
          <a:lstStyle>
            <a:lvl1pPr marL="0" indent="0">
              <a:buNone/>
              <a:defRPr sz="2000" baseline="0">
                <a:solidFill>
                  <a:schemeClr val="bg1"/>
                </a:solidFill>
                <a:latin typeface="Arial" panose="020B0604020202020204" pitchFamily="34" charset="0"/>
                <a:cs typeface="Arial" panose="020B0604020202020204" pitchFamily="34" charset="0"/>
              </a:defRPr>
            </a:lvl1pPr>
            <a:lvl2pPr>
              <a:defRPr sz="2000">
                <a:solidFill>
                  <a:schemeClr val="bg1"/>
                </a:solidFill>
                <a:latin typeface="Arial" panose="020B0604020202020204" pitchFamily="34" charset="0"/>
                <a:cs typeface="Arial" panose="020B0604020202020204" pitchFamily="34" charset="0"/>
              </a:defRPr>
            </a:lvl2pPr>
            <a:lvl3pPr>
              <a:defRPr sz="2000">
                <a:solidFill>
                  <a:schemeClr val="bg1"/>
                </a:solidFill>
                <a:latin typeface="Arial" panose="020B0604020202020204" pitchFamily="34" charset="0"/>
                <a:cs typeface="Arial" panose="020B0604020202020204" pitchFamily="34" charset="0"/>
              </a:defRPr>
            </a:lvl3pPr>
            <a:lvl4pPr>
              <a:defRPr sz="2000">
                <a:solidFill>
                  <a:schemeClr val="bg1"/>
                </a:solidFill>
                <a:latin typeface="Arial" panose="020B0604020202020204" pitchFamily="34" charset="0"/>
                <a:cs typeface="Arial" panose="020B0604020202020204" pitchFamily="34" charset="0"/>
              </a:defRPr>
            </a:lvl4pPr>
            <a:lvl5pPr>
              <a:defRPr sz="2000">
                <a:solidFill>
                  <a:schemeClr val="bg1"/>
                </a:solidFill>
                <a:latin typeface="Arial" panose="020B0604020202020204" pitchFamily="34" charset="0"/>
                <a:cs typeface="Arial" panose="020B0604020202020204" pitchFamily="34" charset="0"/>
              </a:defRPr>
            </a:lvl5pPr>
          </a:lstStyle>
          <a:p>
            <a:pPr lvl="0"/>
            <a:r>
              <a:rPr lang="en-US" dirty="0" smtClean="0"/>
              <a:t>PAGE SUB HEAD LINE COMES HERE IF REQUIRED</a:t>
            </a:r>
            <a:endParaRPr lang="en-US" dirty="0"/>
          </a:p>
        </p:txBody>
      </p:sp>
      <p:sp>
        <p:nvSpPr>
          <p:cNvPr id="6" name="Text Placeholder 2"/>
          <p:cNvSpPr>
            <a:spLocks noGrp="1"/>
          </p:cNvSpPr>
          <p:nvPr>
            <p:ph type="body" sz="quarter" idx="14" hasCustomPrompt="1"/>
          </p:nvPr>
        </p:nvSpPr>
        <p:spPr>
          <a:xfrm>
            <a:off x="152400" y="76200"/>
            <a:ext cx="10058400" cy="762000"/>
          </a:xfrm>
          <a:prstGeom prst="rect">
            <a:avLst/>
          </a:prstGeom>
        </p:spPr>
        <p:txBody>
          <a:bodyPr/>
          <a:lstStyle>
            <a:lvl1pPr marL="0" indent="0">
              <a:buNone/>
              <a:defRPr sz="5000" baseline="0">
                <a:solidFill>
                  <a:schemeClr val="bg1"/>
                </a:solidFill>
                <a:latin typeface="Arial" panose="020B0604020202020204" pitchFamily="34" charset="0"/>
                <a:cs typeface="Arial" panose="020B0604020202020204" pitchFamily="34" charset="0"/>
              </a:defRPr>
            </a:lvl1pPr>
            <a:lvl2pPr>
              <a:defRPr sz="5000">
                <a:solidFill>
                  <a:schemeClr val="bg1"/>
                </a:solidFill>
                <a:latin typeface="Arial" panose="020B0604020202020204" pitchFamily="34" charset="0"/>
                <a:cs typeface="Arial" panose="020B0604020202020204" pitchFamily="34" charset="0"/>
              </a:defRPr>
            </a:lvl2pPr>
            <a:lvl3pPr>
              <a:defRPr sz="5000">
                <a:solidFill>
                  <a:schemeClr val="bg1"/>
                </a:solidFill>
                <a:latin typeface="Arial" panose="020B0604020202020204" pitchFamily="34" charset="0"/>
                <a:cs typeface="Arial" panose="020B0604020202020204" pitchFamily="34" charset="0"/>
              </a:defRPr>
            </a:lvl3pPr>
            <a:lvl4pPr>
              <a:defRPr sz="5000">
                <a:solidFill>
                  <a:schemeClr val="bg1"/>
                </a:solidFill>
                <a:latin typeface="Arial" panose="020B0604020202020204" pitchFamily="34" charset="0"/>
                <a:cs typeface="Arial" panose="020B0604020202020204" pitchFamily="34" charset="0"/>
              </a:defRPr>
            </a:lvl4pPr>
            <a:lvl5pPr>
              <a:defRPr sz="5000">
                <a:solidFill>
                  <a:schemeClr val="bg1"/>
                </a:solidFill>
                <a:latin typeface="Arial" panose="020B0604020202020204" pitchFamily="34" charset="0"/>
                <a:cs typeface="Arial" panose="020B0604020202020204" pitchFamily="34" charset="0"/>
              </a:defRPr>
            </a:lvl5pPr>
          </a:lstStyle>
          <a:p>
            <a:pPr lvl="0"/>
            <a:r>
              <a:rPr lang="en-US" dirty="0" smtClean="0"/>
              <a:t>Page headline comes here</a:t>
            </a:r>
            <a:endParaRPr lang="en-US" dirty="0"/>
          </a:p>
        </p:txBody>
      </p:sp>
    </p:spTree>
    <p:extLst>
      <p:ext uri="{BB962C8B-B14F-4D97-AF65-F5344CB8AC3E}">
        <p14:creationId xmlns:p14="http://schemas.microsoft.com/office/powerpoint/2010/main" val="568736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31520" y="1920240"/>
            <a:ext cx="6461760" cy="5431156"/>
          </a:xfrm>
          <a:prstGeom prst="rect">
            <a:avLst/>
          </a:prstGeom>
        </p:spPr>
        <p:txBody>
          <a:bodyPr/>
          <a:lstStyle>
            <a:lvl1pPr marL="457200" indent="-457200">
              <a:buFont typeface="Wingdings" panose="05000000000000000000" pitchFamily="2" charset="2"/>
              <a:buChar char="§"/>
              <a:defRPr sz="3200">
                <a:latin typeface="Arial" panose="020B0604020202020204" pitchFamily="34" charset="0"/>
                <a:cs typeface="Arial" panose="020B0604020202020204" pitchFamily="34" charset="0"/>
              </a:defRPr>
            </a:lvl1pPr>
            <a:lvl2pPr marL="1188720" indent="-457200">
              <a:buFont typeface="Wingdings" panose="05000000000000000000" pitchFamily="2" charset="2"/>
              <a:buChar char="§"/>
              <a:defRPr sz="2800">
                <a:latin typeface="Arial" panose="020B0604020202020204" pitchFamily="34" charset="0"/>
                <a:cs typeface="Arial" panose="020B0604020202020204" pitchFamily="34" charset="0"/>
              </a:defRPr>
            </a:lvl2pPr>
            <a:lvl3pPr marL="1805940" indent="-342900">
              <a:buFont typeface="Wingdings" panose="05000000000000000000" pitchFamily="2" charset="2"/>
              <a:buChar char="§"/>
              <a:defRPr sz="2400">
                <a:latin typeface="Arial" panose="020B0604020202020204" pitchFamily="34" charset="0"/>
                <a:cs typeface="Arial" panose="020B0604020202020204" pitchFamily="34" charset="0"/>
              </a:defRPr>
            </a:lvl3pPr>
            <a:lvl4pPr marL="2537460" indent="-342900">
              <a:buFont typeface="Wingdings" panose="05000000000000000000" pitchFamily="2" charset="2"/>
              <a:buChar char="§"/>
              <a:defRPr sz="2200">
                <a:latin typeface="Arial" panose="020B0604020202020204" pitchFamily="34" charset="0"/>
                <a:cs typeface="Arial" panose="020B0604020202020204" pitchFamily="34" charset="0"/>
              </a:defRPr>
            </a:lvl4pPr>
            <a:lvl5pPr marL="3211830" indent="-285750">
              <a:buFont typeface="Wingdings" panose="05000000000000000000" pitchFamily="2" charset="2"/>
              <a:buChar char="§"/>
              <a:defRPr sz="1800">
                <a:latin typeface="Arial" panose="020B0604020202020204" pitchFamily="34" charset="0"/>
                <a:cs typeface="Arial" panose="020B0604020202020204" pitchFamily="34" charset="0"/>
              </a:defRPr>
            </a:lvl5pPr>
            <a:lvl6pPr>
              <a:defRPr sz="2900"/>
            </a:lvl6pPr>
            <a:lvl7pPr>
              <a:defRPr sz="2900"/>
            </a:lvl7pPr>
            <a:lvl8pPr>
              <a:defRPr sz="2900"/>
            </a:lvl8pPr>
            <a:lvl9pPr>
              <a:defRPr sz="2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7437120" y="1920240"/>
            <a:ext cx="6461760" cy="5431156"/>
          </a:xfrm>
          <a:prstGeom prst="rect">
            <a:avLst/>
          </a:prstGeom>
        </p:spPr>
        <p:txBody>
          <a:bodyPr/>
          <a:lstStyle>
            <a:lvl1pPr marL="457200" indent="-457200">
              <a:buFont typeface="Wingdings" panose="05000000000000000000" pitchFamily="2" charset="2"/>
              <a:buChar char="§"/>
              <a:defRPr lang="en-US" sz="3200" smtClean="0">
                <a:latin typeface="Arial" panose="020B0604020202020204" pitchFamily="34" charset="0"/>
                <a:cs typeface="Arial" panose="020B0604020202020204" pitchFamily="34" charset="0"/>
              </a:defRPr>
            </a:lvl1pPr>
            <a:lvl2pPr marL="1188720" indent="-457200">
              <a:buFont typeface="Wingdings" panose="05000000000000000000" pitchFamily="2" charset="2"/>
              <a:buChar char="§"/>
              <a:defRPr lang="en-US" sz="2800" smtClean="0">
                <a:latin typeface="Arial" panose="020B0604020202020204" pitchFamily="34" charset="0"/>
                <a:cs typeface="Arial" panose="020B0604020202020204" pitchFamily="34" charset="0"/>
              </a:defRPr>
            </a:lvl2pPr>
            <a:lvl3pPr marL="1805940" indent="-342900">
              <a:buFont typeface="Wingdings" panose="05000000000000000000" pitchFamily="2" charset="2"/>
              <a:buChar char="§"/>
              <a:defRPr lang="en-US" sz="2400" smtClean="0">
                <a:latin typeface="Arial" panose="020B0604020202020204" pitchFamily="34" charset="0"/>
                <a:cs typeface="Arial" panose="020B0604020202020204" pitchFamily="34" charset="0"/>
              </a:defRPr>
            </a:lvl3pPr>
            <a:lvl4pPr marL="2537460" indent="-342900">
              <a:buFont typeface="Wingdings" panose="05000000000000000000" pitchFamily="2" charset="2"/>
              <a:buChar char="§"/>
              <a:defRPr lang="en-US" sz="2200" smtClean="0">
                <a:latin typeface="Arial" panose="020B0604020202020204" pitchFamily="34" charset="0"/>
                <a:cs typeface="Arial" panose="020B0604020202020204" pitchFamily="34" charset="0"/>
              </a:defRPr>
            </a:lvl4pPr>
            <a:lvl5pPr marL="3211830" indent="-285750">
              <a:buFont typeface="Wingdings" panose="05000000000000000000" pitchFamily="2" charset="2"/>
              <a:buChar char="§"/>
              <a:defRPr lang="en-US" sz="18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11"/>
          <p:cNvSpPr>
            <a:spLocks noGrp="1"/>
          </p:cNvSpPr>
          <p:nvPr>
            <p:ph sz="quarter" idx="12" hasCustomPrompt="1"/>
          </p:nvPr>
        </p:nvSpPr>
        <p:spPr>
          <a:xfrm>
            <a:off x="228600" y="838200"/>
            <a:ext cx="9982200" cy="381000"/>
          </a:xfrm>
          <a:prstGeom prst="rect">
            <a:avLst/>
          </a:prstGeom>
        </p:spPr>
        <p:txBody>
          <a:bodyPr/>
          <a:lstStyle>
            <a:lvl1pPr marL="0" indent="0">
              <a:buNone/>
              <a:defRPr sz="2000" baseline="0">
                <a:solidFill>
                  <a:schemeClr val="bg1"/>
                </a:solidFill>
                <a:latin typeface="Arial" panose="020B0604020202020204" pitchFamily="34" charset="0"/>
                <a:cs typeface="Arial" panose="020B0604020202020204" pitchFamily="34" charset="0"/>
              </a:defRPr>
            </a:lvl1pPr>
            <a:lvl2pPr>
              <a:defRPr sz="2000">
                <a:solidFill>
                  <a:schemeClr val="bg1"/>
                </a:solidFill>
                <a:latin typeface="Arial" panose="020B0604020202020204" pitchFamily="34" charset="0"/>
                <a:cs typeface="Arial" panose="020B0604020202020204" pitchFamily="34" charset="0"/>
              </a:defRPr>
            </a:lvl2pPr>
            <a:lvl3pPr>
              <a:defRPr sz="2000">
                <a:solidFill>
                  <a:schemeClr val="bg1"/>
                </a:solidFill>
                <a:latin typeface="Arial" panose="020B0604020202020204" pitchFamily="34" charset="0"/>
                <a:cs typeface="Arial" panose="020B0604020202020204" pitchFamily="34" charset="0"/>
              </a:defRPr>
            </a:lvl3pPr>
            <a:lvl4pPr>
              <a:defRPr sz="2000">
                <a:solidFill>
                  <a:schemeClr val="bg1"/>
                </a:solidFill>
                <a:latin typeface="Arial" panose="020B0604020202020204" pitchFamily="34" charset="0"/>
                <a:cs typeface="Arial" panose="020B0604020202020204" pitchFamily="34" charset="0"/>
              </a:defRPr>
            </a:lvl4pPr>
            <a:lvl5pPr>
              <a:defRPr sz="2000">
                <a:solidFill>
                  <a:schemeClr val="bg1"/>
                </a:solidFill>
                <a:latin typeface="Arial" panose="020B0604020202020204" pitchFamily="34" charset="0"/>
                <a:cs typeface="Arial" panose="020B0604020202020204" pitchFamily="34" charset="0"/>
              </a:defRPr>
            </a:lvl5pPr>
          </a:lstStyle>
          <a:p>
            <a:pPr lvl="0"/>
            <a:r>
              <a:rPr lang="en-US" dirty="0" smtClean="0"/>
              <a:t>PAGE SUB HEAD LINE COMES HERE IF REQUIRED</a:t>
            </a:r>
            <a:endParaRPr lang="en-US" dirty="0"/>
          </a:p>
        </p:txBody>
      </p:sp>
      <p:sp>
        <p:nvSpPr>
          <p:cNvPr id="7" name="Text Placeholder 2"/>
          <p:cNvSpPr>
            <a:spLocks noGrp="1"/>
          </p:cNvSpPr>
          <p:nvPr>
            <p:ph type="body" sz="quarter" idx="13" hasCustomPrompt="1"/>
          </p:nvPr>
        </p:nvSpPr>
        <p:spPr>
          <a:xfrm>
            <a:off x="152400" y="76200"/>
            <a:ext cx="10058400" cy="762000"/>
          </a:xfrm>
          <a:prstGeom prst="rect">
            <a:avLst/>
          </a:prstGeom>
        </p:spPr>
        <p:txBody>
          <a:bodyPr/>
          <a:lstStyle>
            <a:lvl1pPr marL="0" indent="0">
              <a:buNone/>
              <a:defRPr sz="5000" baseline="0">
                <a:solidFill>
                  <a:schemeClr val="bg1"/>
                </a:solidFill>
                <a:latin typeface="Arial" panose="020B0604020202020204" pitchFamily="34" charset="0"/>
                <a:cs typeface="Arial" panose="020B0604020202020204" pitchFamily="34" charset="0"/>
              </a:defRPr>
            </a:lvl1pPr>
            <a:lvl2pPr>
              <a:defRPr sz="5000">
                <a:solidFill>
                  <a:schemeClr val="bg1"/>
                </a:solidFill>
                <a:latin typeface="Arial" panose="020B0604020202020204" pitchFamily="34" charset="0"/>
                <a:cs typeface="Arial" panose="020B0604020202020204" pitchFamily="34" charset="0"/>
              </a:defRPr>
            </a:lvl2pPr>
            <a:lvl3pPr>
              <a:defRPr sz="5000">
                <a:solidFill>
                  <a:schemeClr val="bg1"/>
                </a:solidFill>
                <a:latin typeface="Arial" panose="020B0604020202020204" pitchFamily="34" charset="0"/>
                <a:cs typeface="Arial" panose="020B0604020202020204" pitchFamily="34" charset="0"/>
              </a:defRPr>
            </a:lvl3pPr>
            <a:lvl4pPr>
              <a:defRPr sz="5000">
                <a:solidFill>
                  <a:schemeClr val="bg1"/>
                </a:solidFill>
                <a:latin typeface="Arial" panose="020B0604020202020204" pitchFamily="34" charset="0"/>
                <a:cs typeface="Arial" panose="020B0604020202020204" pitchFamily="34" charset="0"/>
              </a:defRPr>
            </a:lvl4pPr>
            <a:lvl5pPr>
              <a:defRPr sz="5000">
                <a:solidFill>
                  <a:schemeClr val="bg1"/>
                </a:solidFill>
                <a:latin typeface="Arial" panose="020B0604020202020204" pitchFamily="34" charset="0"/>
                <a:cs typeface="Arial" panose="020B0604020202020204" pitchFamily="34" charset="0"/>
              </a:defRPr>
            </a:lvl5pPr>
          </a:lstStyle>
          <a:p>
            <a:pPr lvl="0"/>
            <a:r>
              <a:rPr lang="en-US" dirty="0" smtClean="0"/>
              <a:t>Page headline comes here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opics">
    <p:spTree>
      <p:nvGrpSpPr>
        <p:cNvPr id="1" name=""/>
        <p:cNvGrpSpPr/>
        <p:nvPr/>
      </p:nvGrpSpPr>
      <p:grpSpPr>
        <a:xfrm>
          <a:off x="0" y="0"/>
          <a:ext cx="0" cy="0"/>
          <a:chOff x="0" y="0"/>
          <a:chExt cx="0" cy="0"/>
        </a:xfrm>
      </p:grpSpPr>
      <p:graphicFrame>
        <p:nvGraphicFramePr>
          <p:cNvPr id="2" name="Diagram 1"/>
          <p:cNvGraphicFramePr/>
          <p:nvPr userDrawn="1">
            <p:extLst>
              <p:ext uri="{D42A27DB-BD31-4B8C-83A1-F6EECF244321}">
                <p14:modId xmlns:p14="http://schemas.microsoft.com/office/powerpoint/2010/main" val="721411304"/>
              </p:ext>
            </p:extLst>
          </p:nvPr>
        </p:nvGraphicFramePr>
        <p:xfrm>
          <a:off x="2438400" y="2336800"/>
          <a:ext cx="75438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11"/>
          <p:cNvSpPr>
            <a:spLocks noGrp="1"/>
          </p:cNvSpPr>
          <p:nvPr>
            <p:ph sz="quarter" idx="12" hasCustomPrompt="1"/>
          </p:nvPr>
        </p:nvSpPr>
        <p:spPr>
          <a:xfrm>
            <a:off x="228600" y="838200"/>
            <a:ext cx="9982200" cy="381000"/>
          </a:xfrm>
          <a:prstGeom prst="rect">
            <a:avLst/>
          </a:prstGeom>
        </p:spPr>
        <p:txBody>
          <a:bodyPr/>
          <a:lstStyle>
            <a:lvl1pPr marL="0" indent="0">
              <a:buNone/>
              <a:defRPr sz="2000" baseline="0">
                <a:solidFill>
                  <a:schemeClr val="bg1"/>
                </a:solidFill>
                <a:latin typeface="Arial" panose="020B0604020202020204" pitchFamily="34" charset="0"/>
                <a:cs typeface="Arial" panose="020B0604020202020204" pitchFamily="34" charset="0"/>
              </a:defRPr>
            </a:lvl1pPr>
            <a:lvl2pPr>
              <a:defRPr sz="2000">
                <a:solidFill>
                  <a:schemeClr val="bg1"/>
                </a:solidFill>
                <a:latin typeface="Arial" panose="020B0604020202020204" pitchFamily="34" charset="0"/>
                <a:cs typeface="Arial" panose="020B0604020202020204" pitchFamily="34" charset="0"/>
              </a:defRPr>
            </a:lvl2pPr>
            <a:lvl3pPr>
              <a:defRPr sz="2000">
                <a:solidFill>
                  <a:schemeClr val="bg1"/>
                </a:solidFill>
                <a:latin typeface="Arial" panose="020B0604020202020204" pitchFamily="34" charset="0"/>
                <a:cs typeface="Arial" panose="020B0604020202020204" pitchFamily="34" charset="0"/>
              </a:defRPr>
            </a:lvl3pPr>
            <a:lvl4pPr>
              <a:defRPr sz="2000">
                <a:solidFill>
                  <a:schemeClr val="bg1"/>
                </a:solidFill>
                <a:latin typeface="Arial" panose="020B0604020202020204" pitchFamily="34" charset="0"/>
                <a:cs typeface="Arial" panose="020B0604020202020204" pitchFamily="34" charset="0"/>
              </a:defRPr>
            </a:lvl4pPr>
            <a:lvl5pPr>
              <a:defRPr sz="2000">
                <a:solidFill>
                  <a:schemeClr val="bg1"/>
                </a:solidFill>
                <a:latin typeface="Arial" panose="020B0604020202020204" pitchFamily="34" charset="0"/>
                <a:cs typeface="Arial" panose="020B0604020202020204" pitchFamily="34" charset="0"/>
              </a:defRPr>
            </a:lvl5pPr>
          </a:lstStyle>
          <a:p>
            <a:pPr lvl="0"/>
            <a:r>
              <a:rPr lang="en-US" dirty="0" smtClean="0"/>
              <a:t>PAGE SUB HEAD LINE COMES HERE IF REQUIRED</a:t>
            </a:r>
            <a:endParaRPr lang="en-US" dirty="0"/>
          </a:p>
        </p:txBody>
      </p:sp>
      <p:sp>
        <p:nvSpPr>
          <p:cNvPr id="6" name="Text Placeholder 2"/>
          <p:cNvSpPr>
            <a:spLocks noGrp="1"/>
          </p:cNvSpPr>
          <p:nvPr>
            <p:ph type="body" sz="quarter" idx="13" hasCustomPrompt="1"/>
          </p:nvPr>
        </p:nvSpPr>
        <p:spPr>
          <a:xfrm>
            <a:off x="152400" y="76200"/>
            <a:ext cx="10058400" cy="762000"/>
          </a:xfrm>
          <a:prstGeom prst="rect">
            <a:avLst/>
          </a:prstGeom>
        </p:spPr>
        <p:txBody>
          <a:bodyPr/>
          <a:lstStyle>
            <a:lvl1pPr marL="0" indent="0">
              <a:buNone/>
              <a:defRPr sz="5000" baseline="0">
                <a:solidFill>
                  <a:schemeClr val="bg1"/>
                </a:solidFill>
                <a:latin typeface="Arial" panose="020B0604020202020204" pitchFamily="34" charset="0"/>
                <a:cs typeface="Arial" panose="020B0604020202020204" pitchFamily="34" charset="0"/>
              </a:defRPr>
            </a:lvl1pPr>
            <a:lvl2pPr>
              <a:defRPr sz="5000">
                <a:solidFill>
                  <a:schemeClr val="bg1"/>
                </a:solidFill>
                <a:latin typeface="Arial" panose="020B0604020202020204" pitchFamily="34" charset="0"/>
                <a:cs typeface="Arial" panose="020B0604020202020204" pitchFamily="34" charset="0"/>
              </a:defRPr>
            </a:lvl2pPr>
            <a:lvl3pPr>
              <a:defRPr sz="5000">
                <a:solidFill>
                  <a:schemeClr val="bg1"/>
                </a:solidFill>
                <a:latin typeface="Arial" panose="020B0604020202020204" pitchFamily="34" charset="0"/>
                <a:cs typeface="Arial" panose="020B0604020202020204" pitchFamily="34" charset="0"/>
              </a:defRPr>
            </a:lvl3pPr>
            <a:lvl4pPr>
              <a:defRPr sz="5000">
                <a:solidFill>
                  <a:schemeClr val="bg1"/>
                </a:solidFill>
                <a:latin typeface="Arial" panose="020B0604020202020204" pitchFamily="34" charset="0"/>
                <a:cs typeface="Arial" panose="020B0604020202020204" pitchFamily="34" charset="0"/>
              </a:defRPr>
            </a:lvl4pPr>
            <a:lvl5pPr>
              <a:defRPr sz="5000">
                <a:solidFill>
                  <a:schemeClr val="bg1"/>
                </a:solidFill>
                <a:latin typeface="Arial" panose="020B0604020202020204" pitchFamily="34" charset="0"/>
                <a:cs typeface="Arial" panose="020B0604020202020204" pitchFamily="34" charset="0"/>
              </a:defRPr>
            </a:lvl5pPr>
          </a:lstStyle>
          <a:p>
            <a:pPr lvl="0"/>
            <a:r>
              <a:rPr lang="en-US" dirty="0" smtClean="0"/>
              <a:t>Page headline comes here</a:t>
            </a:r>
            <a:endParaRPr lang="en-US" dirty="0"/>
          </a:p>
        </p:txBody>
      </p:sp>
    </p:spTree>
    <p:extLst>
      <p:ext uri="{BB962C8B-B14F-4D97-AF65-F5344CB8AC3E}">
        <p14:creationId xmlns:p14="http://schemas.microsoft.com/office/powerpoint/2010/main" val="25735914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at Question">
    <p:spTree>
      <p:nvGrpSpPr>
        <p:cNvPr id="1" name=""/>
        <p:cNvGrpSpPr/>
        <p:nvPr/>
      </p:nvGrpSpPr>
      <p:grpSpPr>
        <a:xfrm>
          <a:off x="0" y="0"/>
          <a:ext cx="0" cy="0"/>
          <a:chOff x="0" y="0"/>
          <a:chExt cx="0" cy="0"/>
        </a:xfrm>
      </p:grpSpPr>
      <p:sp>
        <p:nvSpPr>
          <p:cNvPr id="2" name="TextBox 1"/>
          <p:cNvSpPr txBox="1"/>
          <p:nvPr userDrawn="1"/>
        </p:nvSpPr>
        <p:spPr>
          <a:xfrm>
            <a:off x="800100" y="2837528"/>
            <a:ext cx="13030200" cy="2554545"/>
          </a:xfrm>
          <a:prstGeom prst="rect">
            <a:avLst/>
          </a:prstGeom>
          <a:noFill/>
        </p:spPr>
        <p:txBody>
          <a:bodyPr wrap="square" rtlCol="0">
            <a:spAutoFit/>
          </a:bodyPr>
          <a:lstStyle/>
          <a:p>
            <a:pPr marL="0" marR="0" lvl="0" indent="0" algn="ctr" defTabSz="1463040" rtl="0" eaLnBrk="1" fontAlgn="auto" latinLnBrk="0" hangingPunct="1">
              <a:lnSpc>
                <a:spcPct val="100000"/>
              </a:lnSpc>
              <a:spcBef>
                <a:spcPts val="0"/>
              </a:spcBef>
              <a:spcAft>
                <a:spcPts val="0"/>
              </a:spcAft>
              <a:buClrTx/>
              <a:buSzTx/>
              <a:buFontTx/>
              <a:buNone/>
              <a:tabLst/>
              <a:defRPr/>
            </a:pPr>
            <a:r>
              <a:rPr lang="en-US" sz="8000" dirty="0" smtClean="0">
                <a:solidFill>
                  <a:srgbClr val="F1AC35"/>
                </a:solidFill>
                <a:latin typeface="Arial" panose="020B0604020202020204" pitchFamily="34" charset="0"/>
                <a:cs typeface="Arial" panose="020B0604020202020204" pitchFamily="34" charset="0"/>
              </a:rPr>
              <a:t>What question do </a:t>
            </a:r>
            <a:br>
              <a:rPr lang="en-US" sz="8000" dirty="0" smtClean="0">
                <a:solidFill>
                  <a:srgbClr val="F1AC35"/>
                </a:solidFill>
                <a:latin typeface="Arial" panose="020B0604020202020204" pitchFamily="34" charset="0"/>
                <a:cs typeface="Arial" panose="020B0604020202020204" pitchFamily="34" charset="0"/>
              </a:rPr>
            </a:br>
            <a:r>
              <a:rPr lang="en-US" sz="8000" dirty="0" smtClean="0">
                <a:solidFill>
                  <a:srgbClr val="F1AC35"/>
                </a:solidFill>
                <a:latin typeface="Arial" panose="020B0604020202020204" pitchFamily="34" charset="0"/>
                <a:cs typeface="Arial" panose="020B0604020202020204" pitchFamily="34" charset="0"/>
              </a:rPr>
              <a:t>you have?</a:t>
            </a:r>
          </a:p>
        </p:txBody>
      </p:sp>
      <p:sp>
        <p:nvSpPr>
          <p:cNvPr id="5" name="Content Placeholder 11"/>
          <p:cNvSpPr>
            <a:spLocks noGrp="1"/>
          </p:cNvSpPr>
          <p:nvPr>
            <p:ph sz="quarter" idx="12" hasCustomPrompt="1"/>
          </p:nvPr>
        </p:nvSpPr>
        <p:spPr>
          <a:xfrm>
            <a:off x="228600" y="838200"/>
            <a:ext cx="9982200" cy="381000"/>
          </a:xfrm>
          <a:prstGeom prst="rect">
            <a:avLst/>
          </a:prstGeom>
        </p:spPr>
        <p:txBody>
          <a:bodyPr/>
          <a:lstStyle>
            <a:lvl1pPr marL="0" indent="0">
              <a:buNone/>
              <a:defRPr sz="2000" baseline="0">
                <a:solidFill>
                  <a:schemeClr val="bg1"/>
                </a:solidFill>
                <a:latin typeface="Arial" panose="020B0604020202020204" pitchFamily="34" charset="0"/>
                <a:cs typeface="Arial" panose="020B0604020202020204" pitchFamily="34" charset="0"/>
              </a:defRPr>
            </a:lvl1pPr>
            <a:lvl2pPr>
              <a:defRPr sz="2000">
                <a:solidFill>
                  <a:schemeClr val="bg1"/>
                </a:solidFill>
                <a:latin typeface="Arial" panose="020B0604020202020204" pitchFamily="34" charset="0"/>
                <a:cs typeface="Arial" panose="020B0604020202020204" pitchFamily="34" charset="0"/>
              </a:defRPr>
            </a:lvl2pPr>
            <a:lvl3pPr>
              <a:defRPr sz="2000">
                <a:solidFill>
                  <a:schemeClr val="bg1"/>
                </a:solidFill>
                <a:latin typeface="Arial" panose="020B0604020202020204" pitchFamily="34" charset="0"/>
                <a:cs typeface="Arial" panose="020B0604020202020204" pitchFamily="34" charset="0"/>
              </a:defRPr>
            </a:lvl3pPr>
            <a:lvl4pPr>
              <a:defRPr sz="2000">
                <a:solidFill>
                  <a:schemeClr val="bg1"/>
                </a:solidFill>
                <a:latin typeface="Arial" panose="020B0604020202020204" pitchFamily="34" charset="0"/>
                <a:cs typeface="Arial" panose="020B0604020202020204" pitchFamily="34" charset="0"/>
              </a:defRPr>
            </a:lvl4pPr>
            <a:lvl5pPr>
              <a:defRPr sz="2000">
                <a:solidFill>
                  <a:schemeClr val="bg1"/>
                </a:solidFill>
                <a:latin typeface="Arial" panose="020B0604020202020204" pitchFamily="34" charset="0"/>
                <a:cs typeface="Arial" panose="020B0604020202020204" pitchFamily="34" charset="0"/>
              </a:defRPr>
            </a:lvl5pPr>
          </a:lstStyle>
          <a:p>
            <a:pPr lvl="0"/>
            <a:r>
              <a:rPr lang="en-US" dirty="0" smtClean="0"/>
              <a:t>PAGE SUB HEAD LINE COMES HERE IF REQUIRED</a:t>
            </a:r>
            <a:endParaRPr lang="en-US" dirty="0"/>
          </a:p>
        </p:txBody>
      </p:sp>
      <p:sp>
        <p:nvSpPr>
          <p:cNvPr id="6" name="Text Placeholder 2"/>
          <p:cNvSpPr>
            <a:spLocks noGrp="1"/>
          </p:cNvSpPr>
          <p:nvPr>
            <p:ph type="body" sz="quarter" idx="13" hasCustomPrompt="1"/>
          </p:nvPr>
        </p:nvSpPr>
        <p:spPr>
          <a:xfrm>
            <a:off x="152400" y="76200"/>
            <a:ext cx="10058400" cy="762000"/>
          </a:xfrm>
          <a:prstGeom prst="rect">
            <a:avLst/>
          </a:prstGeom>
        </p:spPr>
        <p:txBody>
          <a:bodyPr/>
          <a:lstStyle>
            <a:lvl1pPr marL="0" indent="0">
              <a:buNone/>
              <a:defRPr sz="5000" baseline="0">
                <a:solidFill>
                  <a:schemeClr val="bg1"/>
                </a:solidFill>
                <a:latin typeface="Arial" panose="020B0604020202020204" pitchFamily="34" charset="0"/>
                <a:cs typeface="Arial" panose="020B0604020202020204" pitchFamily="34" charset="0"/>
              </a:defRPr>
            </a:lvl1pPr>
            <a:lvl2pPr>
              <a:defRPr sz="5000">
                <a:solidFill>
                  <a:schemeClr val="bg1"/>
                </a:solidFill>
                <a:latin typeface="Arial" panose="020B0604020202020204" pitchFamily="34" charset="0"/>
                <a:cs typeface="Arial" panose="020B0604020202020204" pitchFamily="34" charset="0"/>
              </a:defRPr>
            </a:lvl2pPr>
            <a:lvl3pPr>
              <a:defRPr sz="5000">
                <a:solidFill>
                  <a:schemeClr val="bg1"/>
                </a:solidFill>
                <a:latin typeface="Arial" panose="020B0604020202020204" pitchFamily="34" charset="0"/>
                <a:cs typeface="Arial" panose="020B0604020202020204" pitchFamily="34" charset="0"/>
              </a:defRPr>
            </a:lvl3pPr>
            <a:lvl4pPr>
              <a:defRPr sz="5000">
                <a:solidFill>
                  <a:schemeClr val="bg1"/>
                </a:solidFill>
                <a:latin typeface="Arial" panose="020B0604020202020204" pitchFamily="34" charset="0"/>
                <a:cs typeface="Arial" panose="020B0604020202020204" pitchFamily="34" charset="0"/>
              </a:defRPr>
            </a:lvl4pPr>
            <a:lvl5pPr>
              <a:defRPr sz="5000">
                <a:solidFill>
                  <a:schemeClr val="bg1"/>
                </a:solidFill>
                <a:latin typeface="Arial" panose="020B0604020202020204" pitchFamily="34" charset="0"/>
                <a:cs typeface="Arial" panose="020B0604020202020204" pitchFamily="34" charset="0"/>
              </a:defRPr>
            </a:lvl5pPr>
          </a:lstStyle>
          <a:p>
            <a:pPr lvl="0"/>
            <a:r>
              <a:rPr lang="en-US" dirty="0" smtClean="0"/>
              <a:t>Page headline comes here</a:t>
            </a:r>
            <a:endParaRPr lang="en-US" dirty="0"/>
          </a:p>
        </p:txBody>
      </p:sp>
    </p:spTree>
    <p:extLst>
      <p:ext uri="{BB962C8B-B14F-4D97-AF65-F5344CB8AC3E}">
        <p14:creationId xmlns:p14="http://schemas.microsoft.com/office/powerpoint/2010/main" val="234518786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 y="0"/>
            <a:ext cx="14676120" cy="8255318"/>
          </a:xfrm>
          <a:prstGeom prst="rect">
            <a:avLst/>
          </a:prstGeom>
        </p:spPr>
      </p:pic>
      <p:sp>
        <p:nvSpPr>
          <p:cNvPr id="11" name="TextBox 10"/>
          <p:cNvSpPr txBox="1"/>
          <p:nvPr userDrawn="1"/>
        </p:nvSpPr>
        <p:spPr>
          <a:xfrm>
            <a:off x="5829300" y="3683913"/>
            <a:ext cx="2971800" cy="861774"/>
          </a:xfrm>
          <a:prstGeom prst="rect">
            <a:avLst/>
          </a:prstGeom>
          <a:noFill/>
        </p:spPr>
        <p:txBody>
          <a:bodyPr wrap="square" rtlCol="0">
            <a:spAutoFit/>
          </a:bodyPr>
          <a:lstStyle/>
          <a:p>
            <a:r>
              <a:rPr lang="en-US" sz="5000" dirty="0" smtClean="0">
                <a:solidFill>
                  <a:schemeClr val="bg1"/>
                </a:solidFill>
              </a:rPr>
              <a:t>Thank</a:t>
            </a:r>
            <a:r>
              <a:rPr lang="en-US" sz="5000" baseline="0" dirty="0" smtClean="0">
                <a:solidFill>
                  <a:schemeClr val="bg1"/>
                </a:solidFill>
              </a:rPr>
              <a:t> you</a:t>
            </a:r>
            <a:endParaRPr lang="en-US" sz="5000" dirty="0">
              <a:solidFill>
                <a:schemeClr val="bg1"/>
              </a:solidFil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11">
            <a:extLst>
              <a:ext uri="{28A0092B-C50C-407E-A947-70E740481C1C}">
                <a14:useLocalDpi xmlns:a14="http://schemas.microsoft.com/office/drawing/2010/main" val="0"/>
              </a:ext>
            </a:extLst>
          </a:blip>
          <a:srcRect l="87630" t="86628"/>
          <a:stretch/>
        </p:blipFill>
        <p:spPr>
          <a:xfrm>
            <a:off x="12801600" y="7129131"/>
            <a:ext cx="1807155" cy="1100469"/>
          </a:xfrm>
          <a:prstGeom prst="rect">
            <a:avLst/>
          </a:prstGeom>
        </p:spPr>
      </p:pic>
      <p:pic>
        <p:nvPicPr>
          <p:cNvPr id="4" name="Picture 3"/>
          <p:cNvPicPr>
            <a:picLocks noChangeAspect="1"/>
          </p:cNvPicPr>
          <p:nvPr userDrawn="1"/>
        </p:nvPicPr>
        <p:blipFill rotWithShape="1">
          <a:blip r:embed="rId11">
            <a:extLst>
              <a:ext uri="{28A0092B-C50C-407E-A947-70E740481C1C}">
                <a14:useLocalDpi xmlns:a14="http://schemas.microsoft.com/office/drawing/2010/main" val="0"/>
              </a:ext>
            </a:extLst>
          </a:blip>
          <a:srcRect l="72433" t="86628" r="11406"/>
          <a:stretch/>
        </p:blipFill>
        <p:spPr>
          <a:xfrm>
            <a:off x="5081" y="7129130"/>
            <a:ext cx="2360875" cy="1100469"/>
          </a:xfrm>
          <a:prstGeom prst="rect">
            <a:avLst/>
          </a:prstGeom>
        </p:spPr>
      </p:pic>
      <p:pic>
        <p:nvPicPr>
          <p:cNvPr id="7" name="Picture 6"/>
          <p:cNvPicPr>
            <a:picLocks noChangeAspect="1"/>
          </p:cNvPicPr>
          <p:nvPr userDrawn="1"/>
        </p:nvPicPr>
        <p:blipFill rotWithShape="1">
          <a:blip r:embed="rId12" cstate="print">
            <a:extLst>
              <a:ext uri="{28A0092B-C50C-407E-A947-70E740481C1C}">
                <a14:useLocalDpi xmlns:a14="http://schemas.microsoft.com/office/drawing/2010/main" val="0"/>
              </a:ext>
            </a:extLst>
          </a:blip>
          <a:srcRect l="-181" t="28962" r="32877" b="57946"/>
          <a:stretch/>
        </p:blipFill>
        <p:spPr>
          <a:xfrm>
            <a:off x="-60960" y="0"/>
            <a:ext cx="14691360" cy="137725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2" r:id="rId5"/>
    <p:sldLayoutId id="2147483652" r:id="rId6"/>
    <p:sldLayoutId id="2147483664" r:id="rId7"/>
    <p:sldLayoutId id="2147483663" r:id="rId8"/>
    <p:sldLayoutId id="2147483659" r:id="rId9"/>
  </p:sldLayoutIdLst>
  <p:timing>
    <p:tnLst>
      <p:par>
        <p:cTn id="1" dur="indefinite" restart="never" nodeType="tmRoot"/>
      </p:par>
    </p:tnLst>
  </p:timing>
  <p:txStyles>
    <p:titleStyle>
      <a:lvl1pPr algn="ctr" defTabSz="1463040" rtl="0" eaLnBrk="1" latinLnBrk="0" hangingPunct="1">
        <a:spcBef>
          <a:spcPct val="0"/>
        </a:spcBef>
        <a:buNone/>
        <a:defRPr sz="7000" kern="1200">
          <a:solidFill>
            <a:schemeClr val="tx1"/>
          </a:solidFill>
          <a:latin typeface="+mj-lt"/>
          <a:ea typeface="+mj-ea"/>
          <a:cs typeface="+mj-cs"/>
        </a:defRPr>
      </a:lvl1pPr>
    </p:titleStyle>
    <p:bodyStyle>
      <a:lvl1pPr marL="548640" indent="-548640" algn="l" defTabSz="1463040" rtl="0" eaLnBrk="1" latinLnBrk="0" hangingPunct="1">
        <a:spcBef>
          <a:spcPct val="20000"/>
        </a:spcBef>
        <a:buFont typeface="Arial" pitchFamily="34" charset="0"/>
        <a:buChar char="•"/>
        <a:defRPr sz="5100" kern="1200">
          <a:solidFill>
            <a:schemeClr val="tx1"/>
          </a:solidFill>
          <a:latin typeface="+mn-lt"/>
          <a:ea typeface="+mn-ea"/>
          <a:cs typeface="+mn-cs"/>
        </a:defRPr>
      </a:lvl1pPr>
      <a:lvl2pPr marL="1188720" indent="-457200" algn="l" defTabSz="1463040" rtl="0" eaLnBrk="1" latinLnBrk="0" hangingPunct="1">
        <a:spcBef>
          <a:spcPct val="20000"/>
        </a:spcBef>
        <a:buFont typeface="Arial" pitchFamily="34" charset="0"/>
        <a:buChar char="–"/>
        <a:defRPr sz="4500" kern="1200">
          <a:solidFill>
            <a:schemeClr val="tx1"/>
          </a:solidFill>
          <a:latin typeface="+mn-lt"/>
          <a:ea typeface="+mn-ea"/>
          <a:cs typeface="+mn-cs"/>
        </a:defRPr>
      </a:lvl2pPr>
      <a:lvl3pPr marL="1828800" indent="-365760" algn="l" defTabSz="1463040" rtl="0" eaLnBrk="1" latinLnBrk="0" hangingPunct="1">
        <a:spcBef>
          <a:spcPct val="20000"/>
        </a:spcBef>
        <a:buFont typeface="Arial" pitchFamily="34" charset="0"/>
        <a:buChar char="•"/>
        <a:defRPr sz="3800" kern="1200">
          <a:solidFill>
            <a:schemeClr val="tx1"/>
          </a:solidFill>
          <a:latin typeface="+mn-lt"/>
          <a:ea typeface="+mn-ea"/>
          <a:cs typeface="+mn-cs"/>
        </a:defRPr>
      </a:lvl3pPr>
      <a:lvl4pPr marL="25603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329184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402336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9pPr>
    </p:bodyStyle>
    <p:otherStyle>
      <a:defPPr>
        <a:defRPr lang="en-US"/>
      </a:defPPr>
      <a:lvl1pPr marL="0" algn="l" defTabSz="1463040" rtl="0" eaLnBrk="1" latinLnBrk="0" hangingPunct="1">
        <a:defRPr sz="2900" kern="1200">
          <a:solidFill>
            <a:schemeClr val="tx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685800" y="5943600"/>
            <a:ext cx="7924800" cy="609600"/>
          </a:xfrm>
        </p:spPr>
        <p:txBody>
          <a:bodyPr/>
          <a:lstStyle/>
          <a:p>
            <a:r>
              <a:rPr lang="en-US" dirty="0" smtClean="0"/>
              <a:t>At HCL</a:t>
            </a:r>
            <a:endParaRPr lang="en-US" dirty="0"/>
          </a:p>
        </p:txBody>
      </p:sp>
      <p:sp>
        <p:nvSpPr>
          <p:cNvPr id="3" name="Text Placeholder 2"/>
          <p:cNvSpPr>
            <a:spLocks noGrp="1"/>
          </p:cNvSpPr>
          <p:nvPr>
            <p:ph type="body" sz="quarter" idx="12"/>
          </p:nvPr>
        </p:nvSpPr>
        <p:spPr/>
        <p:txBody>
          <a:bodyPr/>
          <a:lstStyle/>
          <a:p>
            <a:r>
              <a:rPr lang="en-US" dirty="0" smtClean="0"/>
              <a:t>Talent Development </a:t>
            </a:r>
          </a:p>
        </p:txBody>
      </p:sp>
    </p:spTree>
    <p:extLst>
      <p:ext uri="{BB962C8B-B14F-4D97-AF65-F5344CB8AC3E}">
        <p14:creationId xmlns:p14="http://schemas.microsoft.com/office/powerpoint/2010/main" val="14108204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p:cNvSpPr txBox="1">
            <a:spLocks/>
          </p:cNvSpPr>
          <p:nvPr/>
        </p:nvSpPr>
        <p:spPr>
          <a:xfrm>
            <a:off x="3733800" y="3267024"/>
            <a:ext cx="6172200" cy="685800"/>
          </a:xfrm>
          <a:prstGeom prst="rect">
            <a:avLst/>
          </a:prstGeom>
        </p:spPr>
        <p:txBody>
          <a:bodyPr/>
          <a:lstStyle>
            <a:lvl1pPr algn="ctr" defTabSz="1463040" rtl="0" eaLnBrk="1" latinLnBrk="0" hangingPunct="1">
              <a:spcBef>
                <a:spcPct val="0"/>
              </a:spcBef>
              <a:buNone/>
              <a:defRPr sz="7000" kern="1200">
                <a:solidFill>
                  <a:schemeClr val="tx1"/>
                </a:solidFill>
                <a:latin typeface="+mj-lt"/>
                <a:ea typeface="+mj-ea"/>
                <a:cs typeface="+mj-cs"/>
              </a:defRPr>
            </a:lvl1pPr>
          </a:lstStyle>
          <a:p>
            <a:r>
              <a:rPr lang="en-IN" dirty="0" smtClean="0"/>
              <a:t>Selenium - Wait</a:t>
            </a:r>
            <a:endParaRPr lang="en-IN" dirty="0"/>
          </a:p>
        </p:txBody>
      </p:sp>
    </p:spTree>
    <p:extLst>
      <p:ext uri="{BB962C8B-B14F-4D97-AF65-F5344CB8AC3E}">
        <p14:creationId xmlns:p14="http://schemas.microsoft.com/office/powerpoint/2010/main" val="26320960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914400" y="1600200"/>
            <a:ext cx="12908280" cy="5867400"/>
          </a:xfrm>
        </p:spPr>
        <p:txBody>
          <a:bodyPr/>
          <a:lstStyle/>
          <a:p>
            <a:r>
              <a:rPr lang="en-US" dirty="0"/>
              <a:t>Most of the web applications are developed using Ajax and </a:t>
            </a:r>
            <a:r>
              <a:rPr lang="en-US" dirty="0" err="1"/>
              <a:t>Javascript</a:t>
            </a:r>
            <a:r>
              <a:rPr lang="en-US" dirty="0"/>
              <a:t>. When a page is loaded by the browser the elements which we want to interact with may load at different time intervals</a:t>
            </a:r>
            <a:r>
              <a:rPr lang="en-US" dirty="0" smtClean="0"/>
              <a:t>.</a:t>
            </a:r>
          </a:p>
          <a:p>
            <a:r>
              <a:rPr lang="en-US" dirty="0"/>
              <a:t>Not only it makes this difficult to identify the element but also if the element is not located it will throw an "</a:t>
            </a:r>
            <a:r>
              <a:rPr lang="en-US" b="1" dirty="0" err="1"/>
              <a:t>ElementNotVisibleException</a:t>
            </a:r>
            <a:r>
              <a:rPr lang="en-US" dirty="0"/>
              <a:t>" exception</a:t>
            </a:r>
            <a:r>
              <a:rPr lang="en-US" dirty="0" smtClean="0"/>
              <a:t>.</a:t>
            </a:r>
          </a:p>
          <a:p>
            <a:r>
              <a:rPr lang="en-US" dirty="0" smtClean="0"/>
              <a:t>This issue can be resolved using Wait.</a:t>
            </a:r>
            <a:endParaRPr lang="en-US" dirty="0"/>
          </a:p>
        </p:txBody>
      </p:sp>
      <p:sp>
        <p:nvSpPr>
          <p:cNvPr id="5" name="Text Placeholder 4"/>
          <p:cNvSpPr>
            <a:spLocks noGrp="1"/>
          </p:cNvSpPr>
          <p:nvPr>
            <p:ph type="body" sz="quarter" idx="13"/>
          </p:nvPr>
        </p:nvSpPr>
        <p:spPr/>
        <p:txBody>
          <a:bodyPr/>
          <a:lstStyle/>
          <a:p>
            <a:r>
              <a:rPr lang="en-US" dirty="0" smtClean="0"/>
              <a:t>Wait Method</a:t>
            </a:r>
            <a:endParaRPr lang="en-US" dirty="0"/>
          </a:p>
        </p:txBody>
      </p:sp>
    </p:spTree>
    <p:extLst>
      <p:ext uri="{BB962C8B-B14F-4D97-AF65-F5344CB8AC3E}">
        <p14:creationId xmlns:p14="http://schemas.microsoft.com/office/powerpoint/2010/main" val="11656036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914400" y="1600200"/>
            <a:ext cx="12908280" cy="5867400"/>
          </a:xfrm>
        </p:spPr>
        <p:txBody>
          <a:bodyPr/>
          <a:lstStyle/>
          <a:p>
            <a:r>
              <a:rPr lang="en-US" sz="2800" dirty="0" smtClean="0"/>
              <a:t>Implicit Wait</a:t>
            </a:r>
            <a:r>
              <a:rPr lang="en-US" sz="2800" dirty="0"/>
              <a:t>: The implicit wait </a:t>
            </a:r>
            <a:r>
              <a:rPr lang="en-US" sz="2800" dirty="0" smtClean="0"/>
              <a:t>tells the </a:t>
            </a:r>
            <a:r>
              <a:rPr lang="en-US" sz="2800" dirty="0"/>
              <a:t>web driver to wait for certain amount of time before it throws a "No Such Element Exception". </a:t>
            </a:r>
            <a:endParaRPr lang="en-US" sz="2800" dirty="0" smtClean="0"/>
          </a:p>
          <a:p>
            <a:r>
              <a:rPr lang="en-US" sz="2800" dirty="0" smtClean="0"/>
              <a:t>The default value is 0.</a:t>
            </a:r>
          </a:p>
          <a:p>
            <a:r>
              <a:rPr lang="en-US" sz="2800" dirty="0" smtClean="0"/>
              <a:t>Once the time is set, WebDriver will wait for that time before throwing an exception.</a:t>
            </a:r>
          </a:p>
          <a:p>
            <a:r>
              <a:rPr lang="en-US" sz="2800" dirty="0" smtClean="0"/>
              <a:t>Syntax</a:t>
            </a:r>
          </a:p>
          <a:p>
            <a:pPr lvl="1"/>
            <a:r>
              <a:rPr lang="en-US" dirty="0" err="1"/>
              <a:t>driver.manage</a:t>
            </a:r>
            <a:r>
              <a:rPr lang="en-US" dirty="0"/>
              <a:t>().timeouts().</a:t>
            </a:r>
            <a:r>
              <a:rPr lang="en-US" dirty="0" err="1"/>
              <a:t>implicitlyWait</a:t>
            </a:r>
            <a:r>
              <a:rPr lang="en-US" dirty="0"/>
              <a:t>(</a:t>
            </a:r>
            <a:r>
              <a:rPr lang="en-US" dirty="0" err="1"/>
              <a:t>TimeOut</a:t>
            </a:r>
            <a:r>
              <a:rPr lang="en-US" dirty="0"/>
              <a:t>, </a:t>
            </a:r>
            <a:r>
              <a:rPr lang="en-US" dirty="0" err="1"/>
              <a:t>TimeUnit.SECONDS</a:t>
            </a:r>
            <a:r>
              <a:rPr lang="en-US" dirty="0" smtClean="0"/>
              <a:t>);</a:t>
            </a:r>
          </a:p>
          <a:p>
            <a:r>
              <a:rPr lang="en-US" sz="2800" dirty="0"/>
              <a:t>Implicit wait </a:t>
            </a:r>
            <a:r>
              <a:rPr lang="en-US" sz="2800" dirty="0" smtClean="0"/>
              <a:t>accepts </a:t>
            </a:r>
            <a:r>
              <a:rPr lang="en-US" sz="2800" dirty="0"/>
              <a:t>2 parameters, the first parameter will accept the time as an integer value and the second parameter will accept the time measurement in terms of SECONDS, MINUTES, MILISECOND, MICROSECONDS, NANOSECONDS, DAYS, HOURS, etc</a:t>
            </a:r>
            <a:r>
              <a:rPr lang="en-US" sz="2800" dirty="0" smtClean="0"/>
              <a:t>.</a:t>
            </a:r>
          </a:p>
          <a:p>
            <a:r>
              <a:rPr lang="en-US" sz="2800" dirty="0" smtClean="0"/>
              <a:t>Once defined, it will be in place till the browser is open.</a:t>
            </a:r>
            <a:endParaRPr lang="en-US" sz="2800" dirty="0"/>
          </a:p>
        </p:txBody>
      </p:sp>
      <p:sp>
        <p:nvSpPr>
          <p:cNvPr id="5" name="Text Placeholder 4"/>
          <p:cNvSpPr>
            <a:spLocks noGrp="1"/>
          </p:cNvSpPr>
          <p:nvPr>
            <p:ph type="body" sz="quarter" idx="13"/>
          </p:nvPr>
        </p:nvSpPr>
        <p:spPr/>
        <p:txBody>
          <a:bodyPr/>
          <a:lstStyle/>
          <a:p>
            <a:r>
              <a:rPr lang="en-US" dirty="0" smtClean="0"/>
              <a:t>Wait Method – Implicit Wait</a:t>
            </a:r>
            <a:endParaRPr lang="en-US" dirty="0"/>
          </a:p>
        </p:txBody>
      </p:sp>
    </p:spTree>
    <p:extLst>
      <p:ext uri="{BB962C8B-B14F-4D97-AF65-F5344CB8AC3E}">
        <p14:creationId xmlns:p14="http://schemas.microsoft.com/office/powerpoint/2010/main" val="42174030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914400" y="1600200"/>
            <a:ext cx="12908280" cy="5867400"/>
          </a:xfrm>
        </p:spPr>
        <p:txBody>
          <a:bodyPr/>
          <a:lstStyle/>
          <a:p>
            <a:r>
              <a:rPr lang="en-US" dirty="0" smtClean="0"/>
              <a:t>Explicit Wait: is </a:t>
            </a:r>
            <a:r>
              <a:rPr lang="en-US" dirty="0"/>
              <a:t>used to tell the Web Driver to wait for certain conditions </a:t>
            </a:r>
            <a:endParaRPr lang="en-US" dirty="0" smtClean="0"/>
          </a:p>
          <a:p>
            <a:r>
              <a:rPr lang="en-US" dirty="0"/>
              <a:t>The explicit wait is an intelligent kind of wait, but it can be applied only for specified elements. </a:t>
            </a:r>
            <a:endParaRPr lang="en-US" dirty="0" smtClean="0"/>
          </a:p>
          <a:p>
            <a:r>
              <a:rPr lang="en-US" dirty="0"/>
              <a:t>Explicit wait gives better options than that of an implicit wait as it will wait for dynamically loaded Ajax elements</a:t>
            </a:r>
            <a:r>
              <a:rPr lang="en-US" dirty="0" smtClean="0"/>
              <a:t>.</a:t>
            </a:r>
          </a:p>
          <a:p>
            <a:r>
              <a:rPr lang="en-US" dirty="0"/>
              <a:t>Once we declare explicit wait we have to use "</a:t>
            </a:r>
            <a:r>
              <a:rPr lang="en-US" dirty="0" err="1" smtClean="0"/>
              <a:t>ExpectedCondtions</a:t>
            </a:r>
            <a:r>
              <a:rPr lang="en-US" dirty="0" smtClean="0"/>
              <a:t>“.</a:t>
            </a:r>
            <a:endParaRPr lang="en-US" dirty="0"/>
          </a:p>
        </p:txBody>
      </p:sp>
      <p:sp>
        <p:nvSpPr>
          <p:cNvPr id="5" name="Text Placeholder 4"/>
          <p:cNvSpPr>
            <a:spLocks noGrp="1"/>
          </p:cNvSpPr>
          <p:nvPr>
            <p:ph type="body" sz="quarter" idx="13"/>
          </p:nvPr>
        </p:nvSpPr>
        <p:spPr/>
        <p:txBody>
          <a:bodyPr/>
          <a:lstStyle/>
          <a:p>
            <a:r>
              <a:rPr lang="en-US" dirty="0" smtClean="0"/>
              <a:t>Wait Method – Explicit Wait</a:t>
            </a:r>
            <a:endParaRPr lang="en-US" dirty="0"/>
          </a:p>
        </p:txBody>
      </p:sp>
    </p:spTree>
    <p:extLst>
      <p:ext uri="{BB962C8B-B14F-4D97-AF65-F5344CB8AC3E}">
        <p14:creationId xmlns:p14="http://schemas.microsoft.com/office/powerpoint/2010/main" val="2152777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914400" y="1600200"/>
            <a:ext cx="12908280" cy="5867400"/>
          </a:xfrm>
        </p:spPr>
        <p:txBody>
          <a:bodyPr/>
          <a:lstStyle/>
          <a:p>
            <a:r>
              <a:rPr lang="en-US" dirty="0" smtClean="0"/>
              <a:t>Expected Conditions can be</a:t>
            </a:r>
            <a:endParaRPr lang="en-US" dirty="0"/>
          </a:p>
        </p:txBody>
      </p:sp>
      <p:sp>
        <p:nvSpPr>
          <p:cNvPr id="5" name="Text Placeholder 4"/>
          <p:cNvSpPr>
            <a:spLocks noGrp="1"/>
          </p:cNvSpPr>
          <p:nvPr>
            <p:ph type="body" sz="quarter" idx="13"/>
          </p:nvPr>
        </p:nvSpPr>
        <p:spPr/>
        <p:txBody>
          <a:bodyPr/>
          <a:lstStyle/>
          <a:p>
            <a:r>
              <a:rPr lang="en-US" dirty="0" smtClean="0"/>
              <a:t>Wait Method – Explicit Wait</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4210551"/>
              </p:ext>
            </p:extLst>
          </p:nvPr>
        </p:nvGraphicFramePr>
        <p:xfrm>
          <a:off x="2438400" y="2209800"/>
          <a:ext cx="9753600" cy="4114800"/>
        </p:xfrm>
        <a:graphic>
          <a:graphicData uri="http://schemas.openxmlformats.org/drawingml/2006/table">
            <a:tbl>
              <a:tblPr firstRow="1" bandRow="1">
                <a:tableStyleId>{5C22544A-7EE6-4342-B048-85BDC9FD1C3A}</a:tableStyleId>
              </a:tblPr>
              <a:tblGrid>
                <a:gridCol w="4876800">
                  <a:extLst>
                    <a:ext uri="{9D8B030D-6E8A-4147-A177-3AD203B41FA5}">
                      <a16:colId xmlns:a16="http://schemas.microsoft.com/office/drawing/2014/main" val="1476304241"/>
                    </a:ext>
                  </a:extLst>
                </a:gridCol>
                <a:gridCol w="4876800">
                  <a:extLst>
                    <a:ext uri="{9D8B030D-6E8A-4147-A177-3AD203B41FA5}">
                      <a16:colId xmlns:a16="http://schemas.microsoft.com/office/drawing/2014/main" val="240051628"/>
                    </a:ext>
                  </a:extLst>
                </a:gridCol>
              </a:tblGrid>
              <a:tr h="370840">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400" b="0" i="0" kern="1200" dirty="0" err="1" smtClean="0">
                          <a:solidFill>
                            <a:schemeClr val="lt1"/>
                          </a:solidFill>
                          <a:effectLst/>
                          <a:latin typeface="+mn-lt"/>
                          <a:ea typeface="+mn-ea"/>
                          <a:cs typeface="+mn-cs"/>
                        </a:rPr>
                        <a:t>alertIsPresent</a:t>
                      </a:r>
                      <a:r>
                        <a:rPr lang="en-US" sz="2400" b="0" i="0" kern="1200" dirty="0" smtClean="0">
                          <a:solidFill>
                            <a:schemeClr val="lt1"/>
                          </a:solidFill>
                          <a:effectLst/>
                          <a:latin typeface="+mn-lt"/>
                          <a:ea typeface="+mn-ea"/>
                          <a:cs typeface="+mn-cs"/>
                        </a:rPr>
                        <a:t>()</a:t>
                      </a:r>
                    </a:p>
                  </a:txBody>
                  <a:tcPr/>
                </a:tc>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400" b="0" i="0" kern="1200" dirty="0" err="1" smtClean="0">
                          <a:solidFill>
                            <a:schemeClr val="lt1"/>
                          </a:solidFill>
                          <a:effectLst/>
                          <a:latin typeface="+mn-lt"/>
                          <a:ea typeface="+mn-ea"/>
                          <a:cs typeface="+mn-cs"/>
                        </a:rPr>
                        <a:t>elementSelectionStateToBe</a:t>
                      </a:r>
                      <a:r>
                        <a:rPr lang="en-US" sz="2400" b="0" i="0" kern="1200" dirty="0" smtClean="0">
                          <a:solidFill>
                            <a:schemeClr val="lt1"/>
                          </a:solidFill>
                          <a:effectLst/>
                          <a:latin typeface="+mn-lt"/>
                          <a:ea typeface="+mn-ea"/>
                          <a:cs typeface="+mn-cs"/>
                        </a:rPr>
                        <a:t>()</a:t>
                      </a:r>
                    </a:p>
                  </a:txBody>
                  <a:tcPr/>
                </a:tc>
                <a:extLst>
                  <a:ext uri="{0D108BD9-81ED-4DB2-BD59-A6C34878D82A}">
                    <a16:rowId xmlns:a16="http://schemas.microsoft.com/office/drawing/2014/main" val="2662921335"/>
                  </a:ext>
                </a:extLst>
              </a:tr>
              <a:tr h="370840">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400" b="0" i="0" kern="1200" dirty="0" err="1" smtClean="0">
                          <a:solidFill>
                            <a:schemeClr val="dk1"/>
                          </a:solidFill>
                          <a:effectLst/>
                          <a:latin typeface="+mn-lt"/>
                          <a:ea typeface="+mn-ea"/>
                          <a:cs typeface="+mn-cs"/>
                        </a:rPr>
                        <a:t>elementToBeClickable</a:t>
                      </a:r>
                      <a:r>
                        <a:rPr lang="en-US" sz="2400" b="0" i="0" kern="1200" dirty="0" smtClean="0">
                          <a:solidFill>
                            <a:schemeClr val="dk1"/>
                          </a:solidFill>
                          <a:effectLst/>
                          <a:latin typeface="+mn-lt"/>
                          <a:ea typeface="+mn-ea"/>
                          <a:cs typeface="+mn-cs"/>
                        </a:rPr>
                        <a:t>()</a:t>
                      </a:r>
                    </a:p>
                  </a:txBody>
                  <a:tcPr/>
                </a:tc>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400" b="0" i="0" kern="1200" dirty="0" err="1" smtClean="0">
                          <a:solidFill>
                            <a:schemeClr val="dk1"/>
                          </a:solidFill>
                          <a:effectLst/>
                          <a:latin typeface="+mn-lt"/>
                          <a:ea typeface="+mn-ea"/>
                          <a:cs typeface="+mn-cs"/>
                        </a:rPr>
                        <a:t>elementToBeSelected</a:t>
                      </a:r>
                      <a:r>
                        <a:rPr lang="en-US" sz="2400" b="0" i="0" kern="1200" dirty="0" smtClean="0">
                          <a:solidFill>
                            <a:schemeClr val="dk1"/>
                          </a:solidFill>
                          <a:effectLst/>
                          <a:latin typeface="+mn-lt"/>
                          <a:ea typeface="+mn-ea"/>
                          <a:cs typeface="+mn-cs"/>
                        </a:rPr>
                        <a:t>()</a:t>
                      </a:r>
                    </a:p>
                  </a:txBody>
                  <a:tcPr/>
                </a:tc>
                <a:extLst>
                  <a:ext uri="{0D108BD9-81ED-4DB2-BD59-A6C34878D82A}">
                    <a16:rowId xmlns:a16="http://schemas.microsoft.com/office/drawing/2014/main" val="1847063494"/>
                  </a:ext>
                </a:extLst>
              </a:tr>
              <a:tr h="370840">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400" b="0" i="0" kern="1200" dirty="0" err="1" smtClean="0">
                          <a:solidFill>
                            <a:schemeClr val="dk1"/>
                          </a:solidFill>
                          <a:effectLst/>
                          <a:latin typeface="+mn-lt"/>
                          <a:ea typeface="+mn-ea"/>
                          <a:cs typeface="+mn-cs"/>
                        </a:rPr>
                        <a:t>frameToBeAvaliableAndSwitchToIt</a:t>
                      </a:r>
                      <a:r>
                        <a:rPr lang="en-US" sz="2400" b="0" i="0" kern="1200" dirty="0" smtClean="0">
                          <a:solidFill>
                            <a:schemeClr val="dk1"/>
                          </a:solidFill>
                          <a:effectLst/>
                          <a:latin typeface="+mn-lt"/>
                          <a:ea typeface="+mn-ea"/>
                          <a:cs typeface="+mn-cs"/>
                        </a:rPr>
                        <a:t>()</a:t>
                      </a:r>
                    </a:p>
                  </a:txBody>
                  <a:tcPr/>
                </a:tc>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400" b="0" i="0" kern="1200" dirty="0" err="1" smtClean="0">
                          <a:solidFill>
                            <a:schemeClr val="dk1"/>
                          </a:solidFill>
                          <a:effectLst/>
                          <a:latin typeface="+mn-lt"/>
                          <a:ea typeface="+mn-ea"/>
                          <a:cs typeface="+mn-cs"/>
                        </a:rPr>
                        <a:t>invisibilityOfTheElementLocated</a:t>
                      </a:r>
                      <a:r>
                        <a:rPr lang="en-US" sz="2400" b="0" i="0" kern="1200" dirty="0" smtClean="0">
                          <a:solidFill>
                            <a:schemeClr val="dk1"/>
                          </a:solidFill>
                          <a:effectLst/>
                          <a:latin typeface="+mn-lt"/>
                          <a:ea typeface="+mn-ea"/>
                          <a:cs typeface="+mn-cs"/>
                        </a:rPr>
                        <a:t>()</a:t>
                      </a:r>
                    </a:p>
                  </a:txBody>
                  <a:tcPr/>
                </a:tc>
                <a:extLst>
                  <a:ext uri="{0D108BD9-81ED-4DB2-BD59-A6C34878D82A}">
                    <a16:rowId xmlns:a16="http://schemas.microsoft.com/office/drawing/2014/main" val="3261439252"/>
                  </a:ext>
                </a:extLst>
              </a:tr>
              <a:tr h="370840">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400" b="0" i="0" kern="1200" dirty="0" err="1" smtClean="0">
                          <a:solidFill>
                            <a:schemeClr val="dk1"/>
                          </a:solidFill>
                          <a:effectLst/>
                          <a:latin typeface="+mn-lt"/>
                          <a:ea typeface="+mn-ea"/>
                          <a:cs typeface="+mn-cs"/>
                        </a:rPr>
                        <a:t>invisibilityOfElementWithText</a:t>
                      </a:r>
                      <a:r>
                        <a:rPr lang="en-US" sz="2400" b="0" i="0" kern="1200" dirty="0" smtClean="0">
                          <a:solidFill>
                            <a:schemeClr val="dk1"/>
                          </a:solidFill>
                          <a:effectLst/>
                          <a:latin typeface="+mn-lt"/>
                          <a:ea typeface="+mn-ea"/>
                          <a:cs typeface="+mn-cs"/>
                        </a:rPr>
                        <a:t>()</a:t>
                      </a:r>
                    </a:p>
                  </a:txBody>
                  <a:tcPr/>
                </a:tc>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400" b="0" i="0" kern="1200" dirty="0" err="1" smtClean="0">
                          <a:solidFill>
                            <a:schemeClr val="dk1"/>
                          </a:solidFill>
                          <a:effectLst/>
                          <a:latin typeface="+mn-lt"/>
                          <a:ea typeface="+mn-ea"/>
                          <a:cs typeface="+mn-cs"/>
                        </a:rPr>
                        <a:t>presenceOfAllElementsLocatedBy</a:t>
                      </a:r>
                      <a:r>
                        <a:rPr lang="en-US" sz="2400" b="0" i="0" kern="1200" dirty="0" smtClean="0">
                          <a:solidFill>
                            <a:schemeClr val="dk1"/>
                          </a:solidFill>
                          <a:effectLst/>
                          <a:latin typeface="+mn-lt"/>
                          <a:ea typeface="+mn-ea"/>
                          <a:cs typeface="+mn-cs"/>
                        </a:rPr>
                        <a:t>()</a:t>
                      </a:r>
                    </a:p>
                  </a:txBody>
                  <a:tcPr/>
                </a:tc>
                <a:extLst>
                  <a:ext uri="{0D108BD9-81ED-4DB2-BD59-A6C34878D82A}">
                    <a16:rowId xmlns:a16="http://schemas.microsoft.com/office/drawing/2014/main" val="3389885168"/>
                  </a:ext>
                </a:extLst>
              </a:tr>
              <a:tr h="370840">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400" b="0" i="0" kern="1200" dirty="0" err="1" smtClean="0">
                          <a:solidFill>
                            <a:schemeClr val="dk1"/>
                          </a:solidFill>
                          <a:effectLst/>
                          <a:latin typeface="+mn-lt"/>
                          <a:ea typeface="+mn-ea"/>
                          <a:cs typeface="+mn-cs"/>
                        </a:rPr>
                        <a:t>presenceOfElementLocated</a:t>
                      </a:r>
                      <a:r>
                        <a:rPr lang="en-US" sz="2400" b="0" i="0" kern="1200" dirty="0" smtClean="0">
                          <a:solidFill>
                            <a:schemeClr val="dk1"/>
                          </a:solidFill>
                          <a:effectLst/>
                          <a:latin typeface="+mn-lt"/>
                          <a:ea typeface="+mn-ea"/>
                          <a:cs typeface="+mn-cs"/>
                        </a:rPr>
                        <a:t>()</a:t>
                      </a:r>
                    </a:p>
                  </a:txBody>
                  <a:tcPr/>
                </a:tc>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400" b="0" i="0" kern="1200" dirty="0" err="1" smtClean="0">
                          <a:solidFill>
                            <a:schemeClr val="dk1"/>
                          </a:solidFill>
                          <a:effectLst/>
                          <a:latin typeface="+mn-lt"/>
                          <a:ea typeface="+mn-ea"/>
                          <a:cs typeface="+mn-cs"/>
                        </a:rPr>
                        <a:t>textToBePresentInElement</a:t>
                      </a:r>
                      <a:r>
                        <a:rPr lang="en-US" sz="2400" b="0" i="0" kern="1200" dirty="0" smtClean="0">
                          <a:solidFill>
                            <a:schemeClr val="dk1"/>
                          </a:solidFill>
                          <a:effectLst/>
                          <a:latin typeface="+mn-lt"/>
                          <a:ea typeface="+mn-ea"/>
                          <a:cs typeface="+mn-cs"/>
                        </a:rPr>
                        <a:t>()</a:t>
                      </a:r>
                    </a:p>
                  </a:txBody>
                  <a:tcPr/>
                </a:tc>
                <a:extLst>
                  <a:ext uri="{0D108BD9-81ED-4DB2-BD59-A6C34878D82A}">
                    <a16:rowId xmlns:a16="http://schemas.microsoft.com/office/drawing/2014/main" val="4205642561"/>
                  </a:ext>
                </a:extLst>
              </a:tr>
              <a:tr h="370840">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400" b="0" i="0" kern="1200" dirty="0" err="1" smtClean="0">
                          <a:solidFill>
                            <a:schemeClr val="dk1"/>
                          </a:solidFill>
                          <a:effectLst/>
                          <a:latin typeface="+mn-lt"/>
                          <a:ea typeface="+mn-ea"/>
                          <a:cs typeface="+mn-cs"/>
                        </a:rPr>
                        <a:t>textToBePresentInElementLocated</a:t>
                      </a:r>
                      <a:r>
                        <a:rPr lang="en-US" sz="2400" b="0" i="0" kern="1200" dirty="0" smtClean="0">
                          <a:solidFill>
                            <a:schemeClr val="dk1"/>
                          </a:solidFill>
                          <a:effectLst/>
                          <a:latin typeface="+mn-lt"/>
                          <a:ea typeface="+mn-ea"/>
                          <a:cs typeface="+mn-cs"/>
                        </a:rPr>
                        <a:t>()</a:t>
                      </a:r>
                    </a:p>
                  </a:txBody>
                  <a:tcPr/>
                </a:tc>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400" b="0" i="0" kern="1200" dirty="0" err="1" smtClean="0">
                          <a:solidFill>
                            <a:schemeClr val="dk1"/>
                          </a:solidFill>
                          <a:effectLst/>
                          <a:latin typeface="+mn-lt"/>
                          <a:ea typeface="+mn-ea"/>
                          <a:cs typeface="+mn-cs"/>
                        </a:rPr>
                        <a:t>textToBePresentInElementValue</a:t>
                      </a:r>
                      <a:r>
                        <a:rPr lang="en-US" sz="2400" b="0" i="0" kern="1200" dirty="0" smtClean="0">
                          <a:solidFill>
                            <a:schemeClr val="dk1"/>
                          </a:solidFill>
                          <a:effectLst/>
                          <a:latin typeface="+mn-lt"/>
                          <a:ea typeface="+mn-ea"/>
                          <a:cs typeface="+mn-cs"/>
                        </a:rPr>
                        <a:t>()</a:t>
                      </a:r>
                    </a:p>
                  </a:txBody>
                  <a:tcPr/>
                </a:tc>
                <a:extLst>
                  <a:ext uri="{0D108BD9-81ED-4DB2-BD59-A6C34878D82A}">
                    <a16:rowId xmlns:a16="http://schemas.microsoft.com/office/drawing/2014/main" val="1470501822"/>
                  </a:ext>
                </a:extLst>
              </a:tr>
              <a:tr h="370840">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400" b="0" i="0" kern="1200" dirty="0" err="1" smtClean="0">
                          <a:solidFill>
                            <a:schemeClr val="dk1"/>
                          </a:solidFill>
                          <a:effectLst/>
                          <a:latin typeface="+mn-lt"/>
                          <a:ea typeface="+mn-ea"/>
                          <a:cs typeface="+mn-cs"/>
                        </a:rPr>
                        <a:t>titleIs</a:t>
                      </a:r>
                      <a:r>
                        <a:rPr lang="en-US" sz="2400" b="0" i="0" kern="1200" dirty="0" smtClean="0">
                          <a:solidFill>
                            <a:schemeClr val="dk1"/>
                          </a:solidFill>
                          <a:effectLst/>
                          <a:latin typeface="+mn-lt"/>
                          <a:ea typeface="+mn-ea"/>
                          <a:cs typeface="+mn-cs"/>
                        </a:rPr>
                        <a:t>()</a:t>
                      </a:r>
                    </a:p>
                  </a:txBody>
                  <a:tcPr/>
                </a:tc>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400" b="0" i="0" kern="1200" dirty="0" err="1" smtClean="0">
                          <a:solidFill>
                            <a:schemeClr val="dk1"/>
                          </a:solidFill>
                          <a:effectLst/>
                          <a:latin typeface="+mn-lt"/>
                          <a:ea typeface="+mn-ea"/>
                          <a:cs typeface="+mn-cs"/>
                        </a:rPr>
                        <a:t>titleContains</a:t>
                      </a:r>
                      <a:r>
                        <a:rPr lang="en-US" sz="2400" b="0" i="0" kern="1200" dirty="0" smtClean="0">
                          <a:solidFill>
                            <a:schemeClr val="dk1"/>
                          </a:solidFill>
                          <a:effectLst/>
                          <a:latin typeface="+mn-lt"/>
                          <a:ea typeface="+mn-ea"/>
                          <a:cs typeface="+mn-cs"/>
                        </a:rPr>
                        <a:t>()</a:t>
                      </a:r>
                    </a:p>
                  </a:txBody>
                  <a:tcPr/>
                </a:tc>
                <a:extLst>
                  <a:ext uri="{0D108BD9-81ED-4DB2-BD59-A6C34878D82A}">
                    <a16:rowId xmlns:a16="http://schemas.microsoft.com/office/drawing/2014/main" val="194662390"/>
                  </a:ext>
                </a:extLst>
              </a:tr>
              <a:tr h="370840">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400" b="0" i="0" kern="1200" dirty="0" err="1" smtClean="0">
                          <a:solidFill>
                            <a:schemeClr val="dk1"/>
                          </a:solidFill>
                          <a:effectLst/>
                          <a:latin typeface="+mn-lt"/>
                          <a:ea typeface="+mn-ea"/>
                          <a:cs typeface="+mn-cs"/>
                        </a:rPr>
                        <a:t>visibilityOf</a:t>
                      </a:r>
                      <a:r>
                        <a:rPr lang="en-US" sz="2400" b="0" i="0" kern="1200" dirty="0" smtClean="0">
                          <a:solidFill>
                            <a:schemeClr val="dk1"/>
                          </a:solidFill>
                          <a:effectLst/>
                          <a:latin typeface="+mn-lt"/>
                          <a:ea typeface="+mn-ea"/>
                          <a:cs typeface="+mn-cs"/>
                        </a:rPr>
                        <a:t>()</a:t>
                      </a:r>
                    </a:p>
                  </a:txBody>
                  <a:tcPr/>
                </a:tc>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400" b="0" i="0" kern="1200" dirty="0" err="1" smtClean="0">
                          <a:solidFill>
                            <a:schemeClr val="dk1"/>
                          </a:solidFill>
                          <a:effectLst/>
                          <a:latin typeface="+mn-lt"/>
                          <a:ea typeface="+mn-ea"/>
                          <a:cs typeface="+mn-cs"/>
                        </a:rPr>
                        <a:t>visibilityOfAllElements</a:t>
                      </a:r>
                      <a:r>
                        <a:rPr lang="en-US" sz="2400" b="0" i="0" kern="1200" dirty="0" smtClean="0">
                          <a:solidFill>
                            <a:schemeClr val="dk1"/>
                          </a:solidFill>
                          <a:effectLst/>
                          <a:latin typeface="+mn-lt"/>
                          <a:ea typeface="+mn-ea"/>
                          <a:cs typeface="+mn-cs"/>
                        </a:rPr>
                        <a:t>()</a:t>
                      </a:r>
                    </a:p>
                  </a:txBody>
                  <a:tcPr/>
                </a:tc>
                <a:extLst>
                  <a:ext uri="{0D108BD9-81ED-4DB2-BD59-A6C34878D82A}">
                    <a16:rowId xmlns:a16="http://schemas.microsoft.com/office/drawing/2014/main" val="2527582529"/>
                  </a:ext>
                </a:extLst>
              </a:tr>
              <a:tr h="370840">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400" b="0" i="0" kern="1200" dirty="0" err="1" smtClean="0">
                          <a:solidFill>
                            <a:schemeClr val="dk1"/>
                          </a:solidFill>
                          <a:effectLst/>
                          <a:latin typeface="+mn-lt"/>
                          <a:ea typeface="+mn-ea"/>
                          <a:cs typeface="+mn-cs"/>
                        </a:rPr>
                        <a:t>visibilityOfAllElementsLocatedBy</a:t>
                      </a:r>
                      <a:r>
                        <a:rPr lang="en-US" sz="2400" b="0" i="0" kern="1200" dirty="0" smtClean="0">
                          <a:solidFill>
                            <a:schemeClr val="dk1"/>
                          </a:solidFill>
                          <a:effectLst/>
                          <a:latin typeface="+mn-lt"/>
                          <a:ea typeface="+mn-ea"/>
                          <a:cs typeface="+mn-cs"/>
                        </a:rPr>
                        <a:t>()</a:t>
                      </a:r>
                    </a:p>
                  </a:txBody>
                  <a:tcPr/>
                </a:tc>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400" b="0" i="0" kern="1200" dirty="0" err="1" smtClean="0">
                          <a:solidFill>
                            <a:schemeClr val="dk1"/>
                          </a:solidFill>
                          <a:effectLst/>
                          <a:latin typeface="+mn-lt"/>
                          <a:ea typeface="+mn-ea"/>
                          <a:cs typeface="+mn-cs"/>
                        </a:rPr>
                        <a:t>visibilityOfElementLocated</a:t>
                      </a:r>
                      <a:r>
                        <a:rPr lang="en-US" sz="2400" b="0" i="0" kern="1200" dirty="0" smtClean="0">
                          <a:solidFill>
                            <a:schemeClr val="dk1"/>
                          </a:solidFill>
                          <a:effectLst/>
                          <a:latin typeface="+mn-lt"/>
                          <a:ea typeface="+mn-ea"/>
                          <a:cs typeface="+mn-cs"/>
                        </a:rPr>
                        <a:t>()</a:t>
                      </a:r>
                    </a:p>
                  </a:txBody>
                  <a:tcPr/>
                </a:tc>
                <a:extLst>
                  <a:ext uri="{0D108BD9-81ED-4DB2-BD59-A6C34878D82A}">
                    <a16:rowId xmlns:a16="http://schemas.microsoft.com/office/drawing/2014/main" val="3334971613"/>
                  </a:ext>
                </a:extLst>
              </a:tr>
            </a:tbl>
          </a:graphicData>
        </a:graphic>
      </p:graphicFrame>
    </p:spTree>
    <p:extLst>
      <p:ext uri="{BB962C8B-B14F-4D97-AF65-F5344CB8AC3E}">
        <p14:creationId xmlns:p14="http://schemas.microsoft.com/office/powerpoint/2010/main" val="16844619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914400" y="1600200"/>
            <a:ext cx="12908280" cy="5867400"/>
          </a:xfrm>
        </p:spPr>
        <p:txBody>
          <a:bodyPr/>
          <a:lstStyle/>
          <a:p>
            <a:r>
              <a:rPr lang="en-US" b="1" dirty="0" smtClean="0"/>
              <a:t>Implicit wait:</a:t>
            </a:r>
            <a:r>
              <a:rPr lang="en-US" dirty="0" smtClean="0"/>
              <a:t> </a:t>
            </a:r>
            <a:r>
              <a:rPr lang="en-US" dirty="0"/>
              <a:t>will be in place for the entire time the browser is open. This means that any search for elements on the page could take the time the implicit wait is set </a:t>
            </a:r>
            <a:r>
              <a:rPr lang="en-US" dirty="0" smtClean="0"/>
              <a:t>for.</a:t>
            </a:r>
          </a:p>
          <a:p>
            <a:r>
              <a:rPr lang="en-US" b="1" dirty="0" smtClean="0"/>
              <a:t>Explicit Wait</a:t>
            </a:r>
            <a:r>
              <a:rPr lang="en-US" b="1" dirty="0"/>
              <a:t>:</a:t>
            </a:r>
            <a:r>
              <a:rPr lang="en-US" dirty="0"/>
              <a:t> There can be instance when a particular element takes more than a minute to load. In that case </a:t>
            </a:r>
            <a:r>
              <a:rPr lang="en-US" dirty="0" smtClean="0"/>
              <a:t>user </a:t>
            </a:r>
            <a:r>
              <a:rPr lang="en-US" dirty="0"/>
              <a:t>definitely not like to set a huge time to Implicit wait, as if </a:t>
            </a:r>
            <a:r>
              <a:rPr lang="en-US" dirty="0" smtClean="0"/>
              <a:t>user </a:t>
            </a:r>
            <a:r>
              <a:rPr lang="en-US" dirty="0"/>
              <a:t>do </a:t>
            </a:r>
            <a:r>
              <a:rPr lang="en-US" dirty="0" smtClean="0"/>
              <a:t>this, the </a:t>
            </a:r>
            <a:r>
              <a:rPr lang="en-US" dirty="0"/>
              <a:t>browser will going to wait for the same time for every element</a:t>
            </a:r>
            <a:r>
              <a:rPr lang="en-US" dirty="0" smtClean="0"/>
              <a:t>. To avoid such a situation, we use Explicit Wait which is associated with a particular Web Element.</a:t>
            </a:r>
            <a:endParaRPr lang="en-US" dirty="0"/>
          </a:p>
        </p:txBody>
      </p:sp>
      <p:sp>
        <p:nvSpPr>
          <p:cNvPr id="5" name="Text Placeholder 4"/>
          <p:cNvSpPr>
            <a:spLocks noGrp="1"/>
          </p:cNvSpPr>
          <p:nvPr>
            <p:ph type="body" sz="quarter" idx="13"/>
          </p:nvPr>
        </p:nvSpPr>
        <p:spPr/>
        <p:txBody>
          <a:bodyPr/>
          <a:lstStyle/>
          <a:p>
            <a:r>
              <a:rPr lang="en-US" dirty="0" smtClean="0"/>
              <a:t>Wait Method - Difference</a:t>
            </a:r>
            <a:endParaRPr lang="en-US" dirty="0"/>
          </a:p>
        </p:txBody>
      </p:sp>
    </p:spTree>
    <p:extLst>
      <p:ext uri="{BB962C8B-B14F-4D97-AF65-F5344CB8AC3E}">
        <p14:creationId xmlns:p14="http://schemas.microsoft.com/office/powerpoint/2010/main" val="1257289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85833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5284</TotalTime>
  <Words>382</Words>
  <Application>Microsoft Office PowerPoint</Application>
  <PresentationFormat>Custom</PresentationFormat>
  <Paragraphs>43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Headlines comes here</dc:title>
  <dc:creator>Ajoy Das</dc:creator>
  <cp:lastModifiedBy>Sangram Keshari Swain - ERS, HCL Tech</cp:lastModifiedBy>
  <cp:revision>413</cp:revision>
  <dcterms:created xsi:type="dcterms:W3CDTF">2006-08-16T00:00:00Z</dcterms:created>
  <dcterms:modified xsi:type="dcterms:W3CDTF">2017-08-31T14:09:28Z</dcterms:modified>
</cp:coreProperties>
</file>