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59" r:id="rId10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oi.apache.org/download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Handling Excel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Java provides different classes for File  manipulation with Selenium.</a:t>
            </a:r>
          </a:p>
          <a:p>
            <a:r>
              <a:rPr lang="en-US" altLang="en-US" dirty="0" smtClean="0"/>
              <a:t>We will be using Java IO package and Apache POI library.</a:t>
            </a:r>
          </a:p>
          <a:p>
            <a:r>
              <a:rPr lang="en-US" altLang="en-US" dirty="0" smtClean="0"/>
              <a:t>POI stands for “Poor Obfuscation Implementation”</a:t>
            </a:r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Excel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URL - 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poi.apache.org/download.html</a:t>
            </a:r>
            <a:endParaRPr lang="en-US" dirty="0" smtClean="0"/>
          </a:p>
          <a:p>
            <a:r>
              <a:rPr lang="en-US" altLang="en-US" dirty="0" smtClean="0"/>
              <a:t>Download the latest version of POI.</a:t>
            </a:r>
          </a:p>
          <a:p>
            <a:r>
              <a:rPr lang="en-US" altLang="en-US" dirty="0" smtClean="0"/>
              <a:t>Store it locally in your work station.</a:t>
            </a:r>
          </a:p>
          <a:p>
            <a:r>
              <a:rPr lang="en-US" altLang="en-US" dirty="0" smtClean="0"/>
              <a:t>Unzip it.</a:t>
            </a:r>
          </a:p>
          <a:p>
            <a:r>
              <a:rPr lang="en-US" altLang="en-US" dirty="0" smtClean="0"/>
              <a:t>In the Selenium Project, add all jar files from the POI root directory + </a:t>
            </a:r>
            <a:r>
              <a:rPr lang="en-US" altLang="en-US" dirty="0"/>
              <a:t>lib directory and </a:t>
            </a:r>
            <a:r>
              <a:rPr lang="en-US" altLang="en-US" dirty="0" err="1" smtClean="0"/>
              <a:t>ooxml</a:t>
            </a:r>
            <a:r>
              <a:rPr lang="en-US" altLang="en-US" dirty="0" smtClean="0"/>
              <a:t>-lib directory (Use the option Add External Jar)</a:t>
            </a:r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Downloading POI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Types of excel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62200"/>
            <a:ext cx="7010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To read and write to an excel, </a:t>
            </a:r>
            <a:r>
              <a:rPr lang="en-US" altLang="en-US" dirty="0" err="1" smtClean="0"/>
              <a:t>Apachi</a:t>
            </a:r>
            <a:r>
              <a:rPr lang="en-US" altLang="en-US" dirty="0" smtClean="0"/>
              <a:t> provides library POI.</a:t>
            </a:r>
          </a:p>
          <a:p>
            <a:r>
              <a:rPr lang="en-US" altLang="en-US" dirty="0" smtClean="0"/>
              <a:t>The library can handle both “</a:t>
            </a:r>
            <a:r>
              <a:rPr lang="en-US" altLang="en-US" dirty="0" err="1" smtClean="0"/>
              <a:t>xls</a:t>
            </a:r>
            <a:r>
              <a:rPr lang="en-US" altLang="en-US" dirty="0" smtClean="0"/>
              <a:t>” and “</a:t>
            </a:r>
            <a:r>
              <a:rPr lang="en-US" altLang="en-US" dirty="0" err="1" smtClean="0"/>
              <a:t>xlsx</a:t>
            </a:r>
            <a:r>
              <a:rPr lang="en-US" altLang="en-US" dirty="0" smtClean="0"/>
              <a:t>” file format of excel.</a:t>
            </a:r>
          </a:p>
          <a:p>
            <a:r>
              <a:rPr lang="en-US" altLang="en-US" dirty="0" smtClean="0"/>
              <a:t>List of Java Interface and Class in POI</a:t>
            </a:r>
          </a:p>
          <a:p>
            <a:pPr lvl="1"/>
            <a:r>
              <a:rPr lang="en-US" altLang="en-US" sz="2400" dirty="0" err="1"/>
              <a:t>XSSFWorkbook</a:t>
            </a:r>
            <a:r>
              <a:rPr lang="en-US" altLang="en-US" sz="2400" dirty="0"/>
              <a:t>: Is a class representation of XLSX file</a:t>
            </a:r>
            <a:r>
              <a:rPr lang="en-US" altLang="en-US" sz="2400" dirty="0" smtClean="0"/>
              <a:t>.</a:t>
            </a:r>
          </a:p>
          <a:p>
            <a:pPr lvl="1"/>
            <a:r>
              <a:rPr lang="en-US" sz="2400" dirty="0" err="1"/>
              <a:t>HSSFWorkbook</a:t>
            </a:r>
            <a:r>
              <a:rPr lang="en-US" sz="2400" dirty="0"/>
              <a:t>: Is a class representation of XLS file.</a:t>
            </a:r>
          </a:p>
          <a:p>
            <a:pPr lvl="1"/>
            <a:r>
              <a:rPr lang="en-US" sz="2400" dirty="0" err="1"/>
              <a:t>XSSFSheet</a:t>
            </a:r>
            <a:r>
              <a:rPr lang="en-US" sz="2400" dirty="0"/>
              <a:t>: Is a class representing a sheet in an XLSX file.</a:t>
            </a:r>
          </a:p>
          <a:p>
            <a:pPr lvl="1"/>
            <a:r>
              <a:rPr lang="en-US" sz="2400" dirty="0" err="1"/>
              <a:t>HSSFSheet</a:t>
            </a:r>
            <a:r>
              <a:rPr lang="en-US" sz="2400" dirty="0"/>
              <a:t>: Is a class representing a sheet in an XLS file.</a:t>
            </a:r>
          </a:p>
          <a:p>
            <a:pPr lvl="1"/>
            <a:r>
              <a:rPr lang="en-US" sz="2400" dirty="0" err="1"/>
              <a:t>XSSFRow</a:t>
            </a:r>
            <a:r>
              <a:rPr lang="en-US" sz="2400" dirty="0"/>
              <a:t>: Is a class representing a row in the sheet of XLSX </a:t>
            </a:r>
            <a:r>
              <a:rPr lang="en-US" sz="2400" dirty="0" smtClean="0"/>
              <a:t>file</a:t>
            </a:r>
          </a:p>
          <a:p>
            <a:pPr lvl="1"/>
            <a:r>
              <a:rPr lang="en-US" sz="2400" dirty="0" err="1"/>
              <a:t>HSSFRow</a:t>
            </a:r>
            <a:r>
              <a:rPr lang="en-US" sz="2400" dirty="0"/>
              <a:t>: Is a class representing a row in the sheet of XLS file.</a:t>
            </a:r>
          </a:p>
          <a:p>
            <a:pPr lvl="1"/>
            <a:r>
              <a:rPr lang="en-US" sz="2400" dirty="0" err="1"/>
              <a:t>XSSFCell</a:t>
            </a:r>
            <a:r>
              <a:rPr lang="en-US" sz="2400" dirty="0"/>
              <a:t>: Is a class representing a cell in a row of XLSX file.</a:t>
            </a:r>
          </a:p>
          <a:p>
            <a:pPr lvl="1"/>
            <a:r>
              <a:rPr lang="en-US" sz="2400" dirty="0" err="1"/>
              <a:t>HSSFCell</a:t>
            </a:r>
            <a:r>
              <a:rPr lang="en-US" sz="2400" dirty="0"/>
              <a:t>: Is a class representing a cell in a row of XLS file.</a:t>
            </a:r>
            <a:endParaRPr lang="en-US" altLang="en-US" sz="2400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Read or Write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Excel Sheet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933574"/>
            <a:ext cx="73914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/>
              <a:t>Download the code from 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github.com/sangramkswain/HCLPuneTraining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File name </a:t>
            </a:r>
            <a:r>
              <a:rPr lang="en-US" smtClean="0"/>
              <a:t>– ExcelManipulation.zip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5327</TotalTime>
  <Words>195</Words>
  <Application>Microsoft Office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413</cp:revision>
  <dcterms:created xsi:type="dcterms:W3CDTF">2006-08-16T00:00:00Z</dcterms:created>
  <dcterms:modified xsi:type="dcterms:W3CDTF">2018-07-16T06:51:13Z</dcterms:modified>
</cp:coreProperties>
</file>