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aveSubsetFonts="1">
  <p:sldMasterIdLst>
    <p:sldMasterId id="2147483648" r:id="rId1"/>
  </p:sldMasterIdLst>
  <p:notesMasterIdLst>
    <p:notesMasterId r:id="rId21"/>
  </p:notesMasterIdLst>
  <p:sldIdLst>
    <p:sldId id="256" r:id="rId2"/>
    <p:sldId id="275" r:id="rId3"/>
    <p:sldId id="277" r:id="rId4"/>
    <p:sldId id="297" r:id="rId5"/>
    <p:sldId id="298" r:id="rId6"/>
    <p:sldId id="299" r:id="rId7"/>
    <p:sldId id="300" r:id="rId8"/>
    <p:sldId id="301" r:id="rId9"/>
    <p:sldId id="302" r:id="rId10"/>
    <p:sldId id="303" r:id="rId11"/>
    <p:sldId id="304" r:id="rId12"/>
    <p:sldId id="305" r:id="rId13"/>
    <p:sldId id="306" r:id="rId14"/>
    <p:sldId id="307" r:id="rId15"/>
    <p:sldId id="308" r:id="rId16"/>
    <p:sldId id="309" r:id="rId17"/>
    <p:sldId id="310" r:id="rId18"/>
    <p:sldId id="311" r:id="rId19"/>
    <p:sldId id="259" r:id="rId20"/>
  </p:sldIdLst>
  <p:sldSz cx="14630400" cy="8229600"/>
  <p:notesSz cx="6858000" cy="9144000"/>
  <p:defaultTextStyle>
    <a:defPPr>
      <a:defRPr lang="en-US"/>
    </a:defPPr>
    <a:lvl1pPr marL="0" algn="l" defTabSz="1463040" rtl="0" eaLnBrk="1" latinLnBrk="0" hangingPunct="1">
      <a:defRPr sz="2900" kern="1200">
        <a:solidFill>
          <a:schemeClr val="tx1"/>
        </a:solidFill>
        <a:latin typeface="+mn-lt"/>
        <a:ea typeface="+mn-ea"/>
        <a:cs typeface="+mn-cs"/>
      </a:defRPr>
    </a:lvl1pPr>
    <a:lvl2pPr marL="731520" algn="l" defTabSz="1463040" rtl="0" eaLnBrk="1" latinLnBrk="0" hangingPunct="1">
      <a:defRPr sz="2900" kern="1200">
        <a:solidFill>
          <a:schemeClr val="tx1"/>
        </a:solidFill>
        <a:latin typeface="+mn-lt"/>
        <a:ea typeface="+mn-ea"/>
        <a:cs typeface="+mn-cs"/>
      </a:defRPr>
    </a:lvl2pPr>
    <a:lvl3pPr marL="1463040" algn="l" defTabSz="1463040" rtl="0" eaLnBrk="1" latinLnBrk="0" hangingPunct="1">
      <a:defRPr sz="2900" kern="1200">
        <a:solidFill>
          <a:schemeClr val="tx1"/>
        </a:solidFill>
        <a:latin typeface="+mn-lt"/>
        <a:ea typeface="+mn-ea"/>
        <a:cs typeface="+mn-cs"/>
      </a:defRPr>
    </a:lvl3pPr>
    <a:lvl4pPr marL="2194560" algn="l" defTabSz="1463040" rtl="0" eaLnBrk="1" latinLnBrk="0" hangingPunct="1">
      <a:defRPr sz="2900" kern="1200">
        <a:solidFill>
          <a:schemeClr val="tx1"/>
        </a:solidFill>
        <a:latin typeface="+mn-lt"/>
        <a:ea typeface="+mn-ea"/>
        <a:cs typeface="+mn-cs"/>
      </a:defRPr>
    </a:lvl4pPr>
    <a:lvl5pPr marL="2926080" algn="l" defTabSz="1463040" rtl="0" eaLnBrk="1" latinLnBrk="0" hangingPunct="1">
      <a:defRPr sz="2900" kern="1200">
        <a:solidFill>
          <a:schemeClr val="tx1"/>
        </a:solidFill>
        <a:latin typeface="+mn-lt"/>
        <a:ea typeface="+mn-ea"/>
        <a:cs typeface="+mn-cs"/>
      </a:defRPr>
    </a:lvl5pPr>
    <a:lvl6pPr marL="3657600" algn="l" defTabSz="1463040" rtl="0" eaLnBrk="1" latinLnBrk="0" hangingPunct="1">
      <a:defRPr sz="2900" kern="1200">
        <a:solidFill>
          <a:schemeClr val="tx1"/>
        </a:solidFill>
        <a:latin typeface="+mn-lt"/>
        <a:ea typeface="+mn-ea"/>
        <a:cs typeface="+mn-cs"/>
      </a:defRPr>
    </a:lvl6pPr>
    <a:lvl7pPr marL="4389120" algn="l" defTabSz="1463040" rtl="0" eaLnBrk="1" latinLnBrk="0" hangingPunct="1">
      <a:defRPr sz="2900" kern="1200">
        <a:solidFill>
          <a:schemeClr val="tx1"/>
        </a:solidFill>
        <a:latin typeface="+mn-lt"/>
        <a:ea typeface="+mn-ea"/>
        <a:cs typeface="+mn-cs"/>
      </a:defRPr>
    </a:lvl7pPr>
    <a:lvl8pPr marL="5120640" algn="l" defTabSz="1463040" rtl="0" eaLnBrk="1" latinLnBrk="0" hangingPunct="1">
      <a:defRPr sz="2900" kern="1200">
        <a:solidFill>
          <a:schemeClr val="tx1"/>
        </a:solidFill>
        <a:latin typeface="+mn-lt"/>
        <a:ea typeface="+mn-ea"/>
        <a:cs typeface="+mn-cs"/>
      </a:defRPr>
    </a:lvl8pPr>
    <a:lvl9pPr marL="5852160" algn="l" defTabSz="1463040" rtl="0" eaLnBrk="1" latinLnBrk="0" hangingPunct="1">
      <a:defRPr sz="2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AC35"/>
    <a:srgbClr val="30AFCF"/>
    <a:srgbClr val="1CABAA"/>
    <a:srgbClr val="0752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39" autoAdjust="0"/>
    <p:restoredTop sz="94671" autoAdjust="0"/>
  </p:normalViewPr>
  <p:slideViewPr>
    <p:cSldViewPr>
      <p:cViewPr varScale="1">
        <p:scale>
          <a:sx n="58" d="100"/>
          <a:sy n="58" d="100"/>
        </p:scale>
        <p:origin x="762" y="78"/>
      </p:cViewPr>
      <p:guideLst>
        <p:guide orient="horz" pos="2592"/>
        <p:guide pos="4608"/>
      </p:guideLst>
    </p:cSldViewPr>
  </p:slideViewPr>
  <p:outlineViewPr>
    <p:cViewPr>
      <p:scale>
        <a:sx n="33" d="100"/>
        <a:sy n="33" d="100"/>
      </p:scale>
      <p:origin x="0" y="597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Sheet1!$B$1</c:f>
              <c:strCache>
                <c:ptCount val="1"/>
                <c:pt idx="0">
                  <c:v>Series 1</c:v>
                </c:pt>
              </c:strCache>
            </c:strRef>
          </c:tx>
          <c:spPr>
            <a:solidFill>
              <a:srgbClr val="30AFCF"/>
            </a:solidFill>
          </c:spPr>
          <c:invertIfNegative val="0"/>
          <c:cat>
            <c:strRef>
              <c:f>Sheet1!$A$2:$A$5</c:f>
              <c:strCache>
                <c:ptCount val="4"/>
                <c:pt idx="0">
                  <c:v>Category 1</c:v>
                </c:pt>
                <c:pt idx="1">
                  <c:v>Category 2</c:v>
                </c:pt>
                <c:pt idx="2">
                  <c:v>Category 3</c:v>
                </c:pt>
                <c:pt idx="3">
                  <c:v>Category 4</c:v>
                </c:pt>
              </c:strCache>
            </c:strRef>
          </c:cat>
          <c:val>
            <c:numRef>
              <c:f>Sheet1!$B$2:$B$5</c:f>
              <c:numCache>
                <c:formatCode>0</c:formatCode>
                <c:ptCount val="4"/>
                <c:pt idx="0">
                  <c:v>4.3</c:v>
                </c:pt>
                <c:pt idx="1">
                  <c:v>2.5</c:v>
                </c:pt>
                <c:pt idx="2">
                  <c:v>3.5</c:v>
                </c:pt>
                <c:pt idx="3">
                  <c:v>4.5</c:v>
                </c:pt>
              </c:numCache>
            </c:numRef>
          </c:val>
          <c:extLst>
            <c:ext xmlns:c16="http://schemas.microsoft.com/office/drawing/2014/chart" uri="{C3380CC4-5D6E-409C-BE32-E72D297353CC}">
              <c16:uniqueId val="{00000000-6432-4466-9ABA-42C2594F4569}"/>
            </c:ext>
          </c:extLst>
        </c:ser>
        <c:ser>
          <c:idx val="1"/>
          <c:order val="1"/>
          <c:tx>
            <c:strRef>
              <c:f>Sheet1!$C$1</c:f>
              <c:strCache>
                <c:ptCount val="1"/>
                <c:pt idx="0">
                  <c:v>Series 2</c:v>
                </c:pt>
              </c:strCache>
            </c:strRef>
          </c:tx>
          <c:spPr>
            <a:solidFill>
              <a:srgbClr val="F1AC35"/>
            </a:solidFill>
          </c:spPr>
          <c:invertIfNegative val="0"/>
          <c:cat>
            <c:strRef>
              <c:f>Sheet1!$A$2:$A$5</c:f>
              <c:strCache>
                <c:ptCount val="4"/>
                <c:pt idx="0">
                  <c:v>Category 1</c:v>
                </c:pt>
                <c:pt idx="1">
                  <c:v>Category 2</c:v>
                </c:pt>
                <c:pt idx="2">
                  <c:v>Category 3</c:v>
                </c:pt>
                <c:pt idx="3">
                  <c:v>Category 4</c:v>
                </c:pt>
              </c:strCache>
            </c:strRef>
          </c:cat>
          <c:val>
            <c:numRef>
              <c:f>Sheet1!$C$2:$C$5</c:f>
              <c:numCache>
                <c:formatCode>0</c:formatCode>
                <c:ptCount val="4"/>
                <c:pt idx="0">
                  <c:v>2.4</c:v>
                </c:pt>
                <c:pt idx="1">
                  <c:v>4.4000000000000004</c:v>
                </c:pt>
                <c:pt idx="2">
                  <c:v>1.8</c:v>
                </c:pt>
                <c:pt idx="3">
                  <c:v>2.8</c:v>
                </c:pt>
              </c:numCache>
            </c:numRef>
          </c:val>
          <c:extLst>
            <c:ext xmlns:c16="http://schemas.microsoft.com/office/drawing/2014/chart" uri="{C3380CC4-5D6E-409C-BE32-E72D297353CC}">
              <c16:uniqueId val="{00000001-6432-4466-9ABA-42C2594F4569}"/>
            </c:ext>
          </c:extLst>
        </c:ser>
        <c:ser>
          <c:idx val="2"/>
          <c:order val="2"/>
          <c:tx>
            <c:strRef>
              <c:f>Sheet1!$D$1</c:f>
              <c:strCache>
                <c:ptCount val="1"/>
                <c:pt idx="0">
                  <c:v>Series 3</c:v>
                </c:pt>
              </c:strCache>
            </c:strRef>
          </c:tx>
          <c:spPr>
            <a:solidFill>
              <a:schemeClr val="bg1">
                <a:lumMod val="50000"/>
              </a:schemeClr>
            </a:solidFill>
          </c:spPr>
          <c:invertIfNegative val="0"/>
          <c:cat>
            <c:strRef>
              <c:f>Sheet1!$A$2:$A$5</c:f>
              <c:strCache>
                <c:ptCount val="4"/>
                <c:pt idx="0">
                  <c:v>Category 1</c:v>
                </c:pt>
                <c:pt idx="1">
                  <c:v>Category 2</c:v>
                </c:pt>
                <c:pt idx="2">
                  <c:v>Category 3</c:v>
                </c:pt>
                <c:pt idx="3">
                  <c:v>Category 4</c:v>
                </c:pt>
              </c:strCache>
            </c:strRef>
          </c:cat>
          <c:val>
            <c:numRef>
              <c:f>Sheet1!$D$2:$D$5</c:f>
              <c:numCache>
                <c:formatCode>0</c:formatCode>
                <c:ptCount val="4"/>
                <c:pt idx="0">
                  <c:v>2</c:v>
                </c:pt>
                <c:pt idx="1">
                  <c:v>2</c:v>
                </c:pt>
                <c:pt idx="2">
                  <c:v>3</c:v>
                </c:pt>
                <c:pt idx="3">
                  <c:v>5</c:v>
                </c:pt>
              </c:numCache>
            </c:numRef>
          </c:val>
          <c:extLst>
            <c:ext xmlns:c16="http://schemas.microsoft.com/office/drawing/2014/chart" uri="{C3380CC4-5D6E-409C-BE32-E72D297353CC}">
              <c16:uniqueId val="{00000002-6432-4466-9ABA-42C2594F4569}"/>
            </c:ext>
          </c:extLst>
        </c:ser>
        <c:dLbls>
          <c:showLegendKey val="0"/>
          <c:showVal val="0"/>
          <c:showCatName val="0"/>
          <c:showSerName val="0"/>
          <c:showPercent val="0"/>
          <c:showBubbleSize val="0"/>
        </c:dLbls>
        <c:gapWidth val="150"/>
        <c:shape val="box"/>
        <c:axId val="345028968"/>
        <c:axId val="345029360"/>
        <c:axId val="0"/>
      </c:bar3DChart>
      <c:catAx>
        <c:axId val="345028968"/>
        <c:scaling>
          <c:orientation val="minMax"/>
        </c:scaling>
        <c:delete val="0"/>
        <c:axPos val="b"/>
        <c:numFmt formatCode="General" sourceLinked="0"/>
        <c:majorTickMark val="out"/>
        <c:minorTickMark val="none"/>
        <c:tickLblPos val="nextTo"/>
        <c:crossAx val="345029360"/>
        <c:crosses val="autoZero"/>
        <c:auto val="1"/>
        <c:lblAlgn val="ctr"/>
        <c:lblOffset val="100"/>
        <c:noMultiLvlLbl val="0"/>
      </c:catAx>
      <c:valAx>
        <c:axId val="345029360"/>
        <c:scaling>
          <c:orientation val="minMax"/>
        </c:scaling>
        <c:delete val="1"/>
        <c:axPos val="l"/>
        <c:majorGridlines/>
        <c:numFmt formatCode="0" sourceLinked="1"/>
        <c:majorTickMark val="out"/>
        <c:minorTickMark val="none"/>
        <c:tickLblPos val="nextTo"/>
        <c:crossAx val="345028968"/>
        <c:crosses val="autoZero"/>
        <c:crossBetween val="between"/>
      </c:valAx>
    </c:plotArea>
    <c:legend>
      <c:legendPos val="r"/>
      <c:overlay val="0"/>
    </c:legend>
    <c:plotVisOnly val="1"/>
    <c:dispBlanksAs val="gap"/>
    <c:showDLblsOverMax val="0"/>
  </c:chart>
  <c:txPr>
    <a:bodyPr/>
    <a:lstStyle/>
    <a:p>
      <a:pPr>
        <a:defRPr sz="1800">
          <a:latin typeface="Arial" panose="020B0604020202020204" pitchFamily="34" charset="0"/>
          <a:cs typeface="Arial" panose="020B0604020202020204" pitchFamily="34" charset="0"/>
        </a:defRPr>
      </a:pPr>
      <a:endParaRPr lang="en-US"/>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txPr>
        <a:bodyPr/>
        <a:lstStyle/>
        <a:p>
          <a:pPr>
            <a:defRPr>
              <a:latin typeface="Arial" panose="020B0604020202020204" pitchFamily="34" charset="0"/>
              <a:cs typeface="Arial" panose="020B0604020202020204" pitchFamily="34" charset="0"/>
            </a:defRPr>
          </a:pPr>
          <a:endParaRPr lang="en-US"/>
        </a:p>
      </c:txPr>
    </c:title>
    <c:autoTitleDeleted val="0"/>
    <c:view3D>
      <c:rotX val="30"/>
      <c:rotY val="0"/>
      <c:rAngAx val="0"/>
    </c:view3D>
    <c:floor>
      <c:thickness val="0"/>
    </c:floor>
    <c:sideWall>
      <c:thickness val="0"/>
    </c:sideWall>
    <c:backWall>
      <c:thickness val="0"/>
    </c:backWall>
    <c:plotArea>
      <c:layout/>
      <c:pie3DChart>
        <c:varyColors val="1"/>
        <c:ser>
          <c:idx val="0"/>
          <c:order val="0"/>
          <c:tx>
            <c:strRef>
              <c:f>Sheet1!$B$1</c:f>
              <c:strCache>
                <c:ptCount val="1"/>
                <c:pt idx="0">
                  <c:v>Sales</c:v>
                </c:pt>
              </c:strCache>
            </c:strRef>
          </c:tx>
          <c:dPt>
            <c:idx val="0"/>
            <c:bubble3D val="0"/>
            <c:spPr>
              <a:solidFill>
                <a:srgbClr val="30AFCF"/>
              </a:solidFill>
            </c:spPr>
            <c:extLst>
              <c:ext xmlns:c16="http://schemas.microsoft.com/office/drawing/2014/chart" uri="{C3380CC4-5D6E-409C-BE32-E72D297353CC}">
                <c16:uniqueId val="{00000001-7AF7-4E66-8375-4E881B6DB469}"/>
              </c:ext>
            </c:extLst>
          </c:dPt>
          <c:dPt>
            <c:idx val="1"/>
            <c:bubble3D val="0"/>
            <c:spPr>
              <a:solidFill>
                <a:srgbClr val="F1AC35"/>
              </a:solidFill>
            </c:spPr>
            <c:extLst>
              <c:ext xmlns:c16="http://schemas.microsoft.com/office/drawing/2014/chart" uri="{C3380CC4-5D6E-409C-BE32-E72D297353CC}">
                <c16:uniqueId val="{00000003-7AF7-4E66-8375-4E881B6DB469}"/>
              </c:ext>
            </c:extLst>
          </c:dPt>
          <c:dPt>
            <c:idx val="2"/>
            <c:bubble3D val="0"/>
            <c:spPr>
              <a:solidFill>
                <a:schemeClr val="bg1">
                  <a:lumMod val="50000"/>
                </a:schemeClr>
              </a:solidFill>
            </c:spPr>
            <c:extLst>
              <c:ext xmlns:c16="http://schemas.microsoft.com/office/drawing/2014/chart" uri="{C3380CC4-5D6E-409C-BE32-E72D297353CC}">
                <c16:uniqueId val="{00000005-7AF7-4E66-8375-4E881B6DB469}"/>
              </c:ext>
            </c:extLst>
          </c:dPt>
          <c:cat>
            <c:strRef>
              <c:f>Sheet1!$A$2:$A$4</c:f>
              <c:strCache>
                <c:ptCount val="3"/>
                <c:pt idx="0">
                  <c:v>1st Qtr</c:v>
                </c:pt>
                <c:pt idx="1">
                  <c:v>2nd Qtr</c:v>
                </c:pt>
                <c:pt idx="2">
                  <c:v>3rd Qtr</c:v>
                </c:pt>
              </c:strCache>
            </c:strRef>
          </c:cat>
          <c:val>
            <c:numRef>
              <c:f>Sheet1!$B$2:$B$4</c:f>
              <c:numCache>
                <c:formatCode>General</c:formatCode>
                <c:ptCount val="3"/>
                <c:pt idx="0">
                  <c:v>8.1999999999999993</c:v>
                </c:pt>
                <c:pt idx="1">
                  <c:v>3.2</c:v>
                </c:pt>
                <c:pt idx="2">
                  <c:v>1.4</c:v>
                </c:pt>
              </c:numCache>
            </c:numRef>
          </c:val>
          <c:extLst>
            <c:ext xmlns:c16="http://schemas.microsoft.com/office/drawing/2014/chart" uri="{C3380CC4-5D6E-409C-BE32-E72D297353CC}">
              <c16:uniqueId val="{00000006-7AF7-4E66-8375-4E881B6DB469}"/>
            </c:ext>
          </c:extLst>
        </c:ser>
        <c:dLbls>
          <c:showLegendKey val="0"/>
          <c:showVal val="0"/>
          <c:showCatName val="0"/>
          <c:showSerName val="0"/>
          <c:showPercent val="0"/>
          <c:showBubbleSize val="0"/>
          <c:showLeaderLines val="1"/>
        </c:dLbls>
      </c:pie3DChart>
    </c:plotArea>
    <c:legend>
      <c:legendPos val="r"/>
      <c:overlay val="0"/>
      <c:txPr>
        <a:bodyPr/>
        <a:lstStyle/>
        <a:p>
          <a:pPr>
            <a:defRPr>
              <a:latin typeface="Arial" panose="020B0604020202020204" pitchFamily="34" charset="0"/>
              <a:cs typeface="Arial" panose="020B0604020202020204" pitchFamily="34" charset="0"/>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B6CCD9-966E-4D72-9887-37EF8B605BA7}" type="doc">
      <dgm:prSet loTypeId="urn:microsoft.com/office/officeart/2005/8/layout/arrow2" loCatId="process" qsTypeId="urn:microsoft.com/office/officeart/2005/8/quickstyle/simple1" qsCatId="simple" csTypeId="urn:microsoft.com/office/officeart/2005/8/colors/accent1_2" csCatId="accent1" phldr="0"/>
      <dgm:spPr/>
    </dgm:pt>
    <dgm:pt modelId="{1F10D707-8F86-4B73-91C9-7C6C18037862}">
      <dgm:prSet phldrT="[Text]" phldr="1" custT="1"/>
      <dgm:spPr/>
      <dgm:t>
        <a:bodyPr/>
        <a:lstStyle/>
        <a:p>
          <a:endParaRPr lang="en-US" sz="3200" dirty="0">
            <a:latin typeface="Arial" panose="020B0604020202020204" pitchFamily="34" charset="0"/>
            <a:cs typeface="Arial" panose="020B0604020202020204" pitchFamily="34" charset="0"/>
          </a:endParaRPr>
        </a:p>
      </dgm:t>
    </dgm:pt>
    <dgm:pt modelId="{8727F9AD-4535-4081-ABFF-ED16E952EA06}" type="parTrans" cxnId="{BC954AA3-F572-442A-ABBB-F42135649F5D}">
      <dgm:prSet/>
      <dgm:spPr/>
      <dgm:t>
        <a:bodyPr/>
        <a:lstStyle/>
        <a:p>
          <a:endParaRPr lang="en-US"/>
        </a:p>
      </dgm:t>
    </dgm:pt>
    <dgm:pt modelId="{F9392DEA-C5CF-4894-8FA4-AADB5E8E6E7F}" type="sibTrans" cxnId="{BC954AA3-F572-442A-ABBB-F42135649F5D}">
      <dgm:prSet/>
      <dgm:spPr/>
      <dgm:t>
        <a:bodyPr/>
        <a:lstStyle/>
        <a:p>
          <a:endParaRPr lang="en-US"/>
        </a:p>
      </dgm:t>
    </dgm:pt>
    <dgm:pt modelId="{3595B359-C71E-478F-814F-217632FB7FF5}">
      <dgm:prSet phldrT="[Text]" phldr="1" custT="1"/>
      <dgm:spPr/>
      <dgm:t>
        <a:bodyPr/>
        <a:lstStyle/>
        <a:p>
          <a:endParaRPr lang="en-US" sz="3200" dirty="0">
            <a:latin typeface="Arial" panose="020B0604020202020204" pitchFamily="34" charset="0"/>
            <a:cs typeface="Arial" panose="020B0604020202020204" pitchFamily="34" charset="0"/>
          </a:endParaRPr>
        </a:p>
      </dgm:t>
    </dgm:pt>
    <dgm:pt modelId="{4C566F51-3685-46ED-B63D-C149964B0088}" type="parTrans" cxnId="{6A45B8E9-CAE6-47BF-9A0E-13849E5255C8}">
      <dgm:prSet/>
      <dgm:spPr/>
      <dgm:t>
        <a:bodyPr/>
        <a:lstStyle/>
        <a:p>
          <a:endParaRPr lang="en-US"/>
        </a:p>
      </dgm:t>
    </dgm:pt>
    <dgm:pt modelId="{BE046B8C-C6DA-49FE-A207-2E09819897BF}" type="sibTrans" cxnId="{6A45B8E9-CAE6-47BF-9A0E-13849E5255C8}">
      <dgm:prSet/>
      <dgm:spPr/>
      <dgm:t>
        <a:bodyPr/>
        <a:lstStyle/>
        <a:p>
          <a:endParaRPr lang="en-US"/>
        </a:p>
      </dgm:t>
    </dgm:pt>
    <dgm:pt modelId="{F0225F02-F800-49ED-8E75-C8653A671D87}">
      <dgm:prSet phldrT="[Text]" phldr="1" custT="1"/>
      <dgm:spPr/>
      <dgm:t>
        <a:bodyPr/>
        <a:lstStyle/>
        <a:p>
          <a:endParaRPr lang="en-US" sz="3200" dirty="0">
            <a:latin typeface="Arial" panose="020B0604020202020204" pitchFamily="34" charset="0"/>
            <a:cs typeface="Arial" panose="020B0604020202020204" pitchFamily="34" charset="0"/>
          </a:endParaRPr>
        </a:p>
      </dgm:t>
    </dgm:pt>
    <dgm:pt modelId="{9AEDF4A9-C69B-4430-84AD-65D0CAD124C9}" type="parTrans" cxnId="{B53BFCDC-50E1-4728-8B98-09F31DCFA3A8}">
      <dgm:prSet/>
      <dgm:spPr/>
      <dgm:t>
        <a:bodyPr/>
        <a:lstStyle/>
        <a:p>
          <a:endParaRPr lang="en-US"/>
        </a:p>
      </dgm:t>
    </dgm:pt>
    <dgm:pt modelId="{4FE4A6A4-E9F1-4FBA-967E-A4D00F4869BB}" type="sibTrans" cxnId="{B53BFCDC-50E1-4728-8B98-09F31DCFA3A8}">
      <dgm:prSet/>
      <dgm:spPr/>
      <dgm:t>
        <a:bodyPr/>
        <a:lstStyle/>
        <a:p>
          <a:endParaRPr lang="en-US"/>
        </a:p>
      </dgm:t>
    </dgm:pt>
    <dgm:pt modelId="{64689FFF-283B-40D2-BFC2-0F36A6CD0FFC}" type="pres">
      <dgm:prSet presAssocID="{26B6CCD9-966E-4D72-9887-37EF8B605BA7}" presName="arrowDiagram" presStyleCnt="0">
        <dgm:presLayoutVars>
          <dgm:chMax val="5"/>
          <dgm:dir/>
          <dgm:resizeHandles val="exact"/>
        </dgm:presLayoutVars>
      </dgm:prSet>
      <dgm:spPr/>
    </dgm:pt>
    <dgm:pt modelId="{68CC1781-C66A-451D-994A-C750FD3D5FD9}" type="pres">
      <dgm:prSet presAssocID="{26B6CCD9-966E-4D72-9887-37EF8B605BA7}" presName="arrow" presStyleLbl="bgShp" presStyleIdx="0" presStyleCnt="1"/>
      <dgm:spPr>
        <a:solidFill>
          <a:srgbClr val="30AFCF"/>
        </a:solidFill>
      </dgm:spPr>
    </dgm:pt>
    <dgm:pt modelId="{C2C41AB0-6FFF-4517-A1E1-570A7A74C3DA}" type="pres">
      <dgm:prSet presAssocID="{26B6CCD9-966E-4D72-9887-37EF8B605BA7}" presName="arrowDiagram3" presStyleCnt="0"/>
      <dgm:spPr/>
    </dgm:pt>
    <dgm:pt modelId="{0EE0E736-2EE2-4B16-A633-64BB61E944B9}" type="pres">
      <dgm:prSet presAssocID="{1F10D707-8F86-4B73-91C9-7C6C18037862}" presName="bullet3a" presStyleLbl="node1" presStyleIdx="0" presStyleCnt="3"/>
      <dgm:spPr>
        <a:solidFill>
          <a:srgbClr val="F1AC35"/>
        </a:solidFill>
      </dgm:spPr>
    </dgm:pt>
    <dgm:pt modelId="{FA04102C-3DA5-4025-A97A-87585B462707}" type="pres">
      <dgm:prSet presAssocID="{1F10D707-8F86-4B73-91C9-7C6C18037862}" presName="textBox3a" presStyleLbl="revTx" presStyleIdx="0" presStyleCnt="3">
        <dgm:presLayoutVars>
          <dgm:bulletEnabled val="1"/>
        </dgm:presLayoutVars>
      </dgm:prSet>
      <dgm:spPr/>
      <dgm:t>
        <a:bodyPr/>
        <a:lstStyle/>
        <a:p>
          <a:endParaRPr lang="en-US"/>
        </a:p>
      </dgm:t>
    </dgm:pt>
    <dgm:pt modelId="{F56C7CA2-6894-491C-8F22-955892C0D230}" type="pres">
      <dgm:prSet presAssocID="{3595B359-C71E-478F-814F-217632FB7FF5}" presName="bullet3b" presStyleLbl="node1" presStyleIdx="1" presStyleCnt="3"/>
      <dgm:spPr>
        <a:solidFill>
          <a:srgbClr val="F1AC35"/>
        </a:solidFill>
      </dgm:spPr>
    </dgm:pt>
    <dgm:pt modelId="{53CACC30-D3F1-47E7-9F44-C935622DE26B}" type="pres">
      <dgm:prSet presAssocID="{3595B359-C71E-478F-814F-217632FB7FF5}" presName="textBox3b" presStyleLbl="revTx" presStyleIdx="1" presStyleCnt="3">
        <dgm:presLayoutVars>
          <dgm:bulletEnabled val="1"/>
        </dgm:presLayoutVars>
      </dgm:prSet>
      <dgm:spPr/>
      <dgm:t>
        <a:bodyPr/>
        <a:lstStyle/>
        <a:p>
          <a:endParaRPr lang="en-US"/>
        </a:p>
      </dgm:t>
    </dgm:pt>
    <dgm:pt modelId="{68B03C2E-B961-41B4-9597-3FB3D0E7231D}" type="pres">
      <dgm:prSet presAssocID="{F0225F02-F800-49ED-8E75-C8653A671D87}" presName="bullet3c" presStyleLbl="node1" presStyleIdx="2" presStyleCnt="3"/>
      <dgm:spPr>
        <a:solidFill>
          <a:srgbClr val="F1AC35"/>
        </a:solidFill>
      </dgm:spPr>
    </dgm:pt>
    <dgm:pt modelId="{04A35F76-AA18-419B-988A-8E3AB96A8D67}" type="pres">
      <dgm:prSet presAssocID="{F0225F02-F800-49ED-8E75-C8653A671D87}" presName="textBox3c" presStyleLbl="revTx" presStyleIdx="2" presStyleCnt="3">
        <dgm:presLayoutVars>
          <dgm:bulletEnabled val="1"/>
        </dgm:presLayoutVars>
      </dgm:prSet>
      <dgm:spPr/>
      <dgm:t>
        <a:bodyPr/>
        <a:lstStyle/>
        <a:p>
          <a:endParaRPr lang="en-US"/>
        </a:p>
      </dgm:t>
    </dgm:pt>
  </dgm:ptLst>
  <dgm:cxnLst>
    <dgm:cxn modelId="{595ECA67-65C2-4450-8C78-A692CF15B09E}" type="presOf" srcId="{26B6CCD9-966E-4D72-9887-37EF8B605BA7}" destId="{64689FFF-283B-40D2-BFC2-0F36A6CD0FFC}" srcOrd="0" destOrd="0" presId="urn:microsoft.com/office/officeart/2005/8/layout/arrow2"/>
    <dgm:cxn modelId="{B53BFCDC-50E1-4728-8B98-09F31DCFA3A8}" srcId="{26B6CCD9-966E-4D72-9887-37EF8B605BA7}" destId="{F0225F02-F800-49ED-8E75-C8653A671D87}" srcOrd="2" destOrd="0" parTransId="{9AEDF4A9-C69B-4430-84AD-65D0CAD124C9}" sibTransId="{4FE4A6A4-E9F1-4FBA-967E-A4D00F4869BB}"/>
    <dgm:cxn modelId="{BC954AA3-F572-442A-ABBB-F42135649F5D}" srcId="{26B6CCD9-966E-4D72-9887-37EF8B605BA7}" destId="{1F10D707-8F86-4B73-91C9-7C6C18037862}" srcOrd="0" destOrd="0" parTransId="{8727F9AD-4535-4081-ABFF-ED16E952EA06}" sibTransId="{F9392DEA-C5CF-4894-8FA4-AADB5E8E6E7F}"/>
    <dgm:cxn modelId="{B0356454-0E5A-4CEB-8A50-21663B25A777}" type="presOf" srcId="{3595B359-C71E-478F-814F-217632FB7FF5}" destId="{53CACC30-D3F1-47E7-9F44-C935622DE26B}" srcOrd="0" destOrd="0" presId="urn:microsoft.com/office/officeart/2005/8/layout/arrow2"/>
    <dgm:cxn modelId="{6A45B8E9-CAE6-47BF-9A0E-13849E5255C8}" srcId="{26B6CCD9-966E-4D72-9887-37EF8B605BA7}" destId="{3595B359-C71E-478F-814F-217632FB7FF5}" srcOrd="1" destOrd="0" parTransId="{4C566F51-3685-46ED-B63D-C149964B0088}" sibTransId="{BE046B8C-C6DA-49FE-A207-2E09819897BF}"/>
    <dgm:cxn modelId="{8AF2B5B8-27E7-4AEC-98E7-94EE09D107F6}" type="presOf" srcId="{F0225F02-F800-49ED-8E75-C8653A671D87}" destId="{04A35F76-AA18-419B-988A-8E3AB96A8D67}" srcOrd="0" destOrd="0" presId="urn:microsoft.com/office/officeart/2005/8/layout/arrow2"/>
    <dgm:cxn modelId="{7B936215-81FC-46C4-AB25-CBE68FE839DA}" type="presOf" srcId="{1F10D707-8F86-4B73-91C9-7C6C18037862}" destId="{FA04102C-3DA5-4025-A97A-87585B462707}" srcOrd="0" destOrd="0" presId="urn:microsoft.com/office/officeart/2005/8/layout/arrow2"/>
    <dgm:cxn modelId="{01C90160-962D-4E63-8E73-8724CC128F7B}" type="presParOf" srcId="{64689FFF-283B-40D2-BFC2-0F36A6CD0FFC}" destId="{68CC1781-C66A-451D-994A-C750FD3D5FD9}" srcOrd="0" destOrd="0" presId="urn:microsoft.com/office/officeart/2005/8/layout/arrow2"/>
    <dgm:cxn modelId="{8468F8F5-93E1-4497-B00A-21D6F813AAD5}" type="presParOf" srcId="{64689FFF-283B-40D2-BFC2-0F36A6CD0FFC}" destId="{C2C41AB0-6FFF-4517-A1E1-570A7A74C3DA}" srcOrd="1" destOrd="0" presId="urn:microsoft.com/office/officeart/2005/8/layout/arrow2"/>
    <dgm:cxn modelId="{C20C6F08-53D4-4A4E-AC7D-48FC6D37D875}" type="presParOf" srcId="{C2C41AB0-6FFF-4517-A1E1-570A7A74C3DA}" destId="{0EE0E736-2EE2-4B16-A633-64BB61E944B9}" srcOrd="0" destOrd="0" presId="urn:microsoft.com/office/officeart/2005/8/layout/arrow2"/>
    <dgm:cxn modelId="{33E98BAC-A60A-4A8C-B6C1-09536249BD75}" type="presParOf" srcId="{C2C41AB0-6FFF-4517-A1E1-570A7A74C3DA}" destId="{FA04102C-3DA5-4025-A97A-87585B462707}" srcOrd="1" destOrd="0" presId="urn:microsoft.com/office/officeart/2005/8/layout/arrow2"/>
    <dgm:cxn modelId="{661F1395-6716-47BD-A28C-DF35A7D93D15}" type="presParOf" srcId="{C2C41AB0-6FFF-4517-A1E1-570A7A74C3DA}" destId="{F56C7CA2-6894-491C-8F22-955892C0D230}" srcOrd="2" destOrd="0" presId="urn:microsoft.com/office/officeart/2005/8/layout/arrow2"/>
    <dgm:cxn modelId="{5DEA86EB-6879-4E69-95F5-DA70D96A2D60}" type="presParOf" srcId="{C2C41AB0-6FFF-4517-A1E1-570A7A74C3DA}" destId="{53CACC30-D3F1-47E7-9F44-C935622DE26B}" srcOrd="3" destOrd="0" presId="urn:microsoft.com/office/officeart/2005/8/layout/arrow2"/>
    <dgm:cxn modelId="{696CFF29-536C-4C53-BA96-A821319A455B}" type="presParOf" srcId="{C2C41AB0-6FFF-4517-A1E1-570A7A74C3DA}" destId="{68B03C2E-B961-41B4-9597-3FB3D0E7231D}" srcOrd="4" destOrd="0" presId="urn:microsoft.com/office/officeart/2005/8/layout/arrow2"/>
    <dgm:cxn modelId="{8373203F-031A-40EB-B4C1-33AEEF706EEE}" type="presParOf" srcId="{C2C41AB0-6FFF-4517-A1E1-570A7A74C3DA}" destId="{04A35F76-AA18-419B-988A-8E3AB96A8D67}" srcOrd="5"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CC1781-C66A-451D-994A-C750FD3D5FD9}">
      <dsp:nvSpPr>
        <dsp:cNvPr id="0" name=""/>
        <dsp:cNvSpPr/>
      </dsp:nvSpPr>
      <dsp:spPr>
        <a:xfrm>
          <a:off x="0" y="157162"/>
          <a:ext cx="7543800" cy="4714875"/>
        </a:xfrm>
        <a:prstGeom prst="swooshArrow">
          <a:avLst>
            <a:gd name="adj1" fmla="val 25000"/>
            <a:gd name="adj2" fmla="val 25000"/>
          </a:avLst>
        </a:prstGeom>
        <a:solidFill>
          <a:srgbClr val="30AFCF"/>
        </a:solidFill>
        <a:ln>
          <a:noFill/>
        </a:ln>
        <a:effectLst/>
      </dsp:spPr>
      <dsp:style>
        <a:lnRef idx="0">
          <a:scrgbClr r="0" g="0" b="0"/>
        </a:lnRef>
        <a:fillRef idx="1">
          <a:scrgbClr r="0" g="0" b="0"/>
        </a:fillRef>
        <a:effectRef idx="0">
          <a:scrgbClr r="0" g="0" b="0"/>
        </a:effectRef>
        <a:fontRef idx="minor"/>
      </dsp:style>
    </dsp:sp>
    <dsp:sp modelId="{0EE0E736-2EE2-4B16-A633-64BB61E944B9}">
      <dsp:nvSpPr>
        <dsp:cNvPr id="0" name=""/>
        <dsp:cNvSpPr/>
      </dsp:nvSpPr>
      <dsp:spPr>
        <a:xfrm>
          <a:off x="958062" y="3411369"/>
          <a:ext cx="196138" cy="196138"/>
        </a:xfrm>
        <a:prstGeom prst="ellipse">
          <a:avLst/>
        </a:prstGeom>
        <a:solidFill>
          <a:srgbClr val="F1AC3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04102C-3DA5-4025-A97A-87585B462707}">
      <dsp:nvSpPr>
        <dsp:cNvPr id="0" name=""/>
        <dsp:cNvSpPr/>
      </dsp:nvSpPr>
      <dsp:spPr>
        <a:xfrm>
          <a:off x="1056132" y="3509438"/>
          <a:ext cx="1757705" cy="1362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930" tIns="0" rIns="0" bIns="0" numCol="1" spcCol="1270" anchor="t" anchorCtr="0">
          <a:noAutofit/>
        </a:bodyPr>
        <a:lstStyle/>
        <a:p>
          <a:pPr lvl="0" algn="l" defTabSz="1422400">
            <a:lnSpc>
              <a:spcPct val="90000"/>
            </a:lnSpc>
            <a:spcBef>
              <a:spcPct val="0"/>
            </a:spcBef>
            <a:spcAft>
              <a:spcPct val="35000"/>
            </a:spcAft>
          </a:pPr>
          <a:endParaRPr lang="en-US" sz="3200" kern="1200" dirty="0">
            <a:latin typeface="Arial" panose="020B0604020202020204" pitchFamily="34" charset="0"/>
            <a:cs typeface="Arial" panose="020B0604020202020204" pitchFamily="34" charset="0"/>
          </a:endParaRPr>
        </a:p>
      </dsp:txBody>
      <dsp:txXfrm>
        <a:off x="1056132" y="3509438"/>
        <a:ext cx="1757705" cy="1362598"/>
      </dsp:txXfrm>
    </dsp:sp>
    <dsp:sp modelId="{F56C7CA2-6894-491C-8F22-955892C0D230}">
      <dsp:nvSpPr>
        <dsp:cNvPr id="0" name=""/>
        <dsp:cNvSpPr/>
      </dsp:nvSpPr>
      <dsp:spPr>
        <a:xfrm>
          <a:off x="2689364" y="2129866"/>
          <a:ext cx="354558" cy="354558"/>
        </a:xfrm>
        <a:prstGeom prst="ellipse">
          <a:avLst/>
        </a:prstGeom>
        <a:solidFill>
          <a:srgbClr val="F1AC3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CACC30-D3F1-47E7-9F44-C935622DE26B}">
      <dsp:nvSpPr>
        <dsp:cNvPr id="0" name=""/>
        <dsp:cNvSpPr/>
      </dsp:nvSpPr>
      <dsp:spPr>
        <a:xfrm>
          <a:off x="2866644" y="2307145"/>
          <a:ext cx="1810512" cy="25648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873" tIns="0" rIns="0" bIns="0" numCol="1" spcCol="1270" anchor="t" anchorCtr="0">
          <a:noAutofit/>
        </a:bodyPr>
        <a:lstStyle/>
        <a:p>
          <a:pPr lvl="0" algn="l" defTabSz="1422400">
            <a:lnSpc>
              <a:spcPct val="90000"/>
            </a:lnSpc>
            <a:spcBef>
              <a:spcPct val="0"/>
            </a:spcBef>
            <a:spcAft>
              <a:spcPct val="35000"/>
            </a:spcAft>
          </a:pPr>
          <a:endParaRPr lang="en-US" sz="3200" kern="1200" dirty="0">
            <a:latin typeface="Arial" panose="020B0604020202020204" pitchFamily="34" charset="0"/>
            <a:cs typeface="Arial" panose="020B0604020202020204" pitchFamily="34" charset="0"/>
          </a:endParaRPr>
        </a:p>
      </dsp:txBody>
      <dsp:txXfrm>
        <a:off x="2866644" y="2307145"/>
        <a:ext cx="1810512" cy="2564892"/>
      </dsp:txXfrm>
    </dsp:sp>
    <dsp:sp modelId="{68B03C2E-B961-41B4-9597-3FB3D0E7231D}">
      <dsp:nvSpPr>
        <dsp:cNvPr id="0" name=""/>
        <dsp:cNvSpPr/>
      </dsp:nvSpPr>
      <dsp:spPr>
        <a:xfrm>
          <a:off x="4771453" y="1350025"/>
          <a:ext cx="490347" cy="490347"/>
        </a:xfrm>
        <a:prstGeom prst="ellipse">
          <a:avLst/>
        </a:prstGeom>
        <a:solidFill>
          <a:srgbClr val="F1AC3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A35F76-AA18-419B-988A-8E3AB96A8D67}">
      <dsp:nvSpPr>
        <dsp:cNvPr id="0" name=""/>
        <dsp:cNvSpPr/>
      </dsp:nvSpPr>
      <dsp:spPr>
        <a:xfrm>
          <a:off x="5016627" y="1595199"/>
          <a:ext cx="1810512" cy="3276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9825" tIns="0" rIns="0" bIns="0" numCol="1" spcCol="1270" anchor="t" anchorCtr="0">
          <a:noAutofit/>
        </a:bodyPr>
        <a:lstStyle/>
        <a:p>
          <a:pPr lvl="0" algn="l" defTabSz="1422400">
            <a:lnSpc>
              <a:spcPct val="90000"/>
            </a:lnSpc>
            <a:spcBef>
              <a:spcPct val="0"/>
            </a:spcBef>
            <a:spcAft>
              <a:spcPct val="35000"/>
            </a:spcAft>
          </a:pPr>
          <a:endParaRPr lang="en-US" sz="3200" kern="1200" dirty="0">
            <a:latin typeface="Arial" panose="020B0604020202020204" pitchFamily="34" charset="0"/>
            <a:cs typeface="Arial" panose="020B0604020202020204" pitchFamily="34" charset="0"/>
          </a:endParaRPr>
        </a:p>
      </dsp:txBody>
      <dsp:txXfrm>
        <a:off x="5016627" y="1595199"/>
        <a:ext cx="1810512" cy="3276838"/>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0.00725</cdr:x>
      <cdr:y>0.07729</cdr:y>
    </cdr:from>
    <cdr:to>
      <cdr:x>0.04348</cdr:x>
      <cdr:y>0.92754</cdr:y>
    </cdr:to>
    <cdr:sp macro="" textlink="">
      <cdr:nvSpPr>
        <cdr:cNvPr id="2" name="TextBox 1"/>
        <cdr:cNvSpPr txBox="1"/>
      </cdr:nvSpPr>
      <cdr:spPr>
        <a:xfrm xmlns:a="http://schemas.openxmlformats.org/drawingml/2006/main">
          <a:off x="76200" y="304800"/>
          <a:ext cx="381000" cy="3352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800" dirty="0" smtClean="0">
              <a:latin typeface="Arial" panose="020B0604020202020204" pitchFamily="34" charset="0"/>
              <a:cs typeface="Arial" panose="020B0604020202020204" pitchFamily="34" charset="0"/>
            </a:rPr>
            <a:t>1</a:t>
          </a:r>
        </a:p>
        <a:p xmlns:a="http://schemas.openxmlformats.org/drawingml/2006/main">
          <a:endParaRPr lang="en-US" sz="1800" dirty="0" smtClean="0">
            <a:latin typeface="Arial" panose="020B0604020202020204" pitchFamily="34" charset="0"/>
            <a:cs typeface="Arial" panose="020B0604020202020204" pitchFamily="34" charset="0"/>
          </a:endParaRPr>
        </a:p>
        <a:p xmlns:a="http://schemas.openxmlformats.org/drawingml/2006/main">
          <a:r>
            <a:rPr lang="en-US" sz="1800" dirty="0" smtClean="0">
              <a:latin typeface="Arial" panose="020B0604020202020204" pitchFamily="34" charset="0"/>
              <a:cs typeface="Arial" panose="020B0604020202020204" pitchFamily="34" charset="0"/>
            </a:rPr>
            <a:t>2</a:t>
          </a:r>
        </a:p>
        <a:p xmlns:a="http://schemas.openxmlformats.org/drawingml/2006/main">
          <a:endParaRPr lang="en-US" sz="1800" dirty="0" smtClean="0">
            <a:latin typeface="Arial" panose="020B0604020202020204" pitchFamily="34" charset="0"/>
            <a:cs typeface="Arial" panose="020B0604020202020204" pitchFamily="34" charset="0"/>
          </a:endParaRPr>
        </a:p>
        <a:p xmlns:a="http://schemas.openxmlformats.org/drawingml/2006/main">
          <a:r>
            <a:rPr lang="en-US" sz="1800" dirty="0" smtClean="0">
              <a:latin typeface="Arial" panose="020B0604020202020204" pitchFamily="34" charset="0"/>
              <a:cs typeface="Arial" panose="020B0604020202020204" pitchFamily="34" charset="0"/>
            </a:rPr>
            <a:t>3</a:t>
          </a:r>
        </a:p>
        <a:p xmlns:a="http://schemas.openxmlformats.org/drawingml/2006/main">
          <a:endParaRPr lang="en-US" sz="1800" dirty="0" smtClean="0">
            <a:latin typeface="Arial" panose="020B0604020202020204" pitchFamily="34" charset="0"/>
            <a:cs typeface="Arial" panose="020B0604020202020204" pitchFamily="34" charset="0"/>
          </a:endParaRPr>
        </a:p>
        <a:p xmlns:a="http://schemas.openxmlformats.org/drawingml/2006/main">
          <a:r>
            <a:rPr lang="en-US" sz="1800" dirty="0" smtClean="0">
              <a:latin typeface="Arial" panose="020B0604020202020204" pitchFamily="34" charset="0"/>
              <a:cs typeface="Arial" panose="020B0604020202020204" pitchFamily="34" charset="0"/>
            </a:rPr>
            <a:t>4</a:t>
          </a:r>
        </a:p>
        <a:p xmlns:a="http://schemas.openxmlformats.org/drawingml/2006/main">
          <a:endParaRPr lang="en-US" sz="1800" dirty="0" smtClean="0">
            <a:latin typeface="Arial" panose="020B0604020202020204" pitchFamily="34" charset="0"/>
            <a:cs typeface="Arial" panose="020B0604020202020204" pitchFamily="34" charset="0"/>
          </a:endParaRPr>
        </a:p>
        <a:p xmlns:a="http://schemas.openxmlformats.org/drawingml/2006/main">
          <a:r>
            <a:rPr lang="en-US" sz="1800" dirty="0" smtClean="0">
              <a:latin typeface="Arial" panose="020B0604020202020204" pitchFamily="34" charset="0"/>
              <a:cs typeface="Arial" panose="020B0604020202020204" pitchFamily="34" charset="0"/>
            </a:rPr>
            <a:t>5</a:t>
          </a:r>
        </a:p>
        <a:p xmlns:a="http://schemas.openxmlformats.org/drawingml/2006/main">
          <a:endParaRPr lang="en-US" sz="1800" dirty="0" smtClean="0">
            <a:latin typeface="Arial" panose="020B0604020202020204" pitchFamily="34" charset="0"/>
            <a:cs typeface="Arial" panose="020B0604020202020204" pitchFamily="34" charset="0"/>
          </a:endParaRPr>
        </a:p>
        <a:p xmlns:a="http://schemas.openxmlformats.org/drawingml/2006/main">
          <a:r>
            <a:rPr lang="en-US" sz="1800" dirty="0" smtClean="0">
              <a:latin typeface="Arial" panose="020B0604020202020204" pitchFamily="34" charset="0"/>
              <a:cs typeface="Arial" panose="020B0604020202020204" pitchFamily="34" charset="0"/>
            </a:rPr>
            <a:t>6</a:t>
          </a:r>
          <a:endParaRPr lang="en-US" sz="1800" dirty="0">
            <a:latin typeface="Arial" panose="020B0604020202020204" pitchFamily="34" charset="0"/>
            <a:cs typeface="Arial" panose="020B0604020202020204" pitchFamily="34" charset="0"/>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CBDFC1-0CCA-4BC6-93FC-666199DA1299}" type="datetimeFigureOut">
              <a:rPr lang="en-US" smtClean="0"/>
              <a:t>7/2/2018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0385A4-3440-4C55-BE48-384B81B88FAA}" type="slidenum">
              <a:rPr lang="en-US" smtClean="0"/>
              <a:t>‹#›</a:t>
            </a:fld>
            <a:endParaRPr lang="en-US"/>
          </a:p>
        </p:txBody>
      </p:sp>
    </p:spTree>
    <p:extLst>
      <p:ext uri="{BB962C8B-B14F-4D97-AF65-F5344CB8AC3E}">
        <p14:creationId xmlns:p14="http://schemas.microsoft.com/office/powerpoint/2010/main" val="9620500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elcome Pag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767" y="0"/>
            <a:ext cx="14679167" cy="8257032"/>
          </a:xfrm>
          <a:prstGeom prst="rect">
            <a:avLst/>
          </a:prstGeom>
        </p:spPr>
      </p:pic>
      <p:sp>
        <p:nvSpPr>
          <p:cNvPr id="13" name="Text Placeholder 12"/>
          <p:cNvSpPr>
            <a:spLocks noGrp="1"/>
          </p:cNvSpPr>
          <p:nvPr>
            <p:ph type="body" sz="quarter" idx="11" hasCustomPrompt="1"/>
          </p:nvPr>
        </p:nvSpPr>
        <p:spPr>
          <a:xfrm>
            <a:off x="609600" y="5755640"/>
            <a:ext cx="7924800" cy="609600"/>
          </a:xfrm>
          <a:prstGeom prst="rect">
            <a:avLst/>
          </a:prstGeom>
        </p:spPr>
        <p:txBody>
          <a:bodyPr>
            <a:normAutofit/>
          </a:bodyPr>
          <a:lstStyle>
            <a:lvl1pPr marL="0" indent="0">
              <a:buNone/>
              <a:defRPr sz="2400">
                <a:solidFill>
                  <a:schemeClr val="bg1"/>
                </a:solidFill>
                <a:latin typeface="Arial" panose="020B0604020202020204" pitchFamily="34" charset="0"/>
                <a:cs typeface="Arial" panose="020B0604020202020204" pitchFamily="34" charset="0"/>
              </a:defRPr>
            </a:lvl1pPr>
          </a:lstStyle>
          <a:p>
            <a:r>
              <a:rPr lang="en-US" sz="2500" dirty="0" smtClean="0">
                <a:solidFill>
                  <a:schemeClr val="bg1"/>
                </a:solidFill>
                <a:latin typeface="Arial" pitchFamily="34" charset="0"/>
                <a:cs typeface="Arial" pitchFamily="34" charset="0"/>
              </a:rPr>
              <a:t>SUBHEALINE COMES HERE IF REQUIRED</a:t>
            </a:r>
            <a:endParaRPr lang="en-US" sz="2500" dirty="0">
              <a:solidFill>
                <a:schemeClr val="bg1"/>
              </a:solidFill>
              <a:latin typeface="Arial" pitchFamily="34" charset="0"/>
              <a:cs typeface="Arial" pitchFamily="34" charset="0"/>
            </a:endParaRPr>
          </a:p>
        </p:txBody>
      </p:sp>
      <p:sp>
        <p:nvSpPr>
          <p:cNvPr id="7" name="Text Placeholder 2"/>
          <p:cNvSpPr>
            <a:spLocks noGrp="1"/>
          </p:cNvSpPr>
          <p:nvPr>
            <p:ph type="body" sz="quarter" idx="12" hasCustomPrompt="1"/>
          </p:nvPr>
        </p:nvSpPr>
        <p:spPr>
          <a:xfrm>
            <a:off x="533400" y="4800600"/>
            <a:ext cx="9296400" cy="990600"/>
          </a:xfrm>
          <a:prstGeom prst="rect">
            <a:avLst/>
          </a:prstGeom>
        </p:spPr>
        <p:txBody>
          <a:bodyPr/>
          <a:lstStyle>
            <a:lvl1pPr marL="0" indent="0">
              <a:buNone/>
              <a:defRPr sz="6800" baseline="0">
                <a:solidFill>
                  <a:schemeClr val="bg1"/>
                </a:solidFill>
                <a:latin typeface="Arial" panose="020B0604020202020204" pitchFamily="34" charset="0"/>
                <a:cs typeface="Arial" panose="020B0604020202020204" pitchFamily="34" charset="0"/>
              </a:defRPr>
            </a:lvl1pPr>
            <a:lvl2pPr>
              <a:defRPr sz="6800">
                <a:latin typeface="Arial" panose="020B0604020202020204" pitchFamily="34" charset="0"/>
                <a:cs typeface="Arial" panose="020B0604020202020204" pitchFamily="34" charset="0"/>
              </a:defRPr>
            </a:lvl2pPr>
            <a:lvl3pPr>
              <a:defRPr sz="6800">
                <a:latin typeface="Arial" panose="020B0604020202020204" pitchFamily="34" charset="0"/>
                <a:cs typeface="Arial" panose="020B0604020202020204" pitchFamily="34" charset="0"/>
              </a:defRPr>
            </a:lvl3pPr>
            <a:lvl4pPr>
              <a:defRPr sz="6800">
                <a:latin typeface="Arial" panose="020B0604020202020204" pitchFamily="34" charset="0"/>
                <a:cs typeface="Arial" panose="020B0604020202020204" pitchFamily="34" charset="0"/>
              </a:defRPr>
            </a:lvl4pPr>
            <a:lvl5pPr>
              <a:defRPr sz="6800">
                <a:latin typeface="Arial" panose="020B0604020202020204" pitchFamily="34" charset="0"/>
                <a:cs typeface="Arial" panose="020B0604020202020204" pitchFamily="34" charset="0"/>
              </a:defRPr>
            </a:lvl5pPr>
          </a:lstStyle>
          <a:p>
            <a:pPr lvl="0"/>
            <a:r>
              <a:rPr lang="en-US" dirty="0" smtClean="0"/>
              <a:t>Headlines comes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8" name="Content Placeholder 7"/>
          <p:cNvSpPr>
            <a:spLocks noGrp="1"/>
          </p:cNvSpPr>
          <p:nvPr>
            <p:ph sz="quarter" idx="10" hasCustomPrompt="1"/>
          </p:nvPr>
        </p:nvSpPr>
        <p:spPr>
          <a:xfrm>
            <a:off x="228600" y="1828800"/>
            <a:ext cx="14020800" cy="5257800"/>
          </a:xfrm>
          <a:prstGeom prst="rect">
            <a:avLst/>
          </a:prstGeom>
        </p:spPr>
        <p:txBody>
          <a:bodyPr/>
          <a:lstStyle>
            <a:lvl1pPr marL="0" indent="0">
              <a:buNone/>
              <a:defRPr sz="3200">
                <a:latin typeface="Arial" panose="020B0604020202020204" pitchFamily="34" charset="0"/>
                <a:cs typeface="Arial" panose="020B0604020202020204" pitchFamily="34" charset="0"/>
              </a:defRPr>
            </a:lvl1pPr>
            <a:lvl2pPr marL="731520" indent="0">
              <a:buNone/>
              <a:defRPr sz="3200">
                <a:latin typeface="Arial" panose="020B0604020202020204" pitchFamily="34" charset="0"/>
                <a:cs typeface="Arial" panose="020B0604020202020204" pitchFamily="34" charset="0"/>
              </a:defRPr>
            </a:lvl2pPr>
            <a:lvl3pPr marL="1463040" indent="0">
              <a:buNone/>
              <a:defRPr sz="3200">
                <a:latin typeface="Arial" panose="020B0604020202020204" pitchFamily="34" charset="0"/>
                <a:cs typeface="Arial" panose="020B0604020202020204" pitchFamily="34" charset="0"/>
              </a:defRPr>
            </a:lvl3pPr>
            <a:lvl4pPr marL="2194560" indent="0">
              <a:buNone/>
              <a:defRPr sz="3200">
                <a:latin typeface="Arial" panose="020B0604020202020204" pitchFamily="34" charset="0"/>
                <a:cs typeface="Arial" panose="020B0604020202020204" pitchFamily="34" charset="0"/>
              </a:defRPr>
            </a:lvl4pPr>
            <a:lvl5pPr marL="2926080" indent="0">
              <a:buNone/>
              <a:defRPr sz="3200">
                <a:latin typeface="Arial" panose="020B0604020202020204" pitchFamily="34" charset="0"/>
                <a:cs typeface="Arial" panose="020B0604020202020204" pitchFamily="34" charset="0"/>
              </a:defRPr>
            </a:lvl5pPr>
          </a:lstStyle>
          <a:p>
            <a:pPr lvl="0"/>
            <a:r>
              <a:rPr lang="en-US" dirty="0" smtClean="0"/>
              <a:t>Content</a:t>
            </a:r>
            <a:endParaRPr lang="en-US" dirty="0"/>
          </a:p>
        </p:txBody>
      </p:sp>
      <p:sp>
        <p:nvSpPr>
          <p:cNvPr id="12" name="Content Placeholder 11"/>
          <p:cNvSpPr>
            <a:spLocks noGrp="1"/>
          </p:cNvSpPr>
          <p:nvPr>
            <p:ph sz="quarter" idx="12" hasCustomPrompt="1"/>
          </p:nvPr>
        </p:nvSpPr>
        <p:spPr>
          <a:xfrm>
            <a:off x="228600" y="838200"/>
            <a:ext cx="9982200" cy="381000"/>
          </a:xfrm>
          <a:prstGeom prst="rect">
            <a:avLst/>
          </a:prstGeom>
        </p:spPr>
        <p:txBody>
          <a:bodyPr/>
          <a:lstStyle>
            <a:lvl1pPr marL="0" indent="0">
              <a:buNone/>
              <a:defRPr sz="2000" baseline="0">
                <a:solidFill>
                  <a:schemeClr val="bg1"/>
                </a:solidFill>
                <a:latin typeface="Arial" panose="020B0604020202020204" pitchFamily="34" charset="0"/>
                <a:cs typeface="Arial" panose="020B0604020202020204" pitchFamily="34" charset="0"/>
              </a:defRPr>
            </a:lvl1pPr>
            <a:lvl2pPr>
              <a:defRPr sz="2000">
                <a:solidFill>
                  <a:schemeClr val="bg1"/>
                </a:solidFill>
                <a:latin typeface="Arial" panose="020B0604020202020204" pitchFamily="34" charset="0"/>
                <a:cs typeface="Arial" panose="020B0604020202020204" pitchFamily="34" charset="0"/>
              </a:defRPr>
            </a:lvl2pPr>
            <a:lvl3pPr>
              <a:defRPr sz="2000">
                <a:solidFill>
                  <a:schemeClr val="bg1"/>
                </a:solidFill>
                <a:latin typeface="Arial" panose="020B0604020202020204" pitchFamily="34" charset="0"/>
                <a:cs typeface="Arial" panose="020B0604020202020204" pitchFamily="34" charset="0"/>
              </a:defRPr>
            </a:lvl3pPr>
            <a:lvl4pPr>
              <a:defRPr sz="2000">
                <a:solidFill>
                  <a:schemeClr val="bg1"/>
                </a:solidFill>
                <a:latin typeface="Arial" panose="020B0604020202020204" pitchFamily="34" charset="0"/>
                <a:cs typeface="Arial" panose="020B0604020202020204" pitchFamily="34" charset="0"/>
              </a:defRPr>
            </a:lvl4pPr>
            <a:lvl5pPr>
              <a:defRPr sz="2000">
                <a:solidFill>
                  <a:schemeClr val="bg1"/>
                </a:solidFill>
                <a:latin typeface="Arial" panose="020B0604020202020204" pitchFamily="34" charset="0"/>
                <a:cs typeface="Arial" panose="020B0604020202020204" pitchFamily="34" charset="0"/>
              </a:defRPr>
            </a:lvl5pPr>
          </a:lstStyle>
          <a:p>
            <a:pPr lvl="0"/>
            <a:r>
              <a:rPr lang="en-US" dirty="0" smtClean="0"/>
              <a:t>PAGE SUB HEAD LINE COMES HERE IF REQUIRED</a:t>
            </a:r>
            <a:endParaRPr lang="en-US" dirty="0"/>
          </a:p>
        </p:txBody>
      </p:sp>
      <p:sp>
        <p:nvSpPr>
          <p:cNvPr id="3" name="Text Placeholder 2"/>
          <p:cNvSpPr>
            <a:spLocks noGrp="1"/>
          </p:cNvSpPr>
          <p:nvPr>
            <p:ph type="body" sz="quarter" idx="13" hasCustomPrompt="1"/>
          </p:nvPr>
        </p:nvSpPr>
        <p:spPr>
          <a:xfrm>
            <a:off x="152400" y="76200"/>
            <a:ext cx="10058400" cy="762000"/>
          </a:xfrm>
          <a:prstGeom prst="rect">
            <a:avLst/>
          </a:prstGeom>
        </p:spPr>
        <p:txBody>
          <a:bodyPr/>
          <a:lstStyle>
            <a:lvl1pPr marL="0" indent="0">
              <a:buNone/>
              <a:defRPr sz="5000" baseline="0">
                <a:solidFill>
                  <a:schemeClr val="bg1"/>
                </a:solidFill>
                <a:latin typeface="Arial" panose="020B0604020202020204" pitchFamily="34" charset="0"/>
                <a:cs typeface="Arial" panose="020B0604020202020204" pitchFamily="34" charset="0"/>
              </a:defRPr>
            </a:lvl1pPr>
            <a:lvl2pPr>
              <a:defRPr sz="5000">
                <a:solidFill>
                  <a:schemeClr val="bg1"/>
                </a:solidFill>
                <a:latin typeface="Arial" panose="020B0604020202020204" pitchFamily="34" charset="0"/>
                <a:cs typeface="Arial" panose="020B0604020202020204" pitchFamily="34" charset="0"/>
              </a:defRPr>
            </a:lvl2pPr>
            <a:lvl3pPr>
              <a:defRPr sz="5000">
                <a:solidFill>
                  <a:schemeClr val="bg1"/>
                </a:solidFill>
                <a:latin typeface="Arial" panose="020B0604020202020204" pitchFamily="34" charset="0"/>
                <a:cs typeface="Arial" panose="020B0604020202020204" pitchFamily="34" charset="0"/>
              </a:defRPr>
            </a:lvl3pPr>
            <a:lvl4pPr>
              <a:defRPr sz="5000">
                <a:solidFill>
                  <a:schemeClr val="bg1"/>
                </a:solidFill>
                <a:latin typeface="Arial" panose="020B0604020202020204" pitchFamily="34" charset="0"/>
                <a:cs typeface="Arial" panose="020B0604020202020204" pitchFamily="34" charset="0"/>
              </a:defRPr>
            </a:lvl4pPr>
            <a:lvl5pPr>
              <a:defRPr sz="5000">
                <a:solidFill>
                  <a:schemeClr val="bg1"/>
                </a:solidFill>
                <a:latin typeface="Arial" panose="020B0604020202020204" pitchFamily="34" charset="0"/>
                <a:cs typeface="Arial" panose="020B0604020202020204" pitchFamily="34" charset="0"/>
              </a:defRPr>
            </a:lvl5pPr>
          </a:lstStyle>
          <a:p>
            <a:pPr lvl="0"/>
            <a:r>
              <a:rPr lang="en-US" dirty="0" smtClean="0"/>
              <a:t>Page headline comes here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gram">
    <p:spTree>
      <p:nvGrpSpPr>
        <p:cNvPr id="1" name=""/>
        <p:cNvGrpSpPr/>
        <p:nvPr/>
      </p:nvGrpSpPr>
      <p:grpSpPr>
        <a:xfrm>
          <a:off x="0" y="0"/>
          <a:ext cx="0" cy="0"/>
          <a:chOff x="0" y="0"/>
          <a:chExt cx="0" cy="0"/>
        </a:xfrm>
      </p:grpSpPr>
      <p:graphicFrame>
        <p:nvGraphicFramePr>
          <p:cNvPr id="6" name="Content Placeholder 8"/>
          <p:cNvGraphicFramePr>
            <a:graphicFrameLocks/>
          </p:cNvGraphicFramePr>
          <p:nvPr userDrawn="1">
            <p:extLst>
              <p:ext uri="{D42A27DB-BD31-4B8C-83A1-F6EECF244321}">
                <p14:modId xmlns:p14="http://schemas.microsoft.com/office/powerpoint/2010/main" val="3371437560"/>
              </p:ext>
            </p:extLst>
          </p:nvPr>
        </p:nvGraphicFramePr>
        <p:xfrm>
          <a:off x="2057400" y="2590800"/>
          <a:ext cx="10515600" cy="3943350"/>
        </p:xfrm>
        <a:graphic>
          <a:graphicData uri="http://schemas.openxmlformats.org/drawingml/2006/chart">
            <c:chart xmlns:c="http://schemas.openxmlformats.org/drawingml/2006/chart" xmlns:r="http://schemas.openxmlformats.org/officeDocument/2006/relationships" r:id="rId2"/>
          </a:graphicData>
        </a:graphic>
      </p:graphicFrame>
      <p:sp>
        <p:nvSpPr>
          <p:cNvPr id="7" name="Content Placeholder 11"/>
          <p:cNvSpPr>
            <a:spLocks noGrp="1"/>
          </p:cNvSpPr>
          <p:nvPr>
            <p:ph sz="quarter" idx="12" hasCustomPrompt="1"/>
          </p:nvPr>
        </p:nvSpPr>
        <p:spPr>
          <a:xfrm>
            <a:off x="228600" y="838200"/>
            <a:ext cx="9982200" cy="381000"/>
          </a:xfrm>
          <a:prstGeom prst="rect">
            <a:avLst/>
          </a:prstGeom>
        </p:spPr>
        <p:txBody>
          <a:bodyPr/>
          <a:lstStyle>
            <a:lvl1pPr marL="0" indent="0">
              <a:buNone/>
              <a:defRPr sz="2000" baseline="0">
                <a:solidFill>
                  <a:schemeClr val="bg1"/>
                </a:solidFill>
                <a:latin typeface="Arial" panose="020B0604020202020204" pitchFamily="34" charset="0"/>
                <a:cs typeface="Arial" panose="020B0604020202020204" pitchFamily="34" charset="0"/>
              </a:defRPr>
            </a:lvl1pPr>
            <a:lvl2pPr>
              <a:defRPr sz="2000">
                <a:solidFill>
                  <a:schemeClr val="bg1"/>
                </a:solidFill>
                <a:latin typeface="Arial" panose="020B0604020202020204" pitchFamily="34" charset="0"/>
                <a:cs typeface="Arial" panose="020B0604020202020204" pitchFamily="34" charset="0"/>
              </a:defRPr>
            </a:lvl2pPr>
            <a:lvl3pPr>
              <a:defRPr sz="2000">
                <a:solidFill>
                  <a:schemeClr val="bg1"/>
                </a:solidFill>
                <a:latin typeface="Arial" panose="020B0604020202020204" pitchFamily="34" charset="0"/>
                <a:cs typeface="Arial" panose="020B0604020202020204" pitchFamily="34" charset="0"/>
              </a:defRPr>
            </a:lvl3pPr>
            <a:lvl4pPr>
              <a:defRPr sz="2000">
                <a:solidFill>
                  <a:schemeClr val="bg1"/>
                </a:solidFill>
                <a:latin typeface="Arial" panose="020B0604020202020204" pitchFamily="34" charset="0"/>
                <a:cs typeface="Arial" panose="020B0604020202020204" pitchFamily="34" charset="0"/>
              </a:defRPr>
            </a:lvl4pPr>
            <a:lvl5pPr>
              <a:defRPr sz="2000">
                <a:solidFill>
                  <a:schemeClr val="bg1"/>
                </a:solidFill>
                <a:latin typeface="Arial" panose="020B0604020202020204" pitchFamily="34" charset="0"/>
                <a:cs typeface="Arial" panose="020B0604020202020204" pitchFamily="34" charset="0"/>
              </a:defRPr>
            </a:lvl5pPr>
          </a:lstStyle>
          <a:p>
            <a:pPr lvl="0"/>
            <a:r>
              <a:rPr lang="en-US" dirty="0" smtClean="0"/>
              <a:t>PAGE SUB HEAD LINE COMES HERE IF REQUIRED</a:t>
            </a:r>
            <a:endParaRPr lang="en-US" dirty="0"/>
          </a:p>
        </p:txBody>
      </p:sp>
      <p:sp>
        <p:nvSpPr>
          <p:cNvPr id="9" name="Text Placeholder 2"/>
          <p:cNvSpPr>
            <a:spLocks noGrp="1"/>
          </p:cNvSpPr>
          <p:nvPr>
            <p:ph type="body" sz="quarter" idx="13" hasCustomPrompt="1"/>
          </p:nvPr>
        </p:nvSpPr>
        <p:spPr>
          <a:xfrm>
            <a:off x="152400" y="76200"/>
            <a:ext cx="10058400" cy="762000"/>
          </a:xfrm>
          <a:prstGeom prst="rect">
            <a:avLst/>
          </a:prstGeom>
        </p:spPr>
        <p:txBody>
          <a:bodyPr/>
          <a:lstStyle>
            <a:lvl1pPr marL="0" indent="0">
              <a:buNone/>
              <a:defRPr sz="5000" baseline="0">
                <a:solidFill>
                  <a:schemeClr val="bg1"/>
                </a:solidFill>
                <a:latin typeface="Arial" panose="020B0604020202020204" pitchFamily="34" charset="0"/>
                <a:cs typeface="Arial" panose="020B0604020202020204" pitchFamily="34" charset="0"/>
              </a:defRPr>
            </a:lvl1pPr>
            <a:lvl2pPr>
              <a:defRPr sz="5000">
                <a:solidFill>
                  <a:schemeClr val="bg1"/>
                </a:solidFill>
                <a:latin typeface="Arial" panose="020B0604020202020204" pitchFamily="34" charset="0"/>
                <a:cs typeface="Arial" panose="020B0604020202020204" pitchFamily="34" charset="0"/>
              </a:defRPr>
            </a:lvl2pPr>
            <a:lvl3pPr>
              <a:defRPr sz="5000">
                <a:solidFill>
                  <a:schemeClr val="bg1"/>
                </a:solidFill>
                <a:latin typeface="Arial" panose="020B0604020202020204" pitchFamily="34" charset="0"/>
                <a:cs typeface="Arial" panose="020B0604020202020204" pitchFamily="34" charset="0"/>
              </a:defRPr>
            </a:lvl3pPr>
            <a:lvl4pPr>
              <a:defRPr sz="5000">
                <a:solidFill>
                  <a:schemeClr val="bg1"/>
                </a:solidFill>
                <a:latin typeface="Arial" panose="020B0604020202020204" pitchFamily="34" charset="0"/>
                <a:cs typeface="Arial" panose="020B0604020202020204" pitchFamily="34" charset="0"/>
              </a:defRPr>
            </a:lvl4pPr>
            <a:lvl5pPr>
              <a:defRPr sz="5000">
                <a:solidFill>
                  <a:schemeClr val="bg1"/>
                </a:solidFill>
                <a:latin typeface="Arial" panose="020B0604020202020204" pitchFamily="34" charset="0"/>
                <a:cs typeface="Arial" panose="020B0604020202020204" pitchFamily="34" charset="0"/>
              </a:defRPr>
            </a:lvl5pPr>
          </a:lstStyle>
          <a:p>
            <a:pPr lvl="0"/>
            <a:r>
              <a:rPr lang="en-US" dirty="0" smtClean="0"/>
              <a:t>Page headline comes here</a:t>
            </a:r>
            <a:endParaRPr lang="en-US" dirty="0"/>
          </a:p>
        </p:txBody>
      </p:sp>
      <p:sp>
        <p:nvSpPr>
          <p:cNvPr id="10" name="Text Placeholder 2"/>
          <p:cNvSpPr>
            <a:spLocks noGrp="1"/>
          </p:cNvSpPr>
          <p:nvPr>
            <p:ph type="body" sz="quarter" idx="14" hasCustomPrompt="1"/>
          </p:nvPr>
        </p:nvSpPr>
        <p:spPr>
          <a:xfrm>
            <a:off x="228600" y="1828800"/>
            <a:ext cx="10972800" cy="533400"/>
          </a:xfrm>
          <a:prstGeom prst="rect">
            <a:avLst/>
          </a:prstGeom>
        </p:spPr>
        <p:txBody>
          <a:bodyPr/>
          <a:lstStyle>
            <a:lvl1pPr marL="0" indent="0">
              <a:buNone/>
              <a:defRPr sz="3200">
                <a:latin typeface="Arial" panose="020B0604020202020204" pitchFamily="34" charset="0"/>
                <a:cs typeface="Arial" panose="020B0604020202020204" pitchFamily="34" charset="0"/>
              </a:defRPr>
            </a:lvl1pPr>
            <a:lvl2pPr>
              <a:defRPr sz="3200">
                <a:latin typeface="Arial" panose="020B0604020202020204" pitchFamily="34" charset="0"/>
                <a:cs typeface="Arial" panose="020B0604020202020204" pitchFamily="34" charset="0"/>
              </a:defRPr>
            </a:lvl2pPr>
            <a:lvl3pPr>
              <a:defRPr sz="3200">
                <a:latin typeface="Arial" panose="020B0604020202020204" pitchFamily="34" charset="0"/>
                <a:cs typeface="Arial" panose="020B0604020202020204" pitchFamily="34" charset="0"/>
              </a:defRPr>
            </a:lvl3pPr>
            <a:lvl4pPr>
              <a:defRPr sz="3200">
                <a:latin typeface="Arial" panose="020B0604020202020204" pitchFamily="34" charset="0"/>
                <a:cs typeface="Arial" panose="020B0604020202020204" pitchFamily="34" charset="0"/>
              </a:defRPr>
            </a:lvl4pPr>
            <a:lvl5pPr>
              <a:defRPr sz="3200">
                <a:latin typeface="Arial" panose="020B0604020202020204" pitchFamily="34" charset="0"/>
                <a:cs typeface="Arial" panose="020B0604020202020204" pitchFamily="34" charset="0"/>
              </a:defRPr>
            </a:lvl5pPr>
          </a:lstStyle>
          <a:p>
            <a:pPr lvl="0"/>
            <a:r>
              <a:rPr lang="en-US" dirty="0" smtClean="0"/>
              <a:t>Header</a:t>
            </a:r>
            <a:endParaRPr lang="en-US" dirty="0"/>
          </a:p>
        </p:txBody>
      </p:sp>
    </p:spTree>
    <p:extLst>
      <p:ext uri="{BB962C8B-B14F-4D97-AF65-F5344CB8AC3E}">
        <p14:creationId xmlns:p14="http://schemas.microsoft.com/office/powerpoint/2010/main" val="65479211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e Chart">
    <p:spTree>
      <p:nvGrpSpPr>
        <p:cNvPr id="1" name=""/>
        <p:cNvGrpSpPr/>
        <p:nvPr/>
      </p:nvGrpSpPr>
      <p:grpSpPr>
        <a:xfrm>
          <a:off x="0" y="0"/>
          <a:ext cx="0" cy="0"/>
          <a:chOff x="0" y="0"/>
          <a:chExt cx="0" cy="0"/>
        </a:xfrm>
      </p:grpSpPr>
      <p:graphicFrame>
        <p:nvGraphicFramePr>
          <p:cNvPr id="5" name="Chart 4"/>
          <p:cNvGraphicFramePr/>
          <p:nvPr userDrawn="1">
            <p:extLst>
              <p:ext uri="{D42A27DB-BD31-4B8C-83A1-F6EECF244321}">
                <p14:modId xmlns:p14="http://schemas.microsoft.com/office/powerpoint/2010/main" val="3595726377"/>
              </p:ext>
            </p:extLst>
          </p:nvPr>
        </p:nvGraphicFramePr>
        <p:xfrm>
          <a:off x="3429000" y="1981200"/>
          <a:ext cx="7924800" cy="5283200"/>
        </p:xfrm>
        <a:graphic>
          <a:graphicData uri="http://schemas.openxmlformats.org/drawingml/2006/chart">
            <c:chart xmlns:c="http://schemas.openxmlformats.org/drawingml/2006/chart" xmlns:r="http://schemas.openxmlformats.org/officeDocument/2006/relationships" r:id="rId2"/>
          </a:graphicData>
        </a:graphic>
      </p:graphicFrame>
      <p:sp>
        <p:nvSpPr>
          <p:cNvPr id="6" name="Content Placeholder 11"/>
          <p:cNvSpPr>
            <a:spLocks noGrp="1"/>
          </p:cNvSpPr>
          <p:nvPr>
            <p:ph sz="quarter" idx="12" hasCustomPrompt="1"/>
          </p:nvPr>
        </p:nvSpPr>
        <p:spPr>
          <a:xfrm>
            <a:off x="228600" y="838200"/>
            <a:ext cx="9982200" cy="381000"/>
          </a:xfrm>
          <a:prstGeom prst="rect">
            <a:avLst/>
          </a:prstGeom>
        </p:spPr>
        <p:txBody>
          <a:bodyPr/>
          <a:lstStyle>
            <a:lvl1pPr marL="0" indent="0">
              <a:buNone/>
              <a:defRPr sz="2000" baseline="0">
                <a:solidFill>
                  <a:schemeClr val="bg1"/>
                </a:solidFill>
                <a:latin typeface="Arial" panose="020B0604020202020204" pitchFamily="34" charset="0"/>
                <a:cs typeface="Arial" panose="020B0604020202020204" pitchFamily="34" charset="0"/>
              </a:defRPr>
            </a:lvl1pPr>
            <a:lvl2pPr>
              <a:defRPr sz="2000">
                <a:solidFill>
                  <a:schemeClr val="bg1"/>
                </a:solidFill>
                <a:latin typeface="Arial" panose="020B0604020202020204" pitchFamily="34" charset="0"/>
                <a:cs typeface="Arial" panose="020B0604020202020204" pitchFamily="34" charset="0"/>
              </a:defRPr>
            </a:lvl2pPr>
            <a:lvl3pPr>
              <a:defRPr sz="2000">
                <a:solidFill>
                  <a:schemeClr val="bg1"/>
                </a:solidFill>
                <a:latin typeface="Arial" panose="020B0604020202020204" pitchFamily="34" charset="0"/>
                <a:cs typeface="Arial" panose="020B0604020202020204" pitchFamily="34" charset="0"/>
              </a:defRPr>
            </a:lvl3pPr>
            <a:lvl4pPr>
              <a:defRPr sz="2000">
                <a:solidFill>
                  <a:schemeClr val="bg1"/>
                </a:solidFill>
                <a:latin typeface="Arial" panose="020B0604020202020204" pitchFamily="34" charset="0"/>
                <a:cs typeface="Arial" panose="020B0604020202020204" pitchFamily="34" charset="0"/>
              </a:defRPr>
            </a:lvl4pPr>
            <a:lvl5pPr>
              <a:defRPr sz="2000">
                <a:solidFill>
                  <a:schemeClr val="bg1"/>
                </a:solidFill>
                <a:latin typeface="Arial" panose="020B0604020202020204" pitchFamily="34" charset="0"/>
                <a:cs typeface="Arial" panose="020B0604020202020204" pitchFamily="34" charset="0"/>
              </a:defRPr>
            </a:lvl5pPr>
          </a:lstStyle>
          <a:p>
            <a:pPr lvl="0"/>
            <a:r>
              <a:rPr lang="en-US" dirty="0" smtClean="0"/>
              <a:t>PAGE SUB HEAD LINE COMES HERE IF REQUIRED</a:t>
            </a:r>
            <a:endParaRPr lang="en-US" dirty="0"/>
          </a:p>
        </p:txBody>
      </p:sp>
      <p:sp>
        <p:nvSpPr>
          <p:cNvPr id="7" name="Text Placeholder 2"/>
          <p:cNvSpPr>
            <a:spLocks noGrp="1"/>
          </p:cNvSpPr>
          <p:nvPr>
            <p:ph type="body" sz="quarter" idx="13" hasCustomPrompt="1"/>
          </p:nvPr>
        </p:nvSpPr>
        <p:spPr>
          <a:xfrm>
            <a:off x="152400" y="76200"/>
            <a:ext cx="10058400" cy="762000"/>
          </a:xfrm>
          <a:prstGeom prst="rect">
            <a:avLst/>
          </a:prstGeom>
        </p:spPr>
        <p:txBody>
          <a:bodyPr/>
          <a:lstStyle>
            <a:lvl1pPr marL="0" indent="0">
              <a:buNone/>
              <a:defRPr sz="5000" baseline="0">
                <a:solidFill>
                  <a:schemeClr val="bg1"/>
                </a:solidFill>
                <a:latin typeface="Arial" panose="020B0604020202020204" pitchFamily="34" charset="0"/>
                <a:cs typeface="Arial" panose="020B0604020202020204" pitchFamily="34" charset="0"/>
              </a:defRPr>
            </a:lvl1pPr>
            <a:lvl2pPr>
              <a:defRPr sz="5000">
                <a:solidFill>
                  <a:schemeClr val="bg1"/>
                </a:solidFill>
                <a:latin typeface="Arial" panose="020B0604020202020204" pitchFamily="34" charset="0"/>
                <a:cs typeface="Arial" panose="020B0604020202020204" pitchFamily="34" charset="0"/>
              </a:defRPr>
            </a:lvl2pPr>
            <a:lvl3pPr>
              <a:defRPr sz="5000">
                <a:solidFill>
                  <a:schemeClr val="bg1"/>
                </a:solidFill>
                <a:latin typeface="Arial" panose="020B0604020202020204" pitchFamily="34" charset="0"/>
                <a:cs typeface="Arial" panose="020B0604020202020204" pitchFamily="34" charset="0"/>
              </a:defRPr>
            </a:lvl3pPr>
            <a:lvl4pPr>
              <a:defRPr sz="5000">
                <a:solidFill>
                  <a:schemeClr val="bg1"/>
                </a:solidFill>
                <a:latin typeface="Arial" panose="020B0604020202020204" pitchFamily="34" charset="0"/>
                <a:cs typeface="Arial" panose="020B0604020202020204" pitchFamily="34" charset="0"/>
              </a:defRPr>
            </a:lvl4pPr>
            <a:lvl5pPr>
              <a:defRPr sz="5000">
                <a:solidFill>
                  <a:schemeClr val="bg1"/>
                </a:solidFill>
                <a:latin typeface="Arial" panose="020B0604020202020204" pitchFamily="34" charset="0"/>
                <a:cs typeface="Arial" panose="020B0604020202020204" pitchFamily="34" charset="0"/>
              </a:defRPr>
            </a:lvl5pPr>
          </a:lstStyle>
          <a:p>
            <a:pPr lvl="0"/>
            <a:r>
              <a:rPr lang="en-US" dirty="0" smtClean="0"/>
              <a:t>Page headline comes here</a:t>
            </a:r>
            <a:endParaRPr lang="en-US" dirty="0"/>
          </a:p>
        </p:txBody>
      </p:sp>
    </p:spTree>
    <p:extLst>
      <p:ext uri="{BB962C8B-B14F-4D97-AF65-F5344CB8AC3E}">
        <p14:creationId xmlns:p14="http://schemas.microsoft.com/office/powerpoint/2010/main" val="306626716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81000" y="1905000"/>
            <a:ext cx="13868400" cy="5181600"/>
          </a:xfrm>
          <a:prstGeom prst="rect">
            <a:avLst/>
          </a:prstGeom>
        </p:spPr>
        <p:txBody>
          <a:bodyPr/>
          <a:lstStyle>
            <a:lvl1pPr marL="571500" indent="-571500">
              <a:buFont typeface="Wingdings" panose="05000000000000000000" pitchFamily="2" charset="2"/>
              <a:buChar char="§"/>
              <a:defRPr sz="3600">
                <a:latin typeface="Arial" panose="020B0604020202020204" pitchFamily="34" charset="0"/>
                <a:cs typeface="Arial" panose="020B0604020202020204" pitchFamily="34" charset="0"/>
              </a:defRPr>
            </a:lvl1pPr>
            <a:lvl2pPr marL="1188720" indent="-457200">
              <a:buFont typeface="Wingdings" panose="05000000000000000000" pitchFamily="2" charset="2"/>
              <a:buChar char="§"/>
              <a:defRPr sz="3200">
                <a:latin typeface="Arial" panose="020B0604020202020204" pitchFamily="34" charset="0"/>
                <a:cs typeface="Arial" panose="020B0604020202020204" pitchFamily="34" charset="0"/>
              </a:defRPr>
            </a:lvl2pPr>
            <a:lvl3pPr marL="1805940" indent="-342900">
              <a:buFont typeface="Wingdings" panose="05000000000000000000" pitchFamily="2" charset="2"/>
              <a:buChar char="§"/>
              <a:defRPr sz="2400">
                <a:latin typeface="Arial" panose="020B0604020202020204" pitchFamily="34" charset="0"/>
                <a:cs typeface="Arial" panose="020B0604020202020204" pitchFamily="34" charset="0"/>
              </a:defRPr>
            </a:lvl3pPr>
            <a:lvl4pPr marL="2480310" indent="-285750">
              <a:buFont typeface="Wingdings" panose="05000000000000000000" pitchFamily="2" charset="2"/>
              <a:buChar char="§"/>
              <a:defRPr sz="1800">
                <a:latin typeface="Arial" panose="020B0604020202020204" pitchFamily="34" charset="0"/>
                <a:cs typeface="Arial" panose="020B0604020202020204" pitchFamily="34" charset="0"/>
              </a:defRPr>
            </a:lvl4pPr>
            <a:lvl5pPr marL="3211830" indent="-285750">
              <a:buFont typeface="Wingdings" panose="05000000000000000000" pitchFamily="2" charset="2"/>
              <a:buChar char="§"/>
              <a:defRPr sz="18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Content Placeholder 11"/>
          <p:cNvSpPr>
            <a:spLocks noGrp="1"/>
          </p:cNvSpPr>
          <p:nvPr>
            <p:ph sz="quarter" idx="12" hasCustomPrompt="1"/>
          </p:nvPr>
        </p:nvSpPr>
        <p:spPr>
          <a:xfrm>
            <a:off x="228600" y="838200"/>
            <a:ext cx="9982200" cy="381000"/>
          </a:xfrm>
          <a:prstGeom prst="rect">
            <a:avLst/>
          </a:prstGeom>
        </p:spPr>
        <p:txBody>
          <a:bodyPr/>
          <a:lstStyle>
            <a:lvl1pPr marL="0" indent="0">
              <a:buNone/>
              <a:defRPr sz="2000" baseline="0">
                <a:solidFill>
                  <a:schemeClr val="bg1"/>
                </a:solidFill>
                <a:latin typeface="Arial" panose="020B0604020202020204" pitchFamily="34" charset="0"/>
                <a:cs typeface="Arial" panose="020B0604020202020204" pitchFamily="34" charset="0"/>
              </a:defRPr>
            </a:lvl1pPr>
            <a:lvl2pPr>
              <a:defRPr sz="2000">
                <a:solidFill>
                  <a:schemeClr val="bg1"/>
                </a:solidFill>
                <a:latin typeface="Arial" panose="020B0604020202020204" pitchFamily="34" charset="0"/>
                <a:cs typeface="Arial" panose="020B0604020202020204" pitchFamily="34" charset="0"/>
              </a:defRPr>
            </a:lvl2pPr>
            <a:lvl3pPr>
              <a:defRPr sz="2000">
                <a:solidFill>
                  <a:schemeClr val="bg1"/>
                </a:solidFill>
                <a:latin typeface="Arial" panose="020B0604020202020204" pitchFamily="34" charset="0"/>
                <a:cs typeface="Arial" panose="020B0604020202020204" pitchFamily="34" charset="0"/>
              </a:defRPr>
            </a:lvl3pPr>
            <a:lvl4pPr>
              <a:defRPr sz="2000">
                <a:solidFill>
                  <a:schemeClr val="bg1"/>
                </a:solidFill>
                <a:latin typeface="Arial" panose="020B0604020202020204" pitchFamily="34" charset="0"/>
                <a:cs typeface="Arial" panose="020B0604020202020204" pitchFamily="34" charset="0"/>
              </a:defRPr>
            </a:lvl4pPr>
            <a:lvl5pPr>
              <a:defRPr sz="2000">
                <a:solidFill>
                  <a:schemeClr val="bg1"/>
                </a:solidFill>
                <a:latin typeface="Arial" panose="020B0604020202020204" pitchFamily="34" charset="0"/>
                <a:cs typeface="Arial" panose="020B0604020202020204" pitchFamily="34" charset="0"/>
              </a:defRPr>
            </a:lvl5pPr>
          </a:lstStyle>
          <a:p>
            <a:pPr lvl="0"/>
            <a:r>
              <a:rPr lang="en-US" dirty="0" smtClean="0"/>
              <a:t>PAGE SUB HEAD LINE COMES HERE IF REQUIRED</a:t>
            </a:r>
            <a:endParaRPr lang="en-US" dirty="0"/>
          </a:p>
        </p:txBody>
      </p:sp>
      <p:sp>
        <p:nvSpPr>
          <p:cNvPr id="6" name="Text Placeholder 2"/>
          <p:cNvSpPr>
            <a:spLocks noGrp="1"/>
          </p:cNvSpPr>
          <p:nvPr>
            <p:ph type="body" sz="quarter" idx="14" hasCustomPrompt="1"/>
          </p:nvPr>
        </p:nvSpPr>
        <p:spPr>
          <a:xfrm>
            <a:off x="152400" y="76200"/>
            <a:ext cx="10058400" cy="762000"/>
          </a:xfrm>
          <a:prstGeom prst="rect">
            <a:avLst/>
          </a:prstGeom>
        </p:spPr>
        <p:txBody>
          <a:bodyPr/>
          <a:lstStyle>
            <a:lvl1pPr marL="0" indent="0">
              <a:buNone/>
              <a:defRPr sz="5000" baseline="0">
                <a:solidFill>
                  <a:schemeClr val="bg1"/>
                </a:solidFill>
                <a:latin typeface="Arial" panose="020B0604020202020204" pitchFamily="34" charset="0"/>
                <a:cs typeface="Arial" panose="020B0604020202020204" pitchFamily="34" charset="0"/>
              </a:defRPr>
            </a:lvl1pPr>
            <a:lvl2pPr>
              <a:defRPr sz="5000">
                <a:solidFill>
                  <a:schemeClr val="bg1"/>
                </a:solidFill>
                <a:latin typeface="Arial" panose="020B0604020202020204" pitchFamily="34" charset="0"/>
                <a:cs typeface="Arial" panose="020B0604020202020204" pitchFamily="34" charset="0"/>
              </a:defRPr>
            </a:lvl2pPr>
            <a:lvl3pPr>
              <a:defRPr sz="5000">
                <a:solidFill>
                  <a:schemeClr val="bg1"/>
                </a:solidFill>
                <a:latin typeface="Arial" panose="020B0604020202020204" pitchFamily="34" charset="0"/>
                <a:cs typeface="Arial" panose="020B0604020202020204" pitchFamily="34" charset="0"/>
              </a:defRPr>
            </a:lvl3pPr>
            <a:lvl4pPr>
              <a:defRPr sz="5000">
                <a:solidFill>
                  <a:schemeClr val="bg1"/>
                </a:solidFill>
                <a:latin typeface="Arial" panose="020B0604020202020204" pitchFamily="34" charset="0"/>
                <a:cs typeface="Arial" panose="020B0604020202020204" pitchFamily="34" charset="0"/>
              </a:defRPr>
            </a:lvl4pPr>
            <a:lvl5pPr>
              <a:defRPr sz="5000">
                <a:solidFill>
                  <a:schemeClr val="bg1"/>
                </a:solidFill>
                <a:latin typeface="Arial" panose="020B0604020202020204" pitchFamily="34" charset="0"/>
                <a:cs typeface="Arial" panose="020B0604020202020204" pitchFamily="34" charset="0"/>
              </a:defRPr>
            </a:lvl5pPr>
          </a:lstStyle>
          <a:p>
            <a:pPr lvl="0"/>
            <a:r>
              <a:rPr lang="en-US" dirty="0" smtClean="0"/>
              <a:t>Page headline comes here</a:t>
            </a:r>
            <a:endParaRPr lang="en-US" dirty="0"/>
          </a:p>
        </p:txBody>
      </p:sp>
    </p:spTree>
    <p:extLst>
      <p:ext uri="{BB962C8B-B14F-4D97-AF65-F5344CB8AC3E}">
        <p14:creationId xmlns:p14="http://schemas.microsoft.com/office/powerpoint/2010/main" val="5687369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31520" y="1920240"/>
            <a:ext cx="6461760" cy="5431156"/>
          </a:xfrm>
          <a:prstGeom prst="rect">
            <a:avLst/>
          </a:prstGeom>
        </p:spPr>
        <p:txBody>
          <a:bodyPr/>
          <a:lstStyle>
            <a:lvl1pPr marL="457200" indent="-457200">
              <a:buFont typeface="Wingdings" panose="05000000000000000000" pitchFamily="2" charset="2"/>
              <a:buChar char="§"/>
              <a:defRPr sz="3200">
                <a:latin typeface="Arial" panose="020B0604020202020204" pitchFamily="34" charset="0"/>
                <a:cs typeface="Arial" panose="020B0604020202020204" pitchFamily="34" charset="0"/>
              </a:defRPr>
            </a:lvl1pPr>
            <a:lvl2pPr marL="1188720" indent="-457200">
              <a:buFont typeface="Wingdings" panose="05000000000000000000" pitchFamily="2" charset="2"/>
              <a:buChar char="§"/>
              <a:defRPr sz="2800">
                <a:latin typeface="Arial" panose="020B0604020202020204" pitchFamily="34" charset="0"/>
                <a:cs typeface="Arial" panose="020B0604020202020204" pitchFamily="34" charset="0"/>
              </a:defRPr>
            </a:lvl2pPr>
            <a:lvl3pPr marL="1805940" indent="-342900">
              <a:buFont typeface="Wingdings" panose="05000000000000000000" pitchFamily="2" charset="2"/>
              <a:buChar char="§"/>
              <a:defRPr sz="2400">
                <a:latin typeface="Arial" panose="020B0604020202020204" pitchFamily="34" charset="0"/>
                <a:cs typeface="Arial" panose="020B0604020202020204" pitchFamily="34" charset="0"/>
              </a:defRPr>
            </a:lvl3pPr>
            <a:lvl4pPr marL="2537460" indent="-342900">
              <a:buFont typeface="Wingdings" panose="05000000000000000000" pitchFamily="2" charset="2"/>
              <a:buChar char="§"/>
              <a:defRPr sz="2200">
                <a:latin typeface="Arial" panose="020B0604020202020204" pitchFamily="34" charset="0"/>
                <a:cs typeface="Arial" panose="020B0604020202020204" pitchFamily="34" charset="0"/>
              </a:defRPr>
            </a:lvl4pPr>
            <a:lvl5pPr marL="3211830" indent="-285750">
              <a:buFont typeface="Wingdings" panose="05000000000000000000" pitchFamily="2" charset="2"/>
              <a:buChar char="§"/>
              <a:defRPr sz="1800">
                <a:latin typeface="Arial" panose="020B0604020202020204" pitchFamily="34" charset="0"/>
                <a:cs typeface="Arial" panose="020B0604020202020204" pitchFamily="34" charset="0"/>
              </a:defRPr>
            </a:lvl5pPr>
            <a:lvl6pPr>
              <a:defRPr sz="2900"/>
            </a:lvl6pPr>
            <a:lvl7pPr>
              <a:defRPr sz="2900"/>
            </a:lvl7pPr>
            <a:lvl8pPr>
              <a:defRPr sz="2900"/>
            </a:lvl8pPr>
            <a:lvl9pPr>
              <a:defRPr sz="2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7437120" y="1920240"/>
            <a:ext cx="6461760" cy="5431156"/>
          </a:xfrm>
          <a:prstGeom prst="rect">
            <a:avLst/>
          </a:prstGeom>
        </p:spPr>
        <p:txBody>
          <a:bodyPr/>
          <a:lstStyle>
            <a:lvl1pPr marL="457200" indent="-457200">
              <a:buFont typeface="Wingdings" panose="05000000000000000000" pitchFamily="2" charset="2"/>
              <a:buChar char="§"/>
              <a:defRPr lang="en-US" sz="3200" smtClean="0">
                <a:latin typeface="Arial" panose="020B0604020202020204" pitchFamily="34" charset="0"/>
                <a:cs typeface="Arial" panose="020B0604020202020204" pitchFamily="34" charset="0"/>
              </a:defRPr>
            </a:lvl1pPr>
            <a:lvl2pPr marL="1188720" indent="-457200">
              <a:buFont typeface="Wingdings" panose="05000000000000000000" pitchFamily="2" charset="2"/>
              <a:buChar char="§"/>
              <a:defRPr lang="en-US" sz="2800" smtClean="0">
                <a:latin typeface="Arial" panose="020B0604020202020204" pitchFamily="34" charset="0"/>
                <a:cs typeface="Arial" panose="020B0604020202020204" pitchFamily="34" charset="0"/>
              </a:defRPr>
            </a:lvl2pPr>
            <a:lvl3pPr marL="1805940" indent="-342900">
              <a:buFont typeface="Wingdings" panose="05000000000000000000" pitchFamily="2" charset="2"/>
              <a:buChar char="§"/>
              <a:defRPr lang="en-US" sz="2400" smtClean="0">
                <a:latin typeface="Arial" panose="020B0604020202020204" pitchFamily="34" charset="0"/>
                <a:cs typeface="Arial" panose="020B0604020202020204" pitchFamily="34" charset="0"/>
              </a:defRPr>
            </a:lvl3pPr>
            <a:lvl4pPr marL="2537460" indent="-342900">
              <a:buFont typeface="Wingdings" panose="05000000000000000000" pitchFamily="2" charset="2"/>
              <a:buChar char="§"/>
              <a:defRPr lang="en-US" sz="2200" smtClean="0">
                <a:latin typeface="Arial" panose="020B0604020202020204" pitchFamily="34" charset="0"/>
                <a:cs typeface="Arial" panose="020B0604020202020204" pitchFamily="34" charset="0"/>
              </a:defRPr>
            </a:lvl4pPr>
            <a:lvl5pPr marL="3211830" indent="-285750">
              <a:buFont typeface="Wingdings" panose="05000000000000000000" pitchFamily="2" charset="2"/>
              <a:buChar char="§"/>
              <a:defRPr lang="en-US" sz="18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11"/>
          <p:cNvSpPr>
            <a:spLocks noGrp="1"/>
          </p:cNvSpPr>
          <p:nvPr>
            <p:ph sz="quarter" idx="12" hasCustomPrompt="1"/>
          </p:nvPr>
        </p:nvSpPr>
        <p:spPr>
          <a:xfrm>
            <a:off x="228600" y="838200"/>
            <a:ext cx="9982200" cy="381000"/>
          </a:xfrm>
          <a:prstGeom prst="rect">
            <a:avLst/>
          </a:prstGeom>
        </p:spPr>
        <p:txBody>
          <a:bodyPr/>
          <a:lstStyle>
            <a:lvl1pPr marL="0" indent="0">
              <a:buNone/>
              <a:defRPr sz="2000" baseline="0">
                <a:solidFill>
                  <a:schemeClr val="bg1"/>
                </a:solidFill>
                <a:latin typeface="Arial" panose="020B0604020202020204" pitchFamily="34" charset="0"/>
                <a:cs typeface="Arial" panose="020B0604020202020204" pitchFamily="34" charset="0"/>
              </a:defRPr>
            </a:lvl1pPr>
            <a:lvl2pPr>
              <a:defRPr sz="2000">
                <a:solidFill>
                  <a:schemeClr val="bg1"/>
                </a:solidFill>
                <a:latin typeface="Arial" panose="020B0604020202020204" pitchFamily="34" charset="0"/>
                <a:cs typeface="Arial" panose="020B0604020202020204" pitchFamily="34" charset="0"/>
              </a:defRPr>
            </a:lvl2pPr>
            <a:lvl3pPr>
              <a:defRPr sz="2000">
                <a:solidFill>
                  <a:schemeClr val="bg1"/>
                </a:solidFill>
                <a:latin typeface="Arial" panose="020B0604020202020204" pitchFamily="34" charset="0"/>
                <a:cs typeface="Arial" panose="020B0604020202020204" pitchFamily="34" charset="0"/>
              </a:defRPr>
            </a:lvl3pPr>
            <a:lvl4pPr>
              <a:defRPr sz="2000">
                <a:solidFill>
                  <a:schemeClr val="bg1"/>
                </a:solidFill>
                <a:latin typeface="Arial" panose="020B0604020202020204" pitchFamily="34" charset="0"/>
                <a:cs typeface="Arial" panose="020B0604020202020204" pitchFamily="34" charset="0"/>
              </a:defRPr>
            </a:lvl4pPr>
            <a:lvl5pPr>
              <a:defRPr sz="2000">
                <a:solidFill>
                  <a:schemeClr val="bg1"/>
                </a:solidFill>
                <a:latin typeface="Arial" panose="020B0604020202020204" pitchFamily="34" charset="0"/>
                <a:cs typeface="Arial" panose="020B0604020202020204" pitchFamily="34" charset="0"/>
              </a:defRPr>
            </a:lvl5pPr>
          </a:lstStyle>
          <a:p>
            <a:pPr lvl="0"/>
            <a:r>
              <a:rPr lang="en-US" dirty="0" smtClean="0"/>
              <a:t>PAGE SUB HEAD LINE COMES HERE IF REQUIRED</a:t>
            </a:r>
            <a:endParaRPr lang="en-US" dirty="0"/>
          </a:p>
        </p:txBody>
      </p:sp>
      <p:sp>
        <p:nvSpPr>
          <p:cNvPr id="7" name="Text Placeholder 2"/>
          <p:cNvSpPr>
            <a:spLocks noGrp="1"/>
          </p:cNvSpPr>
          <p:nvPr>
            <p:ph type="body" sz="quarter" idx="13" hasCustomPrompt="1"/>
          </p:nvPr>
        </p:nvSpPr>
        <p:spPr>
          <a:xfrm>
            <a:off x="152400" y="76200"/>
            <a:ext cx="10058400" cy="762000"/>
          </a:xfrm>
          <a:prstGeom prst="rect">
            <a:avLst/>
          </a:prstGeom>
        </p:spPr>
        <p:txBody>
          <a:bodyPr/>
          <a:lstStyle>
            <a:lvl1pPr marL="0" indent="0">
              <a:buNone/>
              <a:defRPr sz="5000" baseline="0">
                <a:solidFill>
                  <a:schemeClr val="bg1"/>
                </a:solidFill>
                <a:latin typeface="Arial" panose="020B0604020202020204" pitchFamily="34" charset="0"/>
                <a:cs typeface="Arial" panose="020B0604020202020204" pitchFamily="34" charset="0"/>
              </a:defRPr>
            </a:lvl1pPr>
            <a:lvl2pPr>
              <a:defRPr sz="5000">
                <a:solidFill>
                  <a:schemeClr val="bg1"/>
                </a:solidFill>
                <a:latin typeface="Arial" panose="020B0604020202020204" pitchFamily="34" charset="0"/>
                <a:cs typeface="Arial" panose="020B0604020202020204" pitchFamily="34" charset="0"/>
              </a:defRPr>
            </a:lvl2pPr>
            <a:lvl3pPr>
              <a:defRPr sz="5000">
                <a:solidFill>
                  <a:schemeClr val="bg1"/>
                </a:solidFill>
                <a:latin typeface="Arial" panose="020B0604020202020204" pitchFamily="34" charset="0"/>
                <a:cs typeface="Arial" panose="020B0604020202020204" pitchFamily="34" charset="0"/>
              </a:defRPr>
            </a:lvl3pPr>
            <a:lvl4pPr>
              <a:defRPr sz="5000">
                <a:solidFill>
                  <a:schemeClr val="bg1"/>
                </a:solidFill>
                <a:latin typeface="Arial" panose="020B0604020202020204" pitchFamily="34" charset="0"/>
                <a:cs typeface="Arial" panose="020B0604020202020204" pitchFamily="34" charset="0"/>
              </a:defRPr>
            </a:lvl4pPr>
            <a:lvl5pPr>
              <a:defRPr sz="5000">
                <a:solidFill>
                  <a:schemeClr val="bg1"/>
                </a:solidFill>
                <a:latin typeface="Arial" panose="020B0604020202020204" pitchFamily="34" charset="0"/>
                <a:cs typeface="Arial" panose="020B0604020202020204" pitchFamily="34" charset="0"/>
              </a:defRPr>
            </a:lvl5pPr>
          </a:lstStyle>
          <a:p>
            <a:pPr lvl="0"/>
            <a:r>
              <a:rPr lang="en-US" dirty="0" smtClean="0"/>
              <a:t>Page headline comes here</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opics">
    <p:spTree>
      <p:nvGrpSpPr>
        <p:cNvPr id="1" name=""/>
        <p:cNvGrpSpPr/>
        <p:nvPr/>
      </p:nvGrpSpPr>
      <p:grpSpPr>
        <a:xfrm>
          <a:off x="0" y="0"/>
          <a:ext cx="0" cy="0"/>
          <a:chOff x="0" y="0"/>
          <a:chExt cx="0" cy="0"/>
        </a:xfrm>
      </p:grpSpPr>
      <p:graphicFrame>
        <p:nvGraphicFramePr>
          <p:cNvPr id="2" name="Diagram 1"/>
          <p:cNvGraphicFramePr/>
          <p:nvPr userDrawn="1">
            <p:extLst>
              <p:ext uri="{D42A27DB-BD31-4B8C-83A1-F6EECF244321}">
                <p14:modId xmlns:p14="http://schemas.microsoft.com/office/powerpoint/2010/main" val="721411304"/>
              </p:ext>
            </p:extLst>
          </p:nvPr>
        </p:nvGraphicFramePr>
        <p:xfrm>
          <a:off x="2438400" y="2336800"/>
          <a:ext cx="7543800"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11"/>
          <p:cNvSpPr>
            <a:spLocks noGrp="1"/>
          </p:cNvSpPr>
          <p:nvPr>
            <p:ph sz="quarter" idx="12" hasCustomPrompt="1"/>
          </p:nvPr>
        </p:nvSpPr>
        <p:spPr>
          <a:xfrm>
            <a:off x="228600" y="838200"/>
            <a:ext cx="9982200" cy="381000"/>
          </a:xfrm>
          <a:prstGeom prst="rect">
            <a:avLst/>
          </a:prstGeom>
        </p:spPr>
        <p:txBody>
          <a:bodyPr/>
          <a:lstStyle>
            <a:lvl1pPr marL="0" indent="0">
              <a:buNone/>
              <a:defRPr sz="2000" baseline="0">
                <a:solidFill>
                  <a:schemeClr val="bg1"/>
                </a:solidFill>
                <a:latin typeface="Arial" panose="020B0604020202020204" pitchFamily="34" charset="0"/>
                <a:cs typeface="Arial" panose="020B0604020202020204" pitchFamily="34" charset="0"/>
              </a:defRPr>
            </a:lvl1pPr>
            <a:lvl2pPr>
              <a:defRPr sz="2000">
                <a:solidFill>
                  <a:schemeClr val="bg1"/>
                </a:solidFill>
                <a:latin typeface="Arial" panose="020B0604020202020204" pitchFamily="34" charset="0"/>
                <a:cs typeface="Arial" panose="020B0604020202020204" pitchFamily="34" charset="0"/>
              </a:defRPr>
            </a:lvl2pPr>
            <a:lvl3pPr>
              <a:defRPr sz="2000">
                <a:solidFill>
                  <a:schemeClr val="bg1"/>
                </a:solidFill>
                <a:latin typeface="Arial" panose="020B0604020202020204" pitchFamily="34" charset="0"/>
                <a:cs typeface="Arial" panose="020B0604020202020204" pitchFamily="34" charset="0"/>
              </a:defRPr>
            </a:lvl3pPr>
            <a:lvl4pPr>
              <a:defRPr sz="2000">
                <a:solidFill>
                  <a:schemeClr val="bg1"/>
                </a:solidFill>
                <a:latin typeface="Arial" panose="020B0604020202020204" pitchFamily="34" charset="0"/>
                <a:cs typeface="Arial" panose="020B0604020202020204" pitchFamily="34" charset="0"/>
              </a:defRPr>
            </a:lvl4pPr>
            <a:lvl5pPr>
              <a:defRPr sz="2000">
                <a:solidFill>
                  <a:schemeClr val="bg1"/>
                </a:solidFill>
                <a:latin typeface="Arial" panose="020B0604020202020204" pitchFamily="34" charset="0"/>
                <a:cs typeface="Arial" panose="020B0604020202020204" pitchFamily="34" charset="0"/>
              </a:defRPr>
            </a:lvl5pPr>
          </a:lstStyle>
          <a:p>
            <a:pPr lvl="0"/>
            <a:r>
              <a:rPr lang="en-US" dirty="0" smtClean="0"/>
              <a:t>PAGE SUB HEAD LINE COMES HERE IF REQUIRED</a:t>
            </a:r>
            <a:endParaRPr lang="en-US" dirty="0"/>
          </a:p>
        </p:txBody>
      </p:sp>
      <p:sp>
        <p:nvSpPr>
          <p:cNvPr id="6" name="Text Placeholder 2"/>
          <p:cNvSpPr>
            <a:spLocks noGrp="1"/>
          </p:cNvSpPr>
          <p:nvPr>
            <p:ph type="body" sz="quarter" idx="13" hasCustomPrompt="1"/>
          </p:nvPr>
        </p:nvSpPr>
        <p:spPr>
          <a:xfrm>
            <a:off x="152400" y="76200"/>
            <a:ext cx="10058400" cy="762000"/>
          </a:xfrm>
          <a:prstGeom prst="rect">
            <a:avLst/>
          </a:prstGeom>
        </p:spPr>
        <p:txBody>
          <a:bodyPr/>
          <a:lstStyle>
            <a:lvl1pPr marL="0" indent="0">
              <a:buNone/>
              <a:defRPr sz="5000" baseline="0">
                <a:solidFill>
                  <a:schemeClr val="bg1"/>
                </a:solidFill>
                <a:latin typeface="Arial" panose="020B0604020202020204" pitchFamily="34" charset="0"/>
                <a:cs typeface="Arial" panose="020B0604020202020204" pitchFamily="34" charset="0"/>
              </a:defRPr>
            </a:lvl1pPr>
            <a:lvl2pPr>
              <a:defRPr sz="5000">
                <a:solidFill>
                  <a:schemeClr val="bg1"/>
                </a:solidFill>
                <a:latin typeface="Arial" panose="020B0604020202020204" pitchFamily="34" charset="0"/>
                <a:cs typeface="Arial" panose="020B0604020202020204" pitchFamily="34" charset="0"/>
              </a:defRPr>
            </a:lvl2pPr>
            <a:lvl3pPr>
              <a:defRPr sz="5000">
                <a:solidFill>
                  <a:schemeClr val="bg1"/>
                </a:solidFill>
                <a:latin typeface="Arial" panose="020B0604020202020204" pitchFamily="34" charset="0"/>
                <a:cs typeface="Arial" panose="020B0604020202020204" pitchFamily="34" charset="0"/>
              </a:defRPr>
            </a:lvl3pPr>
            <a:lvl4pPr>
              <a:defRPr sz="5000">
                <a:solidFill>
                  <a:schemeClr val="bg1"/>
                </a:solidFill>
                <a:latin typeface="Arial" panose="020B0604020202020204" pitchFamily="34" charset="0"/>
                <a:cs typeface="Arial" panose="020B0604020202020204" pitchFamily="34" charset="0"/>
              </a:defRPr>
            </a:lvl4pPr>
            <a:lvl5pPr>
              <a:defRPr sz="5000">
                <a:solidFill>
                  <a:schemeClr val="bg1"/>
                </a:solidFill>
                <a:latin typeface="Arial" panose="020B0604020202020204" pitchFamily="34" charset="0"/>
                <a:cs typeface="Arial" panose="020B0604020202020204" pitchFamily="34" charset="0"/>
              </a:defRPr>
            </a:lvl5pPr>
          </a:lstStyle>
          <a:p>
            <a:pPr lvl="0"/>
            <a:r>
              <a:rPr lang="en-US" dirty="0" smtClean="0"/>
              <a:t>Page headline comes here</a:t>
            </a:r>
            <a:endParaRPr lang="en-US" dirty="0"/>
          </a:p>
        </p:txBody>
      </p:sp>
    </p:spTree>
    <p:extLst>
      <p:ext uri="{BB962C8B-B14F-4D97-AF65-F5344CB8AC3E}">
        <p14:creationId xmlns:p14="http://schemas.microsoft.com/office/powerpoint/2010/main" val="257359140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at Question">
    <p:spTree>
      <p:nvGrpSpPr>
        <p:cNvPr id="1" name=""/>
        <p:cNvGrpSpPr/>
        <p:nvPr/>
      </p:nvGrpSpPr>
      <p:grpSpPr>
        <a:xfrm>
          <a:off x="0" y="0"/>
          <a:ext cx="0" cy="0"/>
          <a:chOff x="0" y="0"/>
          <a:chExt cx="0" cy="0"/>
        </a:xfrm>
      </p:grpSpPr>
      <p:sp>
        <p:nvSpPr>
          <p:cNvPr id="2" name="TextBox 1"/>
          <p:cNvSpPr txBox="1"/>
          <p:nvPr userDrawn="1"/>
        </p:nvSpPr>
        <p:spPr>
          <a:xfrm>
            <a:off x="800100" y="2837528"/>
            <a:ext cx="13030200" cy="2554545"/>
          </a:xfrm>
          <a:prstGeom prst="rect">
            <a:avLst/>
          </a:prstGeom>
          <a:noFill/>
        </p:spPr>
        <p:txBody>
          <a:bodyPr wrap="square" rtlCol="0">
            <a:spAutoFit/>
          </a:bodyPr>
          <a:lstStyle/>
          <a:p>
            <a:pPr marL="0" marR="0" lvl="0" indent="0" algn="ctr" defTabSz="1463040" rtl="0" eaLnBrk="1" fontAlgn="auto" latinLnBrk="0" hangingPunct="1">
              <a:lnSpc>
                <a:spcPct val="100000"/>
              </a:lnSpc>
              <a:spcBef>
                <a:spcPts val="0"/>
              </a:spcBef>
              <a:spcAft>
                <a:spcPts val="0"/>
              </a:spcAft>
              <a:buClrTx/>
              <a:buSzTx/>
              <a:buFontTx/>
              <a:buNone/>
              <a:tabLst/>
              <a:defRPr/>
            </a:pPr>
            <a:r>
              <a:rPr lang="en-US" sz="8000" dirty="0" smtClean="0">
                <a:solidFill>
                  <a:srgbClr val="F1AC35"/>
                </a:solidFill>
                <a:latin typeface="Arial" panose="020B0604020202020204" pitchFamily="34" charset="0"/>
                <a:cs typeface="Arial" panose="020B0604020202020204" pitchFamily="34" charset="0"/>
              </a:rPr>
              <a:t>What question do </a:t>
            </a:r>
            <a:br>
              <a:rPr lang="en-US" sz="8000" dirty="0" smtClean="0">
                <a:solidFill>
                  <a:srgbClr val="F1AC35"/>
                </a:solidFill>
                <a:latin typeface="Arial" panose="020B0604020202020204" pitchFamily="34" charset="0"/>
                <a:cs typeface="Arial" panose="020B0604020202020204" pitchFamily="34" charset="0"/>
              </a:rPr>
            </a:br>
            <a:r>
              <a:rPr lang="en-US" sz="8000" dirty="0" smtClean="0">
                <a:solidFill>
                  <a:srgbClr val="F1AC35"/>
                </a:solidFill>
                <a:latin typeface="Arial" panose="020B0604020202020204" pitchFamily="34" charset="0"/>
                <a:cs typeface="Arial" panose="020B0604020202020204" pitchFamily="34" charset="0"/>
              </a:rPr>
              <a:t>you have?</a:t>
            </a:r>
          </a:p>
        </p:txBody>
      </p:sp>
      <p:sp>
        <p:nvSpPr>
          <p:cNvPr id="5" name="Content Placeholder 11"/>
          <p:cNvSpPr>
            <a:spLocks noGrp="1"/>
          </p:cNvSpPr>
          <p:nvPr>
            <p:ph sz="quarter" idx="12" hasCustomPrompt="1"/>
          </p:nvPr>
        </p:nvSpPr>
        <p:spPr>
          <a:xfrm>
            <a:off x="228600" y="838200"/>
            <a:ext cx="9982200" cy="381000"/>
          </a:xfrm>
          <a:prstGeom prst="rect">
            <a:avLst/>
          </a:prstGeom>
        </p:spPr>
        <p:txBody>
          <a:bodyPr/>
          <a:lstStyle>
            <a:lvl1pPr marL="0" indent="0">
              <a:buNone/>
              <a:defRPr sz="2000" baseline="0">
                <a:solidFill>
                  <a:schemeClr val="bg1"/>
                </a:solidFill>
                <a:latin typeface="Arial" panose="020B0604020202020204" pitchFamily="34" charset="0"/>
                <a:cs typeface="Arial" panose="020B0604020202020204" pitchFamily="34" charset="0"/>
              </a:defRPr>
            </a:lvl1pPr>
            <a:lvl2pPr>
              <a:defRPr sz="2000">
                <a:solidFill>
                  <a:schemeClr val="bg1"/>
                </a:solidFill>
                <a:latin typeface="Arial" panose="020B0604020202020204" pitchFamily="34" charset="0"/>
                <a:cs typeface="Arial" panose="020B0604020202020204" pitchFamily="34" charset="0"/>
              </a:defRPr>
            </a:lvl2pPr>
            <a:lvl3pPr>
              <a:defRPr sz="2000">
                <a:solidFill>
                  <a:schemeClr val="bg1"/>
                </a:solidFill>
                <a:latin typeface="Arial" panose="020B0604020202020204" pitchFamily="34" charset="0"/>
                <a:cs typeface="Arial" panose="020B0604020202020204" pitchFamily="34" charset="0"/>
              </a:defRPr>
            </a:lvl3pPr>
            <a:lvl4pPr>
              <a:defRPr sz="2000">
                <a:solidFill>
                  <a:schemeClr val="bg1"/>
                </a:solidFill>
                <a:latin typeface="Arial" panose="020B0604020202020204" pitchFamily="34" charset="0"/>
                <a:cs typeface="Arial" panose="020B0604020202020204" pitchFamily="34" charset="0"/>
              </a:defRPr>
            </a:lvl4pPr>
            <a:lvl5pPr>
              <a:defRPr sz="2000">
                <a:solidFill>
                  <a:schemeClr val="bg1"/>
                </a:solidFill>
                <a:latin typeface="Arial" panose="020B0604020202020204" pitchFamily="34" charset="0"/>
                <a:cs typeface="Arial" panose="020B0604020202020204" pitchFamily="34" charset="0"/>
              </a:defRPr>
            </a:lvl5pPr>
          </a:lstStyle>
          <a:p>
            <a:pPr lvl="0"/>
            <a:r>
              <a:rPr lang="en-US" dirty="0" smtClean="0"/>
              <a:t>PAGE SUB HEAD LINE COMES HERE IF REQUIRED</a:t>
            </a:r>
            <a:endParaRPr lang="en-US" dirty="0"/>
          </a:p>
        </p:txBody>
      </p:sp>
      <p:sp>
        <p:nvSpPr>
          <p:cNvPr id="6" name="Text Placeholder 2"/>
          <p:cNvSpPr>
            <a:spLocks noGrp="1"/>
          </p:cNvSpPr>
          <p:nvPr>
            <p:ph type="body" sz="quarter" idx="13" hasCustomPrompt="1"/>
          </p:nvPr>
        </p:nvSpPr>
        <p:spPr>
          <a:xfrm>
            <a:off x="152400" y="76200"/>
            <a:ext cx="10058400" cy="762000"/>
          </a:xfrm>
          <a:prstGeom prst="rect">
            <a:avLst/>
          </a:prstGeom>
        </p:spPr>
        <p:txBody>
          <a:bodyPr/>
          <a:lstStyle>
            <a:lvl1pPr marL="0" indent="0">
              <a:buNone/>
              <a:defRPr sz="5000" baseline="0">
                <a:solidFill>
                  <a:schemeClr val="bg1"/>
                </a:solidFill>
                <a:latin typeface="Arial" panose="020B0604020202020204" pitchFamily="34" charset="0"/>
                <a:cs typeface="Arial" panose="020B0604020202020204" pitchFamily="34" charset="0"/>
              </a:defRPr>
            </a:lvl1pPr>
            <a:lvl2pPr>
              <a:defRPr sz="5000">
                <a:solidFill>
                  <a:schemeClr val="bg1"/>
                </a:solidFill>
                <a:latin typeface="Arial" panose="020B0604020202020204" pitchFamily="34" charset="0"/>
                <a:cs typeface="Arial" panose="020B0604020202020204" pitchFamily="34" charset="0"/>
              </a:defRPr>
            </a:lvl2pPr>
            <a:lvl3pPr>
              <a:defRPr sz="5000">
                <a:solidFill>
                  <a:schemeClr val="bg1"/>
                </a:solidFill>
                <a:latin typeface="Arial" panose="020B0604020202020204" pitchFamily="34" charset="0"/>
                <a:cs typeface="Arial" panose="020B0604020202020204" pitchFamily="34" charset="0"/>
              </a:defRPr>
            </a:lvl3pPr>
            <a:lvl4pPr>
              <a:defRPr sz="5000">
                <a:solidFill>
                  <a:schemeClr val="bg1"/>
                </a:solidFill>
                <a:latin typeface="Arial" panose="020B0604020202020204" pitchFamily="34" charset="0"/>
                <a:cs typeface="Arial" panose="020B0604020202020204" pitchFamily="34" charset="0"/>
              </a:defRPr>
            </a:lvl4pPr>
            <a:lvl5pPr>
              <a:defRPr sz="5000">
                <a:solidFill>
                  <a:schemeClr val="bg1"/>
                </a:solidFill>
                <a:latin typeface="Arial" panose="020B0604020202020204" pitchFamily="34" charset="0"/>
                <a:cs typeface="Arial" panose="020B0604020202020204" pitchFamily="34" charset="0"/>
              </a:defRPr>
            </a:lvl5pPr>
          </a:lstStyle>
          <a:p>
            <a:pPr lvl="0"/>
            <a:r>
              <a:rPr lang="en-US" dirty="0" smtClean="0"/>
              <a:t>Page headline comes here</a:t>
            </a:r>
            <a:endParaRPr lang="en-US" dirty="0"/>
          </a:p>
        </p:txBody>
      </p:sp>
    </p:spTree>
    <p:extLst>
      <p:ext uri="{BB962C8B-B14F-4D97-AF65-F5344CB8AC3E}">
        <p14:creationId xmlns:p14="http://schemas.microsoft.com/office/powerpoint/2010/main" val="234518786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 y="0"/>
            <a:ext cx="14676120" cy="8255318"/>
          </a:xfrm>
          <a:prstGeom prst="rect">
            <a:avLst/>
          </a:prstGeom>
        </p:spPr>
      </p:pic>
      <p:sp>
        <p:nvSpPr>
          <p:cNvPr id="11" name="TextBox 10"/>
          <p:cNvSpPr txBox="1"/>
          <p:nvPr userDrawn="1"/>
        </p:nvSpPr>
        <p:spPr>
          <a:xfrm>
            <a:off x="5829300" y="3683913"/>
            <a:ext cx="2971800" cy="861774"/>
          </a:xfrm>
          <a:prstGeom prst="rect">
            <a:avLst/>
          </a:prstGeom>
          <a:noFill/>
        </p:spPr>
        <p:txBody>
          <a:bodyPr wrap="square" rtlCol="0">
            <a:spAutoFit/>
          </a:bodyPr>
          <a:lstStyle/>
          <a:p>
            <a:r>
              <a:rPr lang="en-US" sz="5000" dirty="0" smtClean="0">
                <a:solidFill>
                  <a:schemeClr val="bg1"/>
                </a:solidFill>
              </a:rPr>
              <a:t>Thank</a:t>
            </a:r>
            <a:r>
              <a:rPr lang="en-US" sz="5000" baseline="0" dirty="0" smtClean="0">
                <a:solidFill>
                  <a:schemeClr val="bg1"/>
                </a:solidFill>
              </a:rPr>
              <a:t> you</a:t>
            </a:r>
            <a:endParaRPr lang="en-US" sz="5000" dirty="0">
              <a:solidFill>
                <a:schemeClr val="bg1"/>
              </a:solidFill>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11">
            <a:extLst>
              <a:ext uri="{28A0092B-C50C-407E-A947-70E740481C1C}">
                <a14:useLocalDpi xmlns:a14="http://schemas.microsoft.com/office/drawing/2010/main" val="0"/>
              </a:ext>
            </a:extLst>
          </a:blip>
          <a:srcRect l="87630" t="86628"/>
          <a:stretch/>
        </p:blipFill>
        <p:spPr>
          <a:xfrm>
            <a:off x="12801600" y="7129131"/>
            <a:ext cx="1807155" cy="1100469"/>
          </a:xfrm>
          <a:prstGeom prst="rect">
            <a:avLst/>
          </a:prstGeom>
        </p:spPr>
      </p:pic>
      <p:pic>
        <p:nvPicPr>
          <p:cNvPr id="4" name="Picture 3"/>
          <p:cNvPicPr>
            <a:picLocks noChangeAspect="1"/>
          </p:cNvPicPr>
          <p:nvPr userDrawn="1"/>
        </p:nvPicPr>
        <p:blipFill rotWithShape="1">
          <a:blip r:embed="rId11">
            <a:extLst>
              <a:ext uri="{28A0092B-C50C-407E-A947-70E740481C1C}">
                <a14:useLocalDpi xmlns:a14="http://schemas.microsoft.com/office/drawing/2010/main" val="0"/>
              </a:ext>
            </a:extLst>
          </a:blip>
          <a:srcRect l="72433" t="86628" r="11406"/>
          <a:stretch/>
        </p:blipFill>
        <p:spPr>
          <a:xfrm>
            <a:off x="5081" y="7129130"/>
            <a:ext cx="2360875" cy="1100469"/>
          </a:xfrm>
          <a:prstGeom prst="rect">
            <a:avLst/>
          </a:prstGeom>
        </p:spPr>
      </p:pic>
      <p:pic>
        <p:nvPicPr>
          <p:cNvPr id="7" name="Picture 6"/>
          <p:cNvPicPr>
            <a:picLocks noChangeAspect="1"/>
          </p:cNvPicPr>
          <p:nvPr userDrawn="1"/>
        </p:nvPicPr>
        <p:blipFill rotWithShape="1">
          <a:blip r:embed="rId12" cstate="print">
            <a:extLst>
              <a:ext uri="{28A0092B-C50C-407E-A947-70E740481C1C}">
                <a14:useLocalDpi xmlns:a14="http://schemas.microsoft.com/office/drawing/2010/main" val="0"/>
              </a:ext>
            </a:extLst>
          </a:blip>
          <a:srcRect l="-181" t="28962" r="32877" b="57946"/>
          <a:stretch/>
        </p:blipFill>
        <p:spPr>
          <a:xfrm>
            <a:off x="-60960" y="0"/>
            <a:ext cx="14691360" cy="137725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62" r:id="rId5"/>
    <p:sldLayoutId id="2147483652" r:id="rId6"/>
    <p:sldLayoutId id="2147483664" r:id="rId7"/>
    <p:sldLayoutId id="2147483663" r:id="rId8"/>
    <p:sldLayoutId id="2147483659" r:id="rId9"/>
  </p:sldLayoutIdLst>
  <p:timing>
    <p:tnLst>
      <p:par>
        <p:cTn id="1" dur="indefinite" restart="never" nodeType="tmRoot"/>
      </p:par>
    </p:tnLst>
  </p:timing>
  <p:txStyles>
    <p:titleStyle>
      <a:lvl1pPr algn="ctr" defTabSz="1463040" rtl="0" eaLnBrk="1" latinLnBrk="0" hangingPunct="1">
        <a:spcBef>
          <a:spcPct val="0"/>
        </a:spcBef>
        <a:buNone/>
        <a:defRPr sz="7000" kern="1200">
          <a:solidFill>
            <a:schemeClr val="tx1"/>
          </a:solidFill>
          <a:latin typeface="+mj-lt"/>
          <a:ea typeface="+mj-ea"/>
          <a:cs typeface="+mj-cs"/>
        </a:defRPr>
      </a:lvl1pPr>
    </p:titleStyle>
    <p:bodyStyle>
      <a:lvl1pPr marL="548640" indent="-548640" algn="l" defTabSz="1463040" rtl="0" eaLnBrk="1" latinLnBrk="0" hangingPunct="1">
        <a:spcBef>
          <a:spcPct val="20000"/>
        </a:spcBef>
        <a:buFont typeface="Arial" pitchFamily="34" charset="0"/>
        <a:buChar char="•"/>
        <a:defRPr sz="5100" kern="1200">
          <a:solidFill>
            <a:schemeClr val="tx1"/>
          </a:solidFill>
          <a:latin typeface="+mn-lt"/>
          <a:ea typeface="+mn-ea"/>
          <a:cs typeface="+mn-cs"/>
        </a:defRPr>
      </a:lvl1pPr>
      <a:lvl2pPr marL="1188720" indent="-457200" algn="l" defTabSz="1463040" rtl="0" eaLnBrk="1" latinLnBrk="0" hangingPunct="1">
        <a:spcBef>
          <a:spcPct val="20000"/>
        </a:spcBef>
        <a:buFont typeface="Arial" pitchFamily="34" charset="0"/>
        <a:buChar char="–"/>
        <a:defRPr sz="4500" kern="1200">
          <a:solidFill>
            <a:schemeClr val="tx1"/>
          </a:solidFill>
          <a:latin typeface="+mn-lt"/>
          <a:ea typeface="+mn-ea"/>
          <a:cs typeface="+mn-cs"/>
        </a:defRPr>
      </a:lvl2pPr>
      <a:lvl3pPr marL="1828800" indent="-365760" algn="l" defTabSz="1463040" rtl="0" eaLnBrk="1" latinLnBrk="0" hangingPunct="1">
        <a:spcBef>
          <a:spcPct val="20000"/>
        </a:spcBef>
        <a:buFont typeface="Arial" pitchFamily="34" charset="0"/>
        <a:buChar char="•"/>
        <a:defRPr sz="3800" kern="1200">
          <a:solidFill>
            <a:schemeClr val="tx1"/>
          </a:solidFill>
          <a:latin typeface="+mn-lt"/>
          <a:ea typeface="+mn-ea"/>
          <a:cs typeface="+mn-cs"/>
        </a:defRPr>
      </a:lvl3pPr>
      <a:lvl4pPr marL="256032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4pPr>
      <a:lvl5pPr marL="329184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5pPr>
      <a:lvl6pPr marL="402336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6pPr>
      <a:lvl7pPr marL="475488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7pPr>
      <a:lvl8pPr marL="548640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8pPr>
      <a:lvl9pPr marL="621792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9pPr>
    </p:bodyStyle>
    <p:otherStyle>
      <a:defPPr>
        <a:defRPr lang="en-US"/>
      </a:defPPr>
      <a:lvl1pPr marL="0" algn="l" defTabSz="1463040" rtl="0" eaLnBrk="1" latinLnBrk="0" hangingPunct="1">
        <a:defRPr sz="2900" kern="1200">
          <a:solidFill>
            <a:schemeClr val="tx1"/>
          </a:solidFill>
          <a:latin typeface="+mn-lt"/>
          <a:ea typeface="+mn-ea"/>
          <a:cs typeface="+mn-cs"/>
        </a:defRPr>
      </a:lvl1pPr>
      <a:lvl2pPr marL="731520" algn="l" defTabSz="1463040" rtl="0" eaLnBrk="1" latinLnBrk="0" hangingPunct="1">
        <a:defRPr sz="2900" kern="1200">
          <a:solidFill>
            <a:schemeClr val="tx1"/>
          </a:solidFill>
          <a:latin typeface="+mn-lt"/>
          <a:ea typeface="+mn-ea"/>
          <a:cs typeface="+mn-cs"/>
        </a:defRPr>
      </a:lvl2pPr>
      <a:lvl3pPr marL="1463040" algn="l" defTabSz="1463040" rtl="0" eaLnBrk="1" latinLnBrk="0" hangingPunct="1">
        <a:defRPr sz="2900" kern="1200">
          <a:solidFill>
            <a:schemeClr val="tx1"/>
          </a:solidFill>
          <a:latin typeface="+mn-lt"/>
          <a:ea typeface="+mn-ea"/>
          <a:cs typeface="+mn-cs"/>
        </a:defRPr>
      </a:lvl3pPr>
      <a:lvl4pPr marL="2194560" algn="l" defTabSz="1463040" rtl="0" eaLnBrk="1" latinLnBrk="0" hangingPunct="1">
        <a:defRPr sz="2900" kern="1200">
          <a:solidFill>
            <a:schemeClr val="tx1"/>
          </a:solidFill>
          <a:latin typeface="+mn-lt"/>
          <a:ea typeface="+mn-ea"/>
          <a:cs typeface="+mn-cs"/>
        </a:defRPr>
      </a:lvl4pPr>
      <a:lvl5pPr marL="2926080" algn="l" defTabSz="1463040" rtl="0" eaLnBrk="1" latinLnBrk="0" hangingPunct="1">
        <a:defRPr sz="2900" kern="1200">
          <a:solidFill>
            <a:schemeClr val="tx1"/>
          </a:solidFill>
          <a:latin typeface="+mn-lt"/>
          <a:ea typeface="+mn-ea"/>
          <a:cs typeface="+mn-cs"/>
        </a:defRPr>
      </a:lvl5pPr>
      <a:lvl6pPr marL="3657600" algn="l" defTabSz="1463040" rtl="0" eaLnBrk="1" latinLnBrk="0" hangingPunct="1">
        <a:defRPr sz="2900" kern="1200">
          <a:solidFill>
            <a:schemeClr val="tx1"/>
          </a:solidFill>
          <a:latin typeface="+mn-lt"/>
          <a:ea typeface="+mn-ea"/>
          <a:cs typeface="+mn-cs"/>
        </a:defRPr>
      </a:lvl6pPr>
      <a:lvl7pPr marL="4389120" algn="l" defTabSz="1463040" rtl="0" eaLnBrk="1" latinLnBrk="0" hangingPunct="1">
        <a:defRPr sz="2900" kern="1200">
          <a:solidFill>
            <a:schemeClr val="tx1"/>
          </a:solidFill>
          <a:latin typeface="+mn-lt"/>
          <a:ea typeface="+mn-ea"/>
          <a:cs typeface="+mn-cs"/>
        </a:defRPr>
      </a:lvl7pPr>
      <a:lvl8pPr marL="5120640" algn="l" defTabSz="1463040" rtl="0" eaLnBrk="1" latinLnBrk="0" hangingPunct="1">
        <a:defRPr sz="2900" kern="1200">
          <a:solidFill>
            <a:schemeClr val="tx1"/>
          </a:solidFill>
          <a:latin typeface="+mn-lt"/>
          <a:ea typeface="+mn-ea"/>
          <a:cs typeface="+mn-cs"/>
        </a:defRPr>
      </a:lvl8pPr>
      <a:lvl9pPr marL="5852160" algn="l" defTabSz="1463040" rtl="0" eaLnBrk="1" latinLnBrk="0" hangingPunct="1">
        <a:defRPr sz="2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download.eclipse.org/technology/m2e/releases" TargetMode="Externa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hyperlink" Target="https://maven.apache.org/download.cgi"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685800" y="5943600"/>
            <a:ext cx="7924800" cy="609600"/>
          </a:xfrm>
        </p:spPr>
        <p:txBody>
          <a:bodyPr/>
          <a:lstStyle/>
          <a:p>
            <a:r>
              <a:rPr lang="en-US" dirty="0" smtClean="0"/>
              <a:t>At HCL</a:t>
            </a:r>
            <a:endParaRPr lang="en-US" dirty="0"/>
          </a:p>
        </p:txBody>
      </p:sp>
      <p:sp>
        <p:nvSpPr>
          <p:cNvPr id="3" name="Text Placeholder 2"/>
          <p:cNvSpPr>
            <a:spLocks noGrp="1"/>
          </p:cNvSpPr>
          <p:nvPr>
            <p:ph type="body" sz="quarter" idx="12"/>
          </p:nvPr>
        </p:nvSpPr>
        <p:spPr/>
        <p:txBody>
          <a:bodyPr/>
          <a:lstStyle/>
          <a:p>
            <a:r>
              <a:rPr lang="en-US" dirty="0" smtClean="0"/>
              <a:t>Talent Development </a:t>
            </a:r>
          </a:p>
        </p:txBody>
      </p:sp>
    </p:spTree>
    <p:extLst>
      <p:ext uri="{BB962C8B-B14F-4D97-AF65-F5344CB8AC3E}">
        <p14:creationId xmlns:p14="http://schemas.microsoft.com/office/powerpoint/2010/main" val="14108204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914400" y="1600200"/>
            <a:ext cx="12908280" cy="5867400"/>
          </a:xfrm>
        </p:spPr>
        <p:txBody>
          <a:bodyPr/>
          <a:lstStyle/>
          <a:p>
            <a:r>
              <a:rPr lang="en-US" dirty="0" smtClean="0"/>
              <a:t>Verify installation</a:t>
            </a:r>
          </a:p>
          <a:p>
            <a:r>
              <a:rPr lang="en-US" dirty="0" smtClean="0"/>
              <a:t>Open console and run </a:t>
            </a:r>
            <a:r>
              <a:rPr lang="en-US" dirty="0" err="1" smtClean="0"/>
              <a:t>mvn</a:t>
            </a:r>
            <a:r>
              <a:rPr lang="en-US" dirty="0" smtClean="0"/>
              <a:t> --version</a:t>
            </a:r>
          </a:p>
        </p:txBody>
      </p:sp>
      <p:sp>
        <p:nvSpPr>
          <p:cNvPr id="5" name="Text Placeholder 4"/>
          <p:cNvSpPr>
            <a:spLocks noGrp="1"/>
          </p:cNvSpPr>
          <p:nvPr>
            <p:ph type="body" sz="quarter" idx="13"/>
          </p:nvPr>
        </p:nvSpPr>
        <p:spPr/>
        <p:txBody>
          <a:bodyPr/>
          <a:lstStyle/>
          <a:p>
            <a:r>
              <a:rPr lang="en-US" dirty="0" smtClean="0"/>
              <a:t>Maven – Environment Setup</a:t>
            </a:r>
            <a:endParaRPr lang="en-US" dirty="0"/>
          </a:p>
        </p:txBody>
      </p:sp>
      <p:pic>
        <p:nvPicPr>
          <p:cNvPr id="3" name="Picture 2"/>
          <p:cNvPicPr>
            <a:picLocks noChangeAspect="1"/>
          </p:cNvPicPr>
          <p:nvPr/>
        </p:nvPicPr>
        <p:blipFill>
          <a:blip r:embed="rId2"/>
          <a:stretch>
            <a:fillRect/>
          </a:stretch>
        </p:blipFill>
        <p:spPr>
          <a:xfrm>
            <a:off x="1295400" y="3205162"/>
            <a:ext cx="9982200" cy="2738438"/>
          </a:xfrm>
          <a:prstGeom prst="rect">
            <a:avLst/>
          </a:prstGeom>
        </p:spPr>
      </p:pic>
    </p:spTree>
    <p:extLst>
      <p:ext uri="{BB962C8B-B14F-4D97-AF65-F5344CB8AC3E}">
        <p14:creationId xmlns:p14="http://schemas.microsoft.com/office/powerpoint/2010/main" val="9707885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914400" y="1447800"/>
            <a:ext cx="12908280" cy="5867400"/>
          </a:xfrm>
        </p:spPr>
        <p:txBody>
          <a:bodyPr/>
          <a:lstStyle/>
          <a:p>
            <a:r>
              <a:rPr lang="en-US" dirty="0" smtClean="0"/>
              <a:t>POM stands for Project Object Model.</a:t>
            </a:r>
          </a:p>
          <a:p>
            <a:r>
              <a:rPr lang="en-US" dirty="0"/>
              <a:t>It is fundamental unit of work in Maven. It is an XML file that resides in the base directory of the project as pom.xml</a:t>
            </a:r>
            <a:r>
              <a:rPr lang="en-US" dirty="0" smtClean="0"/>
              <a:t>.</a:t>
            </a:r>
          </a:p>
          <a:p>
            <a:r>
              <a:rPr lang="en-US" dirty="0"/>
              <a:t>The POM contains information about the project and various configuration detail used by Maven to build the project(s</a:t>
            </a:r>
            <a:r>
              <a:rPr lang="en-US" dirty="0" smtClean="0"/>
              <a:t>).</a:t>
            </a:r>
          </a:p>
          <a:p>
            <a:r>
              <a:rPr lang="en-US" dirty="0"/>
              <a:t>POM also contains the goals and plugins. While executing a task or goal, Maven looks for the POM in the current directory. It reads the POM, gets the needed configuration information, and then executes the goal</a:t>
            </a:r>
            <a:r>
              <a:rPr lang="en-US" dirty="0" smtClean="0"/>
              <a:t>.</a:t>
            </a:r>
          </a:p>
          <a:p>
            <a:r>
              <a:rPr lang="en-US" dirty="0"/>
              <a:t>Before creating a POM, we should first decide the project group (</a:t>
            </a:r>
            <a:r>
              <a:rPr lang="en-US" dirty="0" err="1"/>
              <a:t>groupId</a:t>
            </a:r>
            <a:r>
              <a:rPr lang="en-US" dirty="0"/>
              <a:t>), its name (</a:t>
            </a:r>
            <a:r>
              <a:rPr lang="en-US" dirty="0" err="1"/>
              <a:t>artifactId</a:t>
            </a:r>
            <a:r>
              <a:rPr lang="en-US" dirty="0"/>
              <a:t>) and its version as these attributes help in uniquely identifying the project in repository.</a:t>
            </a:r>
            <a:endParaRPr lang="en-US" dirty="0" smtClean="0"/>
          </a:p>
        </p:txBody>
      </p:sp>
      <p:sp>
        <p:nvSpPr>
          <p:cNvPr id="5" name="Text Placeholder 4"/>
          <p:cNvSpPr>
            <a:spLocks noGrp="1"/>
          </p:cNvSpPr>
          <p:nvPr>
            <p:ph type="body" sz="quarter" idx="13"/>
          </p:nvPr>
        </p:nvSpPr>
        <p:spPr/>
        <p:txBody>
          <a:bodyPr/>
          <a:lstStyle/>
          <a:p>
            <a:r>
              <a:rPr lang="en-US" dirty="0" smtClean="0"/>
              <a:t>Maven – POM</a:t>
            </a:r>
            <a:endParaRPr lang="en-US" dirty="0"/>
          </a:p>
        </p:txBody>
      </p:sp>
    </p:spTree>
    <p:extLst>
      <p:ext uri="{BB962C8B-B14F-4D97-AF65-F5344CB8AC3E}">
        <p14:creationId xmlns:p14="http://schemas.microsoft.com/office/powerpoint/2010/main" val="27349978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914400" y="1447800"/>
            <a:ext cx="12908280" cy="5867400"/>
          </a:xfrm>
        </p:spPr>
        <p:txBody>
          <a:bodyPr/>
          <a:lstStyle/>
          <a:p>
            <a:r>
              <a:rPr lang="en-US" dirty="0" smtClean="0"/>
              <a:t>Minimum requirements for a POM - </a:t>
            </a:r>
          </a:p>
        </p:txBody>
      </p:sp>
      <p:sp>
        <p:nvSpPr>
          <p:cNvPr id="5" name="Text Placeholder 4"/>
          <p:cNvSpPr>
            <a:spLocks noGrp="1"/>
          </p:cNvSpPr>
          <p:nvPr>
            <p:ph type="body" sz="quarter" idx="13"/>
          </p:nvPr>
        </p:nvSpPr>
        <p:spPr/>
        <p:txBody>
          <a:bodyPr/>
          <a:lstStyle/>
          <a:p>
            <a:r>
              <a:rPr lang="en-US" dirty="0" smtClean="0"/>
              <a:t>Maven – POM</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777215214"/>
              </p:ext>
            </p:extLst>
          </p:nvPr>
        </p:nvGraphicFramePr>
        <p:xfrm>
          <a:off x="1676400" y="2011680"/>
          <a:ext cx="11125200" cy="53797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259421092"/>
                    </a:ext>
                  </a:extLst>
                </a:gridCol>
                <a:gridCol w="8077200">
                  <a:extLst>
                    <a:ext uri="{9D8B030D-6E8A-4147-A177-3AD203B41FA5}">
                      <a16:colId xmlns:a16="http://schemas.microsoft.com/office/drawing/2014/main" val="2923308890"/>
                    </a:ext>
                  </a:extLst>
                </a:gridCol>
              </a:tblGrid>
              <a:tr h="370840">
                <a:tc>
                  <a:txBody>
                    <a:bodyPr/>
                    <a:lstStyle/>
                    <a:p>
                      <a:r>
                        <a:rPr lang="en-US" dirty="0" smtClean="0"/>
                        <a:t>Node</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val="1179959088"/>
                  </a:ext>
                </a:extLst>
              </a:tr>
              <a:tr h="370840">
                <a:tc>
                  <a:txBody>
                    <a:bodyPr/>
                    <a:lstStyle/>
                    <a:p>
                      <a:r>
                        <a:rPr lang="en-US" sz="2400" b="0" dirty="0" smtClean="0"/>
                        <a:t>Project Root</a:t>
                      </a:r>
                      <a:endParaRPr lang="en-US" sz="2400" b="0" dirty="0"/>
                    </a:p>
                  </a:txBody>
                  <a:tcPr/>
                </a:tc>
                <a:tc>
                  <a:txBody>
                    <a:bodyPr/>
                    <a:lstStyle/>
                    <a:p>
                      <a:r>
                        <a:rPr lang="en-US" sz="2400" b="0" dirty="0" smtClean="0"/>
                        <a:t>This is project root tag. You need to specify the basic schema settings such as apache schema and w3.org specification</a:t>
                      </a:r>
                      <a:endParaRPr lang="en-US" sz="2400" b="0" dirty="0"/>
                    </a:p>
                  </a:txBody>
                  <a:tcPr/>
                </a:tc>
                <a:extLst>
                  <a:ext uri="{0D108BD9-81ED-4DB2-BD59-A6C34878D82A}">
                    <a16:rowId xmlns:a16="http://schemas.microsoft.com/office/drawing/2014/main" val="4143801566"/>
                  </a:ext>
                </a:extLst>
              </a:tr>
              <a:tr h="370840">
                <a:tc>
                  <a:txBody>
                    <a:bodyPr/>
                    <a:lstStyle/>
                    <a:p>
                      <a:r>
                        <a:rPr lang="en-US" sz="2400" b="0" dirty="0" smtClean="0"/>
                        <a:t>Model Version</a:t>
                      </a:r>
                      <a:endParaRPr lang="en-US" sz="2400" b="0" dirty="0"/>
                    </a:p>
                  </a:txBody>
                  <a:tcPr/>
                </a:tc>
                <a:tc>
                  <a:txBody>
                    <a:bodyPr/>
                    <a:lstStyle/>
                    <a:p>
                      <a:r>
                        <a:rPr lang="en-US" sz="2400" b="0" i="0" kern="1200" dirty="0" smtClean="0">
                          <a:solidFill>
                            <a:schemeClr val="dk1"/>
                          </a:solidFill>
                          <a:effectLst/>
                          <a:latin typeface="+mn-lt"/>
                          <a:ea typeface="+mn-ea"/>
                          <a:cs typeface="+mn-cs"/>
                        </a:rPr>
                        <a:t>Model version should be 4.0.0.</a:t>
                      </a:r>
                      <a:endParaRPr lang="en-US" sz="2400" b="0" dirty="0"/>
                    </a:p>
                  </a:txBody>
                  <a:tcPr/>
                </a:tc>
                <a:extLst>
                  <a:ext uri="{0D108BD9-81ED-4DB2-BD59-A6C34878D82A}">
                    <a16:rowId xmlns:a16="http://schemas.microsoft.com/office/drawing/2014/main" val="4107392739"/>
                  </a:ext>
                </a:extLst>
              </a:tr>
              <a:tr h="370840">
                <a:tc>
                  <a:txBody>
                    <a:bodyPr/>
                    <a:lstStyle/>
                    <a:p>
                      <a:r>
                        <a:rPr lang="en-US" sz="2400" b="0" dirty="0" err="1" smtClean="0"/>
                        <a:t>groupId</a:t>
                      </a:r>
                      <a:endParaRPr lang="en-US" sz="2400" b="0" dirty="0"/>
                    </a:p>
                  </a:txBody>
                  <a:tcPr/>
                </a:tc>
                <a:tc>
                  <a:txBody>
                    <a:bodyPr/>
                    <a:lstStyle/>
                    <a:p>
                      <a:r>
                        <a:rPr lang="en-US" sz="2400" b="0" dirty="0" smtClean="0"/>
                        <a:t>This is an Id of project's group. This is generally unique amongst an organization or a project. For example, a banking group </a:t>
                      </a:r>
                      <a:r>
                        <a:rPr lang="en-US" sz="2400" b="0" dirty="0" err="1" smtClean="0"/>
                        <a:t>com.company.bank</a:t>
                      </a:r>
                      <a:r>
                        <a:rPr lang="en-US" sz="2400" b="0" dirty="0" smtClean="0"/>
                        <a:t> has all bank related projects.</a:t>
                      </a:r>
                      <a:endParaRPr lang="en-US" sz="2400" b="0" dirty="0"/>
                    </a:p>
                  </a:txBody>
                  <a:tcPr/>
                </a:tc>
                <a:extLst>
                  <a:ext uri="{0D108BD9-81ED-4DB2-BD59-A6C34878D82A}">
                    <a16:rowId xmlns:a16="http://schemas.microsoft.com/office/drawing/2014/main" val="4186435911"/>
                  </a:ext>
                </a:extLst>
              </a:tr>
              <a:tr h="370840">
                <a:tc>
                  <a:txBody>
                    <a:bodyPr/>
                    <a:lstStyle/>
                    <a:p>
                      <a:r>
                        <a:rPr lang="en-US" sz="2400" b="0" dirty="0" err="1" smtClean="0"/>
                        <a:t>artifactId</a:t>
                      </a:r>
                      <a:endParaRPr lang="en-US" sz="2400" b="0" dirty="0"/>
                    </a:p>
                  </a:txBody>
                  <a:tcPr/>
                </a:tc>
                <a:tc>
                  <a:txBody>
                    <a:bodyPr/>
                    <a:lstStyle/>
                    <a:p>
                      <a:r>
                        <a:rPr lang="en-US" sz="2400" b="0" dirty="0" smtClean="0"/>
                        <a:t>This is an Id of the project. This is generally name of the project. For example, consumer-banking. Along with the </a:t>
                      </a:r>
                      <a:r>
                        <a:rPr lang="en-US" sz="2400" b="0" dirty="0" err="1" smtClean="0"/>
                        <a:t>groupId</a:t>
                      </a:r>
                      <a:r>
                        <a:rPr lang="en-US" sz="2400" b="0" dirty="0" smtClean="0"/>
                        <a:t>, the </a:t>
                      </a:r>
                      <a:r>
                        <a:rPr lang="en-US" sz="2400" b="0" dirty="0" err="1" smtClean="0"/>
                        <a:t>artifactId</a:t>
                      </a:r>
                      <a:r>
                        <a:rPr lang="en-US" sz="2400" b="0" dirty="0" smtClean="0"/>
                        <a:t> defines the artifact's location within the repository.</a:t>
                      </a:r>
                      <a:endParaRPr lang="en-US" sz="2400" b="0" dirty="0"/>
                    </a:p>
                  </a:txBody>
                  <a:tcPr/>
                </a:tc>
                <a:extLst>
                  <a:ext uri="{0D108BD9-81ED-4DB2-BD59-A6C34878D82A}">
                    <a16:rowId xmlns:a16="http://schemas.microsoft.com/office/drawing/2014/main" val="1893308741"/>
                  </a:ext>
                </a:extLst>
              </a:tr>
              <a:tr h="370840">
                <a:tc>
                  <a:txBody>
                    <a:bodyPr/>
                    <a:lstStyle/>
                    <a:p>
                      <a:r>
                        <a:rPr lang="en-US" sz="2400" b="0" dirty="0" smtClean="0"/>
                        <a:t>version</a:t>
                      </a:r>
                      <a:endParaRPr lang="en-US" sz="2400" b="0" dirty="0"/>
                    </a:p>
                  </a:txBody>
                  <a:tcPr/>
                </a:tc>
                <a:tc>
                  <a:txBody>
                    <a:bodyPr/>
                    <a:lstStyle/>
                    <a:p>
                      <a:r>
                        <a:rPr lang="en-US" sz="2400" b="0" dirty="0" smtClean="0"/>
                        <a:t>This is the version of the project. Along with the </a:t>
                      </a:r>
                      <a:r>
                        <a:rPr lang="en-US" sz="2400" b="0" dirty="0" err="1" smtClean="0"/>
                        <a:t>groupId</a:t>
                      </a:r>
                      <a:r>
                        <a:rPr lang="en-US" sz="2400" b="0" dirty="0" smtClean="0"/>
                        <a:t>, It is used within an artifact's repository to separate versions from each other. </a:t>
                      </a:r>
                      <a:endParaRPr lang="en-US" sz="2400" b="0" dirty="0"/>
                    </a:p>
                  </a:txBody>
                  <a:tcPr/>
                </a:tc>
                <a:extLst>
                  <a:ext uri="{0D108BD9-81ED-4DB2-BD59-A6C34878D82A}">
                    <a16:rowId xmlns:a16="http://schemas.microsoft.com/office/drawing/2014/main" val="1045404403"/>
                  </a:ext>
                </a:extLst>
              </a:tr>
            </a:tbl>
          </a:graphicData>
        </a:graphic>
      </p:graphicFrame>
    </p:spTree>
    <p:extLst>
      <p:ext uri="{BB962C8B-B14F-4D97-AF65-F5344CB8AC3E}">
        <p14:creationId xmlns:p14="http://schemas.microsoft.com/office/powerpoint/2010/main" val="7234621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smtClean="0"/>
              <a:t>Maven – Build Cycle</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896541602"/>
              </p:ext>
            </p:extLst>
          </p:nvPr>
        </p:nvGraphicFramePr>
        <p:xfrm>
          <a:off x="1676400" y="1676400"/>
          <a:ext cx="11125201" cy="5928360"/>
        </p:xfrm>
        <a:graphic>
          <a:graphicData uri="http://schemas.openxmlformats.org/drawingml/2006/table">
            <a:tbl>
              <a:tblPr firstRow="1" bandRow="1">
                <a:tableStyleId>{5C22544A-7EE6-4342-B048-85BDC9FD1C3A}</a:tableStyleId>
              </a:tblPr>
              <a:tblGrid>
                <a:gridCol w="1765905">
                  <a:extLst>
                    <a:ext uri="{9D8B030D-6E8A-4147-A177-3AD203B41FA5}">
                      <a16:colId xmlns:a16="http://schemas.microsoft.com/office/drawing/2014/main" val="1259421092"/>
                    </a:ext>
                  </a:extLst>
                </a:gridCol>
                <a:gridCol w="3339495">
                  <a:extLst>
                    <a:ext uri="{9D8B030D-6E8A-4147-A177-3AD203B41FA5}">
                      <a16:colId xmlns:a16="http://schemas.microsoft.com/office/drawing/2014/main" val="2923308890"/>
                    </a:ext>
                  </a:extLst>
                </a:gridCol>
                <a:gridCol w="6019801">
                  <a:extLst>
                    <a:ext uri="{9D8B030D-6E8A-4147-A177-3AD203B41FA5}">
                      <a16:colId xmlns:a16="http://schemas.microsoft.com/office/drawing/2014/main" val="900867633"/>
                    </a:ext>
                  </a:extLst>
                </a:gridCol>
              </a:tblGrid>
              <a:tr h="370840">
                <a:tc>
                  <a:txBody>
                    <a:bodyPr/>
                    <a:lstStyle/>
                    <a:p>
                      <a:r>
                        <a:rPr lang="en-US" dirty="0" smtClean="0"/>
                        <a:t>Phase</a:t>
                      </a:r>
                      <a:endParaRPr lang="en-US" dirty="0"/>
                    </a:p>
                  </a:txBody>
                  <a:tcPr/>
                </a:tc>
                <a:tc>
                  <a:txBody>
                    <a:bodyPr/>
                    <a:lstStyle/>
                    <a:p>
                      <a:r>
                        <a:rPr lang="en-US" dirty="0" smtClean="0"/>
                        <a:t>Handles</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val="1179959088"/>
                  </a:ext>
                </a:extLst>
              </a:tr>
              <a:tr h="370840">
                <a:tc>
                  <a:txBody>
                    <a:bodyPr/>
                    <a:lstStyle/>
                    <a:p>
                      <a:r>
                        <a:rPr lang="en-US" sz="2400" b="0" dirty="0" smtClean="0"/>
                        <a:t>prepare-resources</a:t>
                      </a:r>
                      <a:endParaRPr lang="en-US" sz="2400" b="0" dirty="0"/>
                    </a:p>
                  </a:txBody>
                  <a:tcPr/>
                </a:tc>
                <a:tc>
                  <a:txBody>
                    <a:bodyPr/>
                    <a:lstStyle/>
                    <a:p>
                      <a:r>
                        <a:rPr lang="en-US" sz="2400" b="0" dirty="0" smtClean="0"/>
                        <a:t>resource copying</a:t>
                      </a:r>
                      <a:endParaRPr lang="en-US" sz="2400" b="0" dirty="0"/>
                    </a:p>
                  </a:txBody>
                  <a:tcPr/>
                </a:tc>
                <a:tc>
                  <a:txBody>
                    <a:bodyPr/>
                    <a:lstStyle/>
                    <a:p>
                      <a:r>
                        <a:rPr lang="en-US" sz="2400" b="0" dirty="0" smtClean="0"/>
                        <a:t>Resource copying can be customized in this phase.</a:t>
                      </a:r>
                      <a:endParaRPr lang="en-US" sz="2400" b="0" dirty="0"/>
                    </a:p>
                  </a:txBody>
                  <a:tcPr/>
                </a:tc>
                <a:extLst>
                  <a:ext uri="{0D108BD9-81ED-4DB2-BD59-A6C34878D82A}">
                    <a16:rowId xmlns:a16="http://schemas.microsoft.com/office/drawing/2014/main" val="4143801566"/>
                  </a:ext>
                </a:extLst>
              </a:tr>
              <a:tr h="370840">
                <a:tc>
                  <a:txBody>
                    <a:bodyPr/>
                    <a:lstStyle/>
                    <a:p>
                      <a:r>
                        <a:rPr lang="en-US" sz="2400" b="0" dirty="0" smtClean="0"/>
                        <a:t>validate</a:t>
                      </a:r>
                      <a:endParaRPr lang="en-US" sz="2400" b="0" dirty="0"/>
                    </a:p>
                  </a:txBody>
                  <a:tcPr/>
                </a:tc>
                <a:tc>
                  <a:txBody>
                    <a:bodyPr/>
                    <a:lstStyle/>
                    <a:p>
                      <a:r>
                        <a:rPr lang="en-US" sz="2400" b="0" dirty="0" smtClean="0"/>
                        <a:t>Validating the information</a:t>
                      </a:r>
                      <a:endParaRPr lang="en-US" sz="2400" b="0" dirty="0"/>
                    </a:p>
                  </a:txBody>
                  <a:tcPr/>
                </a:tc>
                <a:tc>
                  <a:txBody>
                    <a:bodyPr/>
                    <a:lstStyle/>
                    <a:p>
                      <a:r>
                        <a:rPr lang="en-US" sz="2400" b="0" dirty="0" smtClean="0"/>
                        <a:t>Validates if the project is correct and if all necessary information is available.</a:t>
                      </a:r>
                      <a:endParaRPr lang="en-US" sz="2400" b="0" dirty="0"/>
                    </a:p>
                  </a:txBody>
                  <a:tcPr/>
                </a:tc>
                <a:extLst>
                  <a:ext uri="{0D108BD9-81ED-4DB2-BD59-A6C34878D82A}">
                    <a16:rowId xmlns:a16="http://schemas.microsoft.com/office/drawing/2014/main" val="4107392739"/>
                  </a:ext>
                </a:extLst>
              </a:tr>
              <a:tr h="370840">
                <a:tc>
                  <a:txBody>
                    <a:bodyPr/>
                    <a:lstStyle/>
                    <a:p>
                      <a:r>
                        <a:rPr lang="en-US" sz="2400" b="0" dirty="0" smtClean="0"/>
                        <a:t>Compile</a:t>
                      </a:r>
                      <a:endParaRPr lang="en-US" sz="2400" b="0" dirty="0"/>
                    </a:p>
                  </a:txBody>
                  <a:tcPr/>
                </a:tc>
                <a:tc>
                  <a:txBody>
                    <a:bodyPr/>
                    <a:lstStyle/>
                    <a:p>
                      <a:r>
                        <a:rPr lang="en-US" sz="2400" b="0" dirty="0" smtClean="0"/>
                        <a:t>Compilation</a:t>
                      </a:r>
                      <a:endParaRPr lang="en-US" sz="2400" b="0" dirty="0"/>
                    </a:p>
                  </a:txBody>
                  <a:tcPr/>
                </a:tc>
                <a:tc>
                  <a:txBody>
                    <a:bodyPr/>
                    <a:lstStyle/>
                    <a:p>
                      <a:r>
                        <a:rPr lang="en-US" sz="2400" b="0" dirty="0" smtClean="0"/>
                        <a:t>Source code compilation is done in this phase.</a:t>
                      </a:r>
                      <a:endParaRPr lang="en-US" sz="2400" b="0" dirty="0"/>
                    </a:p>
                  </a:txBody>
                  <a:tcPr/>
                </a:tc>
                <a:extLst>
                  <a:ext uri="{0D108BD9-81ED-4DB2-BD59-A6C34878D82A}">
                    <a16:rowId xmlns:a16="http://schemas.microsoft.com/office/drawing/2014/main" val="4186435911"/>
                  </a:ext>
                </a:extLst>
              </a:tr>
              <a:tr h="370840">
                <a:tc>
                  <a:txBody>
                    <a:bodyPr/>
                    <a:lstStyle/>
                    <a:p>
                      <a:r>
                        <a:rPr lang="en-US" sz="2400" b="0" dirty="0" smtClean="0"/>
                        <a:t>Test</a:t>
                      </a:r>
                      <a:endParaRPr lang="en-US" sz="2400" b="0" dirty="0"/>
                    </a:p>
                  </a:txBody>
                  <a:tcPr/>
                </a:tc>
                <a:tc>
                  <a:txBody>
                    <a:bodyPr/>
                    <a:lstStyle/>
                    <a:p>
                      <a:r>
                        <a:rPr lang="en-US" sz="2400" b="0" dirty="0" smtClean="0"/>
                        <a:t>Testing</a:t>
                      </a:r>
                      <a:endParaRPr lang="en-US" sz="2400" b="0" dirty="0"/>
                    </a:p>
                  </a:txBody>
                  <a:tcPr/>
                </a:tc>
                <a:tc>
                  <a:txBody>
                    <a:bodyPr/>
                    <a:lstStyle/>
                    <a:p>
                      <a:r>
                        <a:rPr lang="en-US" sz="2400" b="0" dirty="0" smtClean="0"/>
                        <a:t>Tests the compiled source code suitable for testing framework.</a:t>
                      </a:r>
                      <a:endParaRPr lang="en-US" sz="2400" b="0" dirty="0"/>
                    </a:p>
                  </a:txBody>
                  <a:tcPr/>
                </a:tc>
                <a:extLst>
                  <a:ext uri="{0D108BD9-81ED-4DB2-BD59-A6C34878D82A}">
                    <a16:rowId xmlns:a16="http://schemas.microsoft.com/office/drawing/2014/main" val="1893308741"/>
                  </a:ext>
                </a:extLst>
              </a:tr>
              <a:tr h="370840">
                <a:tc>
                  <a:txBody>
                    <a:bodyPr/>
                    <a:lstStyle/>
                    <a:p>
                      <a:r>
                        <a:rPr lang="en-US" sz="2400" b="0" dirty="0" smtClean="0"/>
                        <a:t>Package</a:t>
                      </a:r>
                      <a:endParaRPr lang="en-US" sz="2400" b="0" dirty="0"/>
                    </a:p>
                  </a:txBody>
                  <a:tcPr/>
                </a:tc>
                <a:tc>
                  <a:txBody>
                    <a:bodyPr/>
                    <a:lstStyle/>
                    <a:p>
                      <a:r>
                        <a:rPr lang="en-US" sz="2400" b="0" dirty="0" smtClean="0"/>
                        <a:t>Packaging</a:t>
                      </a:r>
                      <a:endParaRPr lang="en-US" sz="2400" b="0" dirty="0"/>
                    </a:p>
                  </a:txBody>
                  <a:tcPr/>
                </a:tc>
                <a:tc>
                  <a:txBody>
                    <a:bodyPr/>
                    <a:lstStyle/>
                    <a:p>
                      <a:r>
                        <a:rPr lang="en-US" sz="2400" b="0" dirty="0" smtClean="0"/>
                        <a:t>This phase creates the JAR/WAR package as mentioned in the packaging in POM.xml.</a:t>
                      </a:r>
                      <a:endParaRPr lang="en-US" sz="2400" b="0" dirty="0"/>
                    </a:p>
                  </a:txBody>
                  <a:tcPr/>
                </a:tc>
                <a:extLst>
                  <a:ext uri="{0D108BD9-81ED-4DB2-BD59-A6C34878D82A}">
                    <a16:rowId xmlns:a16="http://schemas.microsoft.com/office/drawing/2014/main" val="1045404403"/>
                  </a:ext>
                </a:extLst>
              </a:tr>
              <a:tr h="370840">
                <a:tc>
                  <a:txBody>
                    <a:bodyPr/>
                    <a:lstStyle/>
                    <a:p>
                      <a:r>
                        <a:rPr lang="en-US" sz="2400" b="0" dirty="0" smtClean="0"/>
                        <a:t>Install</a:t>
                      </a:r>
                      <a:endParaRPr lang="en-US" sz="2400" b="0" dirty="0"/>
                    </a:p>
                  </a:txBody>
                  <a:tcPr/>
                </a:tc>
                <a:tc>
                  <a:txBody>
                    <a:bodyPr/>
                    <a:lstStyle/>
                    <a:p>
                      <a:r>
                        <a:rPr lang="en-US" sz="2400" b="0" dirty="0" smtClean="0"/>
                        <a:t>Installation</a:t>
                      </a:r>
                      <a:endParaRPr lang="en-US" sz="2400" b="0" dirty="0"/>
                    </a:p>
                  </a:txBody>
                  <a:tcPr/>
                </a:tc>
                <a:tc>
                  <a:txBody>
                    <a:bodyPr/>
                    <a:lstStyle/>
                    <a:p>
                      <a:r>
                        <a:rPr lang="en-US" sz="2400" b="0" dirty="0" smtClean="0"/>
                        <a:t>This phase installs the package in local/remote maven repository.</a:t>
                      </a:r>
                      <a:endParaRPr lang="en-US" sz="2400" b="0" dirty="0"/>
                    </a:p>
                  </a:txBody>
                  <a:tcPr/>
                </a:tc>
                <a:extLst>
                  <a:ext uri="{0D108BD9-81ED-4DB2-BD59-A6C34878D82A}">
                    <a16:rowId xmlns:a16="http://schemas.microsoft.com/office/drawing/2014/main" val="627516920"/>
                  </a:ext>
                </a:extLst>
              </a:tr>
              <a:tr h="370840">
                <a:tc>
                  <a:txBody>
                    <a:bodyPr/>
                    <a:lstStyle/>
                    <a:p>
                      <a:r>
                        <a:rPr lang="en-US" sz="2400" b="0" dirty="0" smtClean="0"/>
                        <a:t>Deploy</a:t>
                      </a:r>
                      <a:endParaRPr lang="en-US" sz="2400" b="0" dirty="0"/>
                    </a:p>
                  </a:txBody>
                  <a:tcPr/>
                </a:tc>
                <a:tc>
                  <a:txBody>
                    <a:bodyPr/>
                    <a:lstStyle/>
                    <a:p>
                      <a:r>
                        <a:rPr lang="en-US" sz="2400" b="0" dirty="0" smtClean="0"/>
                        <a:t>Deploying</a:t>
                      </a:r>
                      <a:endParaRPr lang="en-US" sz="2400" b="0" dirty="0"/>
                    </a:p>
                  </a:txBody>
                  <a:tcPr/>
                </a:tc>
                <a:tc>
                  <a:txBody>
                    <a:bodyPr/>
                    <a:lstStyle/>
                    <a:p>
                      <a:r>
                        <a:rPr lang="en-US" sz="2400" b="0" dirty="0" smtClean="0"/>
                        <a:t>Copies the final package to the remote repository.</a:t>
                      </a:r>
                      <a:endParaRPr lang="en-US" sz="2400" b="0" dirty="0"/>
                    </a:p>
                  </a:txBody>
                  <a:tcPr/>
                </a:tc>
                <a:extLst>
                  <a:ext uri="{0D108BD9-81ED-4DB2-BD59-A6C34878D82A}">
                    <a16:rowId xmlns:a16="http://schemas.microsoft.com/office/drawing/2014/main" val="2106251035"/>
                  </a:ext>
                </a:extLst>
              </a:tr>
            </a:tbl>
          </a:graphicData>
        </a:graphic>
      </p:graphicFrame>
    </p:spTree>
    <p:extLst>
      <p:ext uri="{BB962C8B-B14F-4D97-AF65-F5344CB8AC3E}">
        <p14:creationId xmlns:p14="http://schemas.microsoft.com/office/powerpoint/2010/main" val="6294415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914400" y="1447800"/>
            <a:ext cx="12908280" cy="5867400"/>
          </a:xfrm>
        </p:spPr>
        <p:txBody>
          <a:bodyPr/>
          <a:lstStyle/>
          <a:p>
            <a:r>
              <a:rPr lang="en-US" dirty="0" smtClean="0"/>
              <a:t>Eclipse -&gt; Help -&gt; Install New Software</a:t>
            </a:r>
          </a:p>
          <a:p>
            <a:r>
              <a:rPr lang="en-US" dirty="0" smtClean="0"/>
              <a:t>Mention the name as Maven </a:t>
            </a:r>
            <a:r>
              <a:rPr lang="en-US" dirty="0"/>
              <a:t>and Location as - Maven - </a:t>
            </a:r>
            <a:r>
              <a:rPr lang="en-US" dirty="0">
                <a:hlinkClick r:id="rId2"/>
              </a:rPr>
              <a:t>http://</a:t>
            </a:r>
            <a:r>
              <a:rPr lang="en-US" dirty="0" smtClean="0">
                <a:hlinkClick r:id="rId2"/>
              </a:rPr>
              <a:t>download.eclipse.org/technology/m2e/releases</a:t>
            </a:r>
            <a:endParaRPr lang="en-US" dirty="0" smtClean="0"/>
          </a:p>
          <a:p>
            <a:r>
              <a:rPr lang="en-US" dirty="0" smtClean="0"/>
              <a:t>Maven plugin will be downloaded and installed.</a:t>
            </a:r>
          </a:p>
          <a:p>
            <a:endParaRPr lang="en-US" dirty="0" smtClean="0"/>
          </a:p>
        </p:txBody>
      </p:sp>
      <p:sp>
        <p:nvSpPr>
          <p:cNvPr id="5" name="Text Placeholder 4"/>
          <p:cNvSpPr>
            <a:spLocks noGrp="1"/>
          </p:cNvSpPr>
          <p:nvPr>
            <p:ph type="body" sz="quarter" idx="13"/>
          </p:nvPr>
        </p:nvSpPr>
        <p:spPr/>
        <p:txBody>
          <a:bodyPr/>
          <a:lstStyle/>
          <a:p>
            <a:r>
              <a:rPr lang="en-US" dirty="0" smtClean="0"/>
              <a:t>Maven – Eclipse Plugin</a:t>
            </a:r>
            <a:endParaRPr lang="en-US" dirty="0"/>
          </a:p>
        </p:txBody>
      </p:sp>
      <p:pic>
        <p:nvPicPr>
          <p:cNvPr id="3" name="Picture 2"/>
          <p:cNvPicPr>
            <a:picLocks noChangeAspect="1"/>
          </p:cNvPicPr>
          <p:nvPr/>
        </p:nvPicPr>
        <p:blipFill>
          <a:blip r:embed="rId3"/>
          <a:stretch>
            <a:fillRect/>
          </a:stretch>
        </p:blipFill>
        <p:spPr>
          <a:xfrm>
            <a:off x="3276600" y="4038600"/>
            <a:ext cx="5781675" cy="2362200"/>
          </a:xfrm>
          <a:prstGeom prst="rect">
            <a:avLst/>
          </a:prstGeom>
        </p:spPr>
      </p:pic>
    </p:spTree>
    <p:extLst>
      <p:ext uri="{BB962C8B-B14F-4D97-AF65-F5344CB8AC3E}">
        <p14:creationId xmlns:p14="http://schemas.microsoft.com/office/powerpoint/2010/main" val="15448420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914400" y="1447800"/>
            <a:ext cx="12908280" cy="5867400"/>
          </a:xfrm>
        </p:spPr>
        <p:txBody>
          <a:bodyPr/>
          <a:lstStyle/>
          <a:p>
            <a:r>
              <a:rPr lang="en-US" dirty="0" smtClean="0"/>
              <a:t>Eclipse -&gt; File -&gt; New -&gt; Others -&gt; Select “Maven Project”</a:t>
            </a:r>
          </a:p>
          <a:p>
            <a:r>
              <a:rPr lang="en-US" dirty="0" smtClean="0"/>
              <a:t>Select on next (let it select the default options automatically)</a:t>
            </a:r>
          </a:p>
          <a:p>
            <a:r>
              <a:rPr lang="en-US" dirty="0" smtClean="0"/>
              <a:t>Group Id is the package name.</a:t>
            </a:r>
          </a:p>
          <a:p>
            <a:r>
              <a:rPr lang="en-US" dirty="0" smtClean="0"/>
              <a:t>Artifact Id is the project name.</a:t>
            </a:r>
          </a:p>
          <a:p>
            <a:r>
              <a:rPr lang="en-US" dirty="0" smtClean="0"/>
              <a:t>It will create a project.</a:t>
            </a:r>
          </a:p>
          <a:p>
            <a:endParaRPr lang="en-US" dirty="0" smtClean="0"/>
          </a:p>
        </p:txBody>
      </p:sp>
      <p:sp>
        <p:nvSpPr>
          <p:cNvPr id="5" name="Text Placeholder 4"/>
          <p:cNvSpPr>
            <a:spLocks noGrp="1"/>
          </p:cNvSpPr>
          <p:nvPr>
            <p:ph type="body" sz="quarter" idx="13"/>
          </p:nvPr>
        </p:nvSpPr>
        <p:spPr/>
        <p:txBody>
          <a:bodyPr/>
          <a:lstStyle/>
          <a:p>
            <a:r>
              <a:rPr lang="en-US" dirty="0" smtClean="0"/>
              <a:t>Maven – Eclipse Project Creation</a:t>
            </a:r>
            <a:endParaRPr lang="en-US" dirty="0"/>
          </a:p>
        </p:txBody>
      </p:sp>
      <p:pic>
        <p:nvPicPr>
          <p:cNvPr id="4" name="Picture 3"/>
          <p:cNvPicPr>
            <a:picLocks noChangeAspect="1"/>
          </p:cNvPicPr>
          <p:nvPr/>
        </p:nvPicPr>
        <p:blipFill>
          <a:blip r:embed="rId2"/>
          <a:stretch>
            <a:fillRect/>
          </a:stretch>
        </p:blipFill>
        <p:spPr>
          <a:xfrm>
            <a:off x="10439400" y="2819400"/>
            <a:ext cx="3383280" cy="3886200"/>
          </a:xfrm>
          <a:prstGeom prst="rect">
            <a:avLst/>
          </a:prstGeom>
        </p:spPr>
      </p:pic>
      <p:sp>
        <p:nvSpPr>
          <p:cNvPr id="6" name="Rounded Rectangle 5"/>
          <p:cNvSpPr/>
          <p:nvPr/>
        </p:nvSpPr>
        <p:spPr>
          <a:xfrm>
            <a:off x="7543800" y="3352800"/>
            <a:ext cx="2286000" cy="457200"/>
          </a:xfrm>
          <a:prstGeom prst="round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Source Code</a:t>
            </a:r>
            <a:endParaRPr lang="en-US" dirty="0"/>
          </a:p>
        </p:txBody>
      </p:sp>
      <p:cxnSp>
        <p:nvCxnSpPr>
          <p:cNvPr id="8" name="Straight Arrow Connector 7"/>
          <p:cNvCxnSpPr/>
          <p:nvPr/>
        </p:nvCxnSpPr>
        <p:spPr>
          <a:xfrm flipV="1">
            <a:off x="9829800" y="3352800"/>
            <a:ext cx="114300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7543800" y="4191000"/>
            <a:ext cx="2286000" cy="457200"/>
          </a:xfrm>
          <a:prstGeom prst="round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 Code</a:t>
            </a:r>
          </a:p>
        </p:txBody>
      </p:sp>
      <p:cxnSp>
        <p:nvCxnSpPr>
          <p:cNvPr id="11" name="Straight Arrow Connector 10"/>
          <p:cNvCxnSpPr/>
          <p:nvPr/>
        </p:nvCxnSpPr>
        <p:spPr>
          <a:xfrm flipV="1">
            <a:off x="9829800" y="4191000"/>
            <a:ext cx="99060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7162800" y="5029200"/>
            <a:ext cx="2667000" cy="457200"/>
          </a:xfrm>
          <a:prstGeom prst="round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All Dependency</a:t>
            </a:r>
          </a:p>
        </p:txBody>
      </p:sp>
      <p:cxnSp>
        <p:nvCxnSpPr>
          <p:cNvPr id="14" name="Straight Arrow Connector 13"/>
          <p:cNvCxnSpPr>
            <a:stCxn id="12" idx="3"/>
          </p:cNvCxnSpPr>
          <p:nvPr/>
        </p:nvCxnSpPr>
        <p:spPr>
          <a:xfrm>
            <a:off x="9829800" y="5257800"/>
            <a:ext cx="838200" cy="76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7543800" y="6324600"/>
            <a:ext cx="2286000" cy="457200"/>
          </a:xfrm>
          <a:prstGeom prst="round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POM file</a:t>
            </a:r>
          </a:p>
        </p:txBody>
      </p:sp>
      <p:cxnSp>
        <p:nvCxnSpPr>
          <p:cNvPr id="17" name="Straight Arrow Connector 16"/>
          <p:cNvCxnSpPr>
            <a:stCxn id="15" idx="3"/>
          </p:cNvCxnSpPr>
          <p:nvPr/>
        </p:nvCxnSpPr>
        <p:spPr>
          <a:xfrm>
            <a:off x="9829800" y="6553200"/>
            <a:ext cx="1143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17573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914400" y="1447800"/>
            <a:ext cx="12908280" cy="5867400"/>
          </a:xfrm>
        </p:spPr>
        <p:txBody>
          <a:bodyPr/>
          <a:lstStyle/>
          <a:p>
            <a:r>
              <a:rPr lang="en-US" dirty="0" smtClean="0"/>
              <a:t>Click on the pom.xml file</a:t>
            </a:r>
            <a:r>
              <a:rPr lang="en-US" dirty="0" smtClean="0"/>
              <a:t>. </a:t>
            </a:r>
            <a:r>
              <a:rPr lang="en-US" dirty="0" smtClean="0">
                <a:solidFill>
                  <a:srgbClr val="FF0000"/>
                </a:solidFill>
              </a:rPr>
              <a:t>(</a:t>
            </a:r>
            <a:r>
              <a:rPr lang="en-US" dirty="0" err="1" smtClean="0">
                <a:solidFill>
                  <a:srgbClr val="FF0000"/>
                </a:solidFill>
              </a:rPr>
              <a:t>Training_Maven_TestNG</a:t>
            </a:r>
            <a:r>
              <a:rPr lang="en-US" dirty="0" smtClean="0">
                <a:solidFill>
                  <a:srgbClr val="FF0000"/>
                </a:solidFill>
              </a:rPr>
              <a:t>)</a:t>
            </a:r>
            <a:endParaRPr lang="en-US" dirty="0" smtClean="0">
              <a:solidFill>
                <a:srgbClr val="FF0000"/>
              </a:solidFill>
            </a:endParaRPr>
          </a:p>
          <a:p>
            <a:r>
              <a:rPr lang="en-US" dirty="0" smtClean="0"/>
              <a:t>You can edit this file for adding any dependency.</a:t>
            </a:r>
          </a:p>
        </p:txBody>
      </p:sp>
      <p:sp>
        <p:nvSpPr>
          <p:cNvPr id="5" name="Text Placeholder 4"/>
          <p:cNvSpPr>
            <a:spLocks noGrp="1"/>
          </p:cNvSpPr>
          <p:nvPr>
            <p:ph type="body" sz="quarter" idx="13"/>
          </p:nvPr>
        </p:nvSpPr>
        <p:spPr/>
        <p:txBody>
          <a:bodyPr/>
          <a:lstStyle/>
          <a:p>
            <a:r>
              <a:rPr lang="en-US" dirty="0" smtClean="0"/>
              <a:t>Maven – Eclipse Project Creation</a:t>
            </a:r>
            <a:endParaRPr lang="en-US" dirty="0"/>
          </a:p>
        </p:txBody>
      </p:sp>
      <p:pic>
        <p:nvPicPr>
          <p:cNvPr id="3" name="Picture 2"/>
          <p:cNvPicPr>
            <a:picLocks noChangeAspect="1"/>
          </p:cNvPicPr>
          <p:nvPr/>
        </p:nvPicPr>
        <p:blipFill>
          <a:blip r:embed="rId2"/>
          <a:stretch>
            <a:fillRect/>
          </a:stretch>
        </p:blipFill>
        <p:spPr>
          <a:xfrm>
            <a:off x="1371600" y="2886074"/>
            <a:ext cx="8886825" cy="4429125"/>
          </a:xfrm>
          <a:prstGeom prst="rect">
            <a:avLst/>
          </a:prstGeom>
        </p:spPr>
      </p:pic>
    </p:spTree>
    <p:extLst>
      <p:ext uri="{BB962C8B-B14F-4D97-AF65-F5344CB8AC3E}">
        <p14:creationId xmlns:p14="http://schemas.microsoft.com/office/powerpoint/2010/main" val="34852300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914400" y="1447800"/>
            <a:ext cx="12908280" cy="5867400"/>
          </a:xfrm>
        </p:spPr>
        <p:txBody>
          <a:bodyPr/>
          <a:lstStyle/>
          <a:p>
            <a:r>
              <a:rPr lang="en-US" dirty="0" smtClean="0"/>
              <a:t>Let’s see how to add Selenium dependency.</a:t>
            </a:r>
          </a:p>
          <a:p>
            <a:r>
              <a:rPr lang="en-US" dirty="0"/>
              <a:t>Google “maven selenium dependency</a:t>
            </a:r>
            <a:r>
              <a:rPr lang="en-US" dirty="0" smtClean="0"/>
              <a:t>”.</a:t>
            </a:r>
          </a:p>
          <a:p>
            <a:r>
              <a:rPr lang="en-US" dirty="0" smtClean="0"/>
              <a:t>Select any of the retrieved result.</a:t>
            </a:r>
          </a:p>
          <a:p>
            <a:r>
              <a:rPr lang="en-US" dirty="0" smtClean="0"/>
              <a:t>Copy the result and paste it in the pom.xml file between the tags &lt;dependencies&gt; and </a:t>
            </a:r>
            <a:r>
              <a:rPr lang="en-US" dirty="0"/>
              <a:t>&lt;/dependencies&gt;</a:t>
            </a:r>
            <a:endParaRPr lang="en-US" dirty="0" smtClean="0"/>
          </a:p>
          <a:p>
            <a:pPr marL="731520" lvl="1" indent="0">
              <a:buNone/>
            </a:pPr>
            <a:r>
              <a:rPr lang="en-US" sz="2000" dirty="0" smtClean="0"/>
              <a:t>&lt;</a:t>
            </a:r>
            <a:r>
              <a:rPr lang="en-US" sz="2000" dirty="0"/>
              <a:t>dependency&gt;</a:t>
            </a:r>
          </a:p>
          <a:p>
            <a:pPr marL="731520" lvl="1" indent="0">
              <a:buNone/>
            </a:pPr>
            <a:r>
              <a:rPr lang="en-US" sz="2000" dirty="0"/>
              <a:t>    &lt;</a:t>
            </a:r>
            <a:r>
              <a:rPr lang="en-US" sz="2000" dirty="0" err="1"/>
              <a:t>groupId</a:t>
            </a:r>
            <a:r>
              <a:rPr lang="en-US" sz="2000" dirty="0"/>
              <a:t>&gt;</a:t>
            </a:r>
            <a:r>
              <a:rPr lang="en-US" sz="2000" dirty="0" err="1"/>
              <a:t>org.seleniumhq.selenium</a:t>
            </a:r>
            <a:r>
              <a:rPr lang="en-US" sz="2000" dirty="0"/>
              <a:t>&lt;/</a:t>
            </a:r>
            <a:r>
              <a:rPr lang="en-US" sz="2000" dirty="0" err="1"/>
              <a:t>groupId</a:t>
            </a:r>
            <a:r>
              <a:rPr lang="en-US" sz="2000" dirty="0"/>
              <a:t>&gt;</a:t>
            </a:r>
          </a:p>
          <a:p>
            <a:pPr marL="731520" lvl="1" indent="0">
              <a:buNone/>
            </a:pPr>
            <a:r>
              <a:rPr lang="en-US" sz="2000" dirty="0"/>
              <a:t>    &lt;</a:t>
            </a:r>
            <a:r>
              <a:rPr lang="en-US" sz="2000" dirty="0" err="1"/>
              <a:t>artifactId</a:t>
            </a:r>
            <a:r>
              <a:rPr lang="en-US" sz="2000" dirty="0"/>
              <a:t>&gt;selenium-java&lt;/</a:t>
            </a:r>
            <a:r>
              <a:rPr lang="en-US" sz="2000" dirty="0" err="1"/>
              <a:t>artifactId</a:t>
            </a:r>
            <a:r>
              <a:rPr lang="en-US" sz="2000" dirty="0"/>
              <a:t>&gt;</a:t>
            </a:r>
          </a:p>
          <a:p>
            <a:pPr marL="731520" lvl="1" indent="0">
              <a:buNone/>
            </a:pPr>
            <a:r>
              <a:rPr lang="en-US" sz="2000" dirty="0"/>
              <a:t>    &lt;version&gt;2.53.1&lt;/version&gt;</a:t>
            </a:r>
          </a:p>
          <a:p>
            <a:pPr marL="731520" lvl="1" indent="0">
              <a:buNone/>
            </a:pPr>
            <a:r>
              <a:rPr lang="en-US" sz="2000" dirty="0"/>
              <a:t>&lt;/dependency</a:t>
            </a:r>
            <a:r>
              <a:rPr lang="en-US" sz="2000" dirty="0" smtClean="0"/>
              <a:t>&gt;</a:t>
            </a:r>
          </a:p>
          <a:p>
            <a:pPr marL="457200" lvl="1"/>
            <a:r>
              <a:rPr lang="en-US" sz="3200" dirty="0"/>
              <a:t>Once </a:t>
            </a:r>
            <a:r>
              <a:rPr lang="en-US" sz="3200" dirty="0" smtClean="0"/>
              <a:t>you save the xml file, the corresponding jar files of Selenium will be downloaded and included under Maven Dependencies folder.</a:t>
            </a:r>
            <a:endParaRPr lang="en-US" sz="3200" dirty="0"/>
          </a:p>
          <a:p>
            <a:endParaRPr lang="en-US" dirty="0" smtClean="0"/>
          </a:p>
        </p:txBody>
      </p:sp>
      <p:sp>
        <p:nvSpPr>
          <p:cNvPr id="5" name="Text Placeholder 4"/>
          <p:cNvSpPr>
            <a:spLocks noGrp="1"/>
          </p:cNvSpPr>
          <p:nvPr>
            <p:ph type="body" sz="quarter" idx="13"/>
          </p:nvPr>
        </p:nvSpPr>
        <p:spPr/>
        <p:txBody>
          <a:bodyPr/>
          <a:lstStyle/>
          <a:p>
            <a:r>
              <a:rPr lang="en-US" dirty="0" smtClean="0"/>
              <a:t>Maven – Adding Dependency</a:t>
            </a:r>
            <a:endParaRPr lang="en-US" dirty="0"/>
          </a:p>
        </p:txBody>
      </p:sp>
    </p:spTree>
    <p:extLst>
      <p:ext uri="{BB962C8B-B14F-4D97-AF65-F5344CB8AC3E}">
        <p14:creationId xmlns:p14="http://schemas.microsoft.com/office/powerpoint/2010/main" val="28527029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914400" y="1447800"/>
            <a:ext cx="12908280" cy="5867400"/>
          </a:xfrm>
        </p:spPr>
        <p:txBody>
          <a:bodyPr/>
          <a:lstStyle/>
          <a:p>
            <a:r>
              <a:rPr lang="en-US" dirty="0" smtClean="0"/>
              <a:t>Let’s see how to add </a:t>
            </a:r>
            <a:r>
              <a:rPr lang="en-US" dirty="0" err="1" smtClean="0"/>
              <a:t>TestNG</a:t>
            </a:r>
            <a:r>
              <a:rPr lang="en-US" dirty="0" smtClean="0"/>
              <a:t> dependency.</a:t>
            </a:r>
          </a:p>
          <a:p>
            <a:r>
              <a:rPr lang="en-US" dirty="0"/>
              <a:t>Google “maven </a:t>
            </a:r>
            <a:r>
              <a:rPr lang="en-US" dirty="0" err="1" smtClean="0"/>
              <a:t>TestNG</a:t>
            </a:r>
            <a:r>
              <a:rPr lang="en-US" dirty="0" smtClean="0"/>
              <a:t> </a:t>
            </a:r>
            <a:r>
              <a:rPr lang="en-US" dirty="0"/>
              <a:t>dependency</a:t>
            </a:r>
            <a:r>
              <a:rPr lang="en-US" dirty="0" smtClean="0"/>
              <a:t>”.</a:t>
            </a:r>
          </a:p>
          <a:p>
            <a:r>
              <a:rPr lang="en-US" dirty="0" smtClean="0"/>
              <a:t>Select any of the retrieved result.</a:t>
            </a:r>
          </a:p>
          <a:p>
            <a:r>
              <a:rPr lang="en-US" dirty="0" smtClean="0"/>
              <a:t>Copy the result and paste it in the pom.xml file between the tags &lt;dependencies&gt; and </a:t>
            </a:r>
            <a:r>
              <a:rPr lang="en-US" dirty="0"/>
              <a:t>&lt;/dependencies&gt;</a:t>
            </a:r>
            <a:endParaRPr lang="en-US" dirty="0" smtClean="0"/>
          </a:p>
          <a:p>
            <a:pPr marL="731520" lvl="1" indent="0">
              <a:buNone/>
            </a:pPr>
            <a:r>
              <a:rPr lang="en-US" sz="2000" dirty="0"/>
              <a:t>&lt;dependency&gt;</a:t>
            </a:r>
          </a:p>
          <a:p>
            <a:pPr marL="731520" lvl="1" indent="0">
              <a:buNone/>
            </a:pPr>
            <a:r>
              <a:rPr lang="en-US" sz="2000" dirty="0"/>
              <a:t>	</a:t>
            </a:r>
            <a:r>
              <a:rPr lang="en-US" sz="2000" dirty="0" smtClean="0"/>
              <a:t>&lt;</a:t>
            </a:r>
            <a:r>
              <a:rPr lang="en-US" sz="2000" dirty="0" err="1"/>
              <a:t>groupId</a:t>
            </a:r>
            <a:r>
              <a:rPr lang="en-US" sz="2000" dirty="0"/>
              <a:t>&gt;</a:t>
            </a:r>
            <a:r>
              <a:rPr lang="en-US" sz="2000" dirty="0" err="1"/>
              <a:t>org.testng</a:t>
            </a:r>
            <a:r>
              <a:rPr lang="en-US" sz="2000" dirty="0"/>
              <a:t>&lt;/</a:t>
            </a:r>
            <a:r>
              <a:rPr lang="en-US" sz="2000" dirty="0" err="1"/>
              <a:t>groupId</a:t>
            </a:r>
            <a:r>
              <a:rPr lang="en-US" sz="2000" dirty="0"/>
              <a:t>&gt;</a:t>
            </a:r>
          </a:p>
          <a:p>
            <a:pPr marL="731520" lvl="1" indent="0">
              <a:buNone/>
            </a:pPr>
            <a:r>
              <a:rPr lang="en-US" sz="2000" dirty="0"/>
              <a:t>	</a:t>
            </a:r>
            <a:r>
              <a:rPr lang="en-US" sz="2000" dirty="0" smtClean="0"/>
              <a:t>&lt;</a:t>
            </a:r>
            <a:r>
              <a:rPr lang="en-US" sz="2000" dirty="0" err="1"/>
              <a:t>artifactId</a:t>
            </a:r>
            <a:r>
              <a:rPr lang="en-US" sz="2000" dirty="0"/>
              <a:t>&gt;</a:t>
            </a:r>
            <a:r>
              <a:rPr lang="en-US" sz="2000" dirty="0" err="1"/>
              <a:t>testng</a:t>
            </a:r>
            <a:r>
              <a:rPr lang="en-US" sz="2000" dirty="0"/>
              <a:t>&lt;/</a:t>
            </a:r>
            <a:r>
              <a:rPr lang="en-US" sz="2000" dirty="0" err="1"/>
              <a:t>artifactId</a:t>
            </a:r>
            <a:r>
              <a:rPr lang="en-US" sz="2000" dirty="0"/>
              <a:t>&gt;</a:t>
            </a:r>
          </a:p>
          <a:p>
            <a:pPr marL="731520" lvl="1" indent="0">
              <a:buNone/>
            </a:pPr>
            <a:r>
              <a:rPr lang="en-US" sz="2000" dirty="0"/>
              <a:t>	</a:t>
            </a:r>
            <a:r>
              <a:rPr lang="en-US" sz="2000" dirty="0" smtClean="0"/>
              <a:t>&lt;</a:t>
            </a:r>
            <a:r>
              <a:rPr lang="en-US" sz="2000" dirty="0"/>
              <a:t>version&gt;6.8&lt;/version&gt;</a:t>
            </a:r>
          </a:p>
          <a:p>
            <a:pPr marL="731520" lvl="1" indent="0">
              <a:buNone/>
            </a:pPr>
            <a:r>
              <a:rPr lang="en-US" sz="2000" dirty="0"/>
              <a:t>	</a:t>
            </a:r>
            <a:r>
              <a:rPr lang="en-US" sz="2000" dirty="0" smtClean="0"/>
              <a:t>&lt;</a:t>
            </a:r>
            <a:r>
              <a:rPr lang="en-US" sz="2000" dirty="0"/>
              <a:t>scope&gt;test&lt;/scope&gt;</a:t>
            </a:r>
          </a:p>
          <a:p>
            <a:pPr marL="731520" lvl="1" indent="0">
              <a:buNone/>
            </a:pPr>
            <a:r>
              <a:rPr lang="en-US" sz="2000" dirty="0" smtClean="0"/>
              <a:t>&lt;/</a:t>
            </a:r>
            <a:r>
              <a:rPr lang="en-US" sz="2000" dirty="0"/>
              <a:t>dependency</a:t>
            </a:r>
            <a:r>
              <a:rPr lang="en-US" sz="2000" dirty="0" smtClean="0"/>
              <a:t>&gt;</a:t>
            </a:r>
          </a:p>
          <a:p>
            <a:pPr marL="457200" lvl="1"/>
            <a:r>
              <a:rPr lang="en-US" sz="3200" dirty="0"/>
              <a:t>Once you save the xml file, the corresponding jar files of </a:t>
            </a:r>
            <a:r>
              <a:rPr lang="en-US" sz="3200" dirty="0" err="1" smtClean="0"/>
              <a:t>TestNG</a:t>
            </a:r>
            <a:r>
              <a:rPr lang="en-US" sz="3200" dirty="0" smtClean="0"/>
              <a:t> </a:t>
            </a:r>
            <a:r>
              <a:rPr lang="en-US" sz="3200" dirty="0"/>
              <a:t>will be downloaded and included under Maven Dependencies folder.</a:t>
            </a:r>
          </a:p>
          <a:p>
            <a:endParaRPr lang="en-US" dirty="0" smtClean="0"/>
          </a:p>
        </p:txBody>
      </p:sp>
      <p:sp>
        <p:nvSpPr>
          <p:cNvPr id="5" name="Text Placeholder 4"/>
          <p:cNvSpPr>
            <a:spLocks noGrp="1"/>
          </p:cNvSpPr>
          <p:nvPr>
            <p:ph type="body" sz="quarter" idx="13"/>
          </p:nvPr>
        </p:nvSpPr>
        <p:spPr/>
        <p:txBody>
          <a:bodyPr/>
          <a:lstStyle/>
          <a:p>
            <a:r>
              <a:rPr lang="en-US" dirty="0" smtClean="0"/>
              <a:t>Maven – Adding Dependency</a:t>
            </a:r>
            <a:endParaRPr lang="en-US" dirty="0"/>
          </a:p>
        </p:txBody>
      </p:sp>
    </p:spTree>
    <p:extLst>
      <p:ext uri="{BB962C8B-B14F-4D97-AF65-F5344CB8AC3E}">
        <p14:creationId xmlns:p14="http://schemas.microsoft.com/office/powerpoint/2010/main" val="10650040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85833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7"/>
          <p:cNvSpPr txBox="1">
            <a:spLocks/>
          </p:cNvSpPr>
          <p:nvPr/>
        </p:nvSpPr>
        <p:spPr>
          <a:xfrm>
            <a:off x="3733800" y="3267024"/>
            <a:ext cx="5308600" cy="685800"/>
          </a:xfrm>
          <a:prstGeom prst="rect">
            <a:avLst/>
          </a:prstGeom>
        </p:spPr>
        <p:txBody>
          <a:bodyPr/>
          <a:lstStyle>
            <a:lvl1pPr algn="ctr" defTabSz="1463040" rtl="0" eaLnBrk="1" latinLnBrk="0" hangingPunct="1">
              <a:spcBef>
                <a:spcPct val="0"/>
              </a:spcBef>
              <a:buNone/>
              <a:defRPr sz="7000" kern="1200">
                <a:solidFill>
                  <a:schemeClr val="tx1"/>
                </a:solidFill>
                <a:latin typeface="+mj-lt"/>
                <a:ea typeface="+mj-ea"/>
                <a:cs typeface="+mj-cs"/>
              </a:defRPr>
            </a:lvl1pPr>
          </a:lstStyle>
          <a:p>
            <a:r>
              <a:rPr lang="en-IN" dirty="0" smtClean="0"/>
              <a:t>Maven</a:t>
            </a:r>
            <a:endParaRPr lang="en-IN" dirty="0"/>
          </a:p>
        </p:txBody>
      </p:sp>
    </p:spTree>
    <p:extLst>
      <p:ext uri="{BB962C8B-B14F-4D97-AF65-F5344CB8AC3E}">
        <p14:creationId xmlns:p14="http://schemas.microsoft.com/office/powerpoint/2010/main" val="26320960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914400" y="1600200"/>
            <a:ext cx="12908280" cy="5867400"/>
          </a:xfrm>
        </p:spPr>
        <p:txBody>
          <a:bodyPr/>
          <a:lstStyle/>
          <a:p>
            <a:r>
              <a:rPr lang="en-US" dirty="0" smtClean="0"/>
              <a:t>Introduction</a:t>
            </a:r>
          </a:p>
          <a:p>
            <a:r>
              <a:rPr lang="en-US" dirty="0" smtClean="0"/>
              <a:t>Environment Setup</a:t>
            </a:r>
          </a:p>
          <a:p>
            <a:r>
              <a:rPr lang="en-US" dirty="0" smtClean="0"/>
              <a:t>Maven pom.xml</a:t>
            </a:r>
          </a:p>
          <a:p>
            <a:r>
              <a:rPr lang="en-US" dirty="0" smtClean="0"/>
              <a:t>Maven Eclipse Configuration</a:t>
            </a:r>
          </a:p>
          <a:p>
            <a:r>
              <a:rPr lang="en-US" smtClean="0"/>
              <a:t>Dependency</a:t>
            </a:r>
            <a:endParaRPr lang="en-US" dirty="0" smtClean="0"/>
          </a:p>
          <a:p>
            <a:endParaRPr lang="en-US" dirty="0" smtClean="0"/>
          </a:p>
        </p:txBody>
      </p:sp>
      <p:sp>
        <p:nvSpPr>
          <p:cNvPr id="5" name="Text Placeholder 4"/>
          <p:cNvSpPr>
            <a:spLocks noGrp="1"/>
          </p:cNvSpPr>
          <p:nvPr>
            <p:ph type="body" sz="quarter" idx="13"/>
          </p:nvPr>
        </p:nvSpPr>
        <p:spPr/>
        <p:txBody>
          <a:bodyPr/>
          <a:lstStyle/>
          <a:p>
            <a:r>
              <a:rPr lang="en-US" dirty="0" smtClean="0"/>
              <a:t>Agenda</a:t>
            </a:r>
            <a:endParaRPr lang="en-US" dirty="0"/>
          </a:p>
        </p:txBody>
      </p:sp>
    </p:spTree>
    <p:extLst>
      <p:ext uri="{BB962C8B-B14F-4D97-AF65-F5344CB8AC3E}">
        <p14:creationId xmlns:p14="http://schemas.microsoft.com/office/powerpoint/2010/main" val="11656036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914400" y="1600200"/>
            <a:ext cx="12908280" cy="5867400"/>
          </a:xfrm>
        </p:spPr>
        <p:txBody>
          <a:bodyPr/>
          <a:lstStyle/>
          <a:p>
            <a:r>
              <a:rPr lang="en-US" dirty="0"/>
              <a:t>Maven is a project management and comprehension tool that provides developers a complete build lifecycle </a:t>
            </a:r>
            <a:r>
              <a:rPr lang="en-US" dirty="0" smtClean="0"/>
              <a:t>framework.</a:t>
            </a:r>
          </a:p>
          <a:p>
            <a:r>
              <a:rPr lang="en-US" dirty="0"/>
              <a:t>Development team can automate the project's build infrastructure in almost no time as Maven uses a standard directory layout and a default build lifecycle</a:t>
            </a:r>
            <a:r>
              <a:rPr lang="en-US" dirty="0" smtClean="0"/>
              <a:t>.</a:t>
            </a:r>
          </a:p>
          <a:p>
            <a:r>
              <a:rPr lang="en-US" dirty="0"/>
              <a:t>In case of multiple development teams environment, Maven can set-up the way to work as per standards in a very short </a:t>
            </a:r>
            <a:r>
              <a:rPr lang="en-US" dirty="0" smtClean="0"/>
              <a:t>time.</a:t>
            </a:r>
          </a:p>
          <a:p>
            <a:r>
              <a:rPr lang="en-US" dirty="0"/>
              <a:t>As most of the project setups are simple and reusable, Maven makes life of developer easy while creating reports, checks, build and testing automation setups</a:t>
            </a:r>
            <a:endParaRPr lang="en-US" dirty="0" smtClean="0"/>
          </a:p>
        </p:txBody>
      </p:sp>
      <p:sp>
        <p:nvSpPr>
          <p:cNvPr id="5" name="Text Placeholder 4"/>
          <p:cNvSpPr>
            <a:spLocks noGrp="1"/>
          </p:cNvSpPr>
          <p:nvPr>
            <p:ph type="body" sz="quarter" idx="13"/>
          </p:nvPr>
        </p:nvSpPr>
        <p:spPr/>
        <p:txBody>
          <a:bodyPr/>
          <a:lstStyle/>
          <a:p>
            <a:r>
              <a:rPr lang="en-US" dirty="0" smtClean="0"/>
              <a:t>Maven - Introduction</a:t>
            </a:r>
            <a:endParaRPr lang="en-US" dirty="0"/>
          </a:p>
        </p:txBody>
      </p:sp>
    </p:spTree>
    <p:extLst>
      <p:ext uri="{BB962C8B-B14F-4D97-AF65-F5344CB8AC3E}">
        <p14:creationId xmlns:p14="http://schemas.microsoft.com/office/powerpoint/2010/main" val="18093330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914400" y="1600200"/>
            <a:ext cx="12908280" cy="5867400"/>
          </a:xfrm>
        </p:spPr>
        <p:txBody>
          <a:bodyPr/>
          <a:lstStyle/>
          <a:p>
            <a:r>
              <a:rPr lang="en-US" dirty="0" smtClean="0"/>
              <a:t>Maven provides developers way to manage the following – </a:t>
            </a:r>
          </a:p>
          <a:p>
            <a:pPr lvl="1"/>
            <a:r>
              <a:rPr lang="en-US" dirty="0" smtClean="0"/>
              <a:t>Build</a:t>
            </a:r>
          </a:p>
          <a:p>
            <a:pPr lvl="1"/>
            <a:r>
              <a:rPr lang="en-US" dirty="0" smtClean="0"/>
              <a:t>Documentation</a:t>
            </a:r>
          </a:p>
          <a:p>
            <a:pPr lvl="1"/>
            <a:r>
              <a:rPr lang="en-US" dirty="0" smtClean="0"/>
              <a:t>Reporting</a:t>
            </a:r>
          </a:p>
          <a:p>
            <a:pPr lvl="1"/>
            <a:r>
              <a:rPr lang="en-US" dirty="0" smtClean="0"/>
              <a:t>Dependencies</a:t>
            </a:r>
          </a:p>
          <a:p>
            <a:pPr lvl="1"/>
            <a:r>
              <a:rPr lang="en-US" dirty="0" smtClean="0"/>
              <a:t>Releases</a:t>
            </a:r>
          </a:p>
          <a:p>
            <a:pPr lvl="1"/>
            <a:r>
              <a:rPr lang="en-US" dirty="0" smtClean="0"/>
              <a:t>Distribution</a:t>
            </a:r>
          </a:p>
          <a:p>
            <a:r>
              <a:rPr lang="en-US" dirty="0"/>
              <a:t>To summarize, Maven simplifies and standardizes the project build process. It handles compilation, distribution, documentation, team collaboration and other tasks seamlessly. Maven increases reusability and takes care of most of the build related tasks.</a:t>
            </a:r>
            <a:endParaRPr lang="en-US" dirty="0" smtClean="0"/>
          </a:p>
        </p:txBody>
      </p:sp>
      <p:sp>
        <p:nvSpPr>
          <p:cNvPr id="5" name="Text Placeholder 4"/>
          <p:cNvSpPr>
            <a:spLocks noGrp="1"/>
          </p:cNvSpPr>
          <p:nvPr>
            <p:ph type="body" sz="quarter" idx="13"/>
          </p:nvPr>
        </p:nvSpPr>
        <p:spPr/>
        <p:txBody>
          <a:bodyPr/>
          <a:lstStyle/>
          <a:p>
            <a:r>
              <a:rPr lang="en-US" dirty="0" smtClean="0"/>
              <a:t>Maven - Introduction</a:t>
            </a:r>
            <a:endParaRPr lang="en-US" dirty="0"/>
          </a:p>
        </p:txBody>
      </p:sp>
    </p:spTree>
    <p:extLst>
      <p:ext uri="{BB962C8B-B14F-4D97-AF65-F5344CB8AC3E}">
        <p14:creationId xmlns:p14="http://schemas.microsoft.com/office/powerpoint/2010/main" val="37663857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914400" y="1600200"/>
            <a:ext cx="12908280" cy="5867400"/>
          </a:xfrm>
        </p:spPr>
        <p:txBody>
          <a:bodyPr/>
          <a:lstStyle/>
          <a:p>
            <a:r>
              <a:rPr lang="en-US" dirty="0"/>
              <a:t>Apache group </a:t>
            </a:r>
            <a:r>
              <a:rPr lang="en-US" dirty="0" smtClean="0"/>
              <a:t>developed </a:t>
            </a:r>
            <a:r>
              <a:rPr lang="en-US" dirty="0"/>
              <a:t>Maven which can build multiple projects together, publish projects information, deploy projects, share JARs across several projects and help in collaboration of teams</a:t>
            </a:r>
            <a:r>
              <a:rPr lang="en-US" dirty="0" smtClean="0"/>
              <a:t>.</a:t>
            </a:r>
          </a:p>
          <a:p>
            <a:r>
              <a:rPr lang="en-US" dirty="0"/>
              <a:t>The primary goal of Maven is to provide developer with the </a:t>
            </a:r>
            <a:r>
              <a:rPr lang="en-US" dirty="0" smtClean="0"/>
              <a:t>following</a:t>
            </a:r>
          </a:p>
          <a:p>
            <a:pPr lvl="1"/>
            <a:r>
              <a:rPr lang="en-US" dirty="0"/>
              <a:t>A comprehensive model for projects, which is reusable, maintainable, and easier to </a:t>
            </a:r>
            <a:r>
              <a:rPr lang="en-US" dirty="0" smtClean="0"/>
              <a:t>comprehend</a:t>
            </a:r>
          </a:p>
          <a:p>
            <a:pPr lvl="1"/>
            <a:r>
              <a:rPr lang="en-US" dirty="0"/>
              <a:t>Plugins or tools that interact with this </a:t>
            </a:r>
            <a:r>
              <a:rPr lang="en-US" dirty="0" smtClean="0"/>
              <a:t>model</a:t>
            </a:r>
          </a:p>
          <a:p>
            <a:r>
              <a:rPr lang="en-US" dirty="0"/>
              <a:t>Maven project structure and contents are declared in an xml file, pom.xml, referred as Project Object Model (POM), which is the fundamental unit of the entire Maven system.</a:t>
            </a:r>
            <a:endParaRPr lang="en-US" dirty="0" smtClean="0"/>
          </a:p>
        </p:txBody>
      </p:sp>
      <p:sp>
        <p:nvSpPr>
          <p:cNvPr id="5" name="Text Placeholder 4"/>
          <p:cNvSpPr>
            <a:spLocks noGrp="1"/>
          </p:cNvSpPr>
          <p:nvPr>
            <p:ph type="body" sz="quarter" idx="13"/>
          </p:nvPr>
        </p:nvSpPr>
        <p:spPr/>
        <p:txBody>
          <a:bodyPr/>
          <a:lstStyle/>
          <a:p>
            <a:r>
              <a:rPr lang="en-US" dirty="0" smtClean="0"/>
              <a:t>Maven - Introduction</a:t>
            </a:r>
            <a:endParaRPr lang="en-US" dirty="0"/>
          </a:p>
        </p:txBody>
      </p:sp>
    </p:spTree>
    <p:extLst>
      <p:ext uri="{BB962C8B-B14F-4D97-AF65-F5344CB8AC3E}">
        <p14:creationId xmlns:p14="http://schemas.microsoft.com/office/powerpoint/2010/main" val="27042660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914400" y="1371600"/>
            <a:ext cx="12908280" cy="5867400"/>
          </a:xfrm>
        </p:spPr>
        <p:txBody>
          <a:bodyPr/>
          <a:lstStyle/>
          <a:p>
            <a:r>
              <a:rPr lang="en-US" sz="2400" dirty="0"/>
              <a:t>Maven uses </a:t>
            </a:r>
            <a:r>
              <a:rPr lang="en-US" sz="2400" b="1" dirty="0"/>
              <a:t>Convention</a:t>
            </a:r>
            <a:r>
              <a:rPr lang="en-US" sz="2400" dirty="0"/>
              <a:t> over </a:t>
            </a:r>
            <a:r>
              <a:rPr lang="en-US" sz="2400" b="1" dirty="0"/>
              <a:t>Configuration</a:t>
            </a:r>
            <a:r>
              <a:rPr lang="en-US" sz="2400" dirty="0"/>
              <a:t>, which means developers are not required to create build process </a:t>
            </a:r>
            <a:r>
              <a:rPr lang="en-US" sz="2400" dirty="0" smtClean="0"/>
              <a:t>themselves.</a:t>
            </a:r>
          </a:p>
          <a:p>
            <a:r>
              <a:rPr lang="en-US" sz="2400" dirty="0"/>
              <a:t>Developers do not have to mention each and every configuration detail. Maven provides sensible default behavior for </a:t>
            </a:r>
            <a:r>
              <a:rPr lang="en-US" sz="2400" dirty="0" smtClean="0"/>
              <a:t>projects</a:t>
            </a:r>
          </a:p>
          <a:p>
            <a:r>
              <a:rPr lang="en-US" sz="2400" dirty="0"/>
              <a:t>When a Maven project is created, Maven creates default project structure. Developer is only required to place files accordingly and he/she need not to define any configuration in pom.xml</a:t>
            </a:r>
            <a:r>
              <a:rPr lang="en-US" sz="2400" dirty="0" smtClean="0"/>
              <a:t>.</a:t>
            </a:r>
          </a:p>
          <a:p>
            <a:r>
              <a:rPr lang="en-US" sz="2400" smtClean="0"/>
              <a:t>In </a:t>
            </a:r>
            <a:r>
              <a:rPr lang="en-US" sz="2400" dirty="0"/>
              <a:t>order to build the project, Maven provides developers with options to mention life-cycle goals and project dependencies (that rely on Maven plugin capabilities and on its default conventions</a:t>
            </a:r>
            <a:r>
              <a:rPr lang="en-US" sz="2400" dirty="0" smtClean="0"/>
              <a:t>).</a:t>
            </a:r>
          </a:p>
          <a:p>
            <a:r>
              <a:rPr lang="en-US" sz="2400" dirty="0"/>
              <a:t> Much of the project management and build related tasks are maintained by Maven plugins</a:t>
            </a:r>
            <a:r>
              <a:rPr lang="en-US" sz="2400" dirty="0" smtClean="0"/>
              <a:t>.</a:t>
            </a:r>
          </a:p>
          <a:p>
            <a:r>
              <a:rPr lang="en-US" sz="2400" dirty="0"/>
              <a:t>Developers can build any given Maven project without the need to understand how the individual plugins work.</a:t>
            </a:r>
            <a:endParaRPr lang="en-US" sz="2400" dirty="0" smtClean="0"/>
          </a:p>
        </p:txBody>
      </p:sp>
      <p:sp>
        <p:nvSpPr>
          <p:cNvPr id="5" name="Text Placeholder 4"/>
          <p:cNvSpPr>
            <a:spLocks noGrp="1"/>
          </p:cNvSpPr>
          <p:nvPr>
            <p:ph type="body" sz="quarter" idx="13"/>
          </p:nvPr>
        </p:nvSpPr>
        <p:spPr/>
        <p:txBody>
          <a:bodyPr/>
          <a:lstStyle/>
          <a:p>
            <a:r>
              <a:rPr lang="en-US" dirty="0" smtClean="0"/>
              <a:t>Maven - </a:t>
            </a:r>
            <a:r>
              <a:rPr lang="en-US" sz="4000" dirty="0"/>
              <a:t>Convention over Configuration</a:t>
            </a:r>
          </a:p>
          <a:p>
            <a:endParaRPr lang="en-US" dirty="0"/>
          </a:p>
        </p:txBody>
      </p:sp>
    </p:spTree>
    <p:extLst>
      <p:ext uri="{BB962C8B-B14F-4D97-AF65-F5344CB8AC3E}">
        <p14:creationId xmlns:p14="http://schemas.microsoft.com/office/powerpoint/2010/main" val="22553999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914400" y="1600200"/>
            <a:ext cx="12908280" cy="5867400"/>
          </a:xfrm>
        </p:spPr>
        <p:txBody>
          <a:bodyPr/>
          <a:lstStyle/>
          <a:p>
            <a:r>
              <a:rPr lang="en-US" dirty="0"/>
              <a:t>Apache group </a:t>
            </a:r>
            <a:r>
              <a:rPr lang="en-US" dirty="0" smtClean="0"/>
              <a:t>developed </a:t>
            </a:r>
            <a:r>
              <a:rPr lang="en-US" dirty="0"/>
              <a:t>Maven which can build multiple projects together, publish projects information, deploy projects, share JARs across several projects and help in collaboration of teams</a:t>
            </a:r>
            <a:r>
              <a:rPr lang="en-US" dirty="0" smtClean="0"/>
              <a:t>.</a:t>
            </a:r>
          </a:p>
          <a:p>
            <a:r>
              <a:rPr lang="en-US" dirty="0"/>
              <a:t>The primary goal of Maven is to provide developer with the </a:t>
            </a:r>
            <a:r>
              <a:rPr lang="en-US" dirty="0" smtClean="0"/>
              <a:t>following</a:t>
            </a:r>
          </a:p>
          <a:p>
            <a:pPr lvl="1"/>
            <a:r>
              <a:rPr lang="en-US" dirty="0"/>
              <a:t>A comprehensive model for projects, which is reusable, maintainable, and easier to </a:t>
            </a:r>
            <a:r>
              <a:rPr lang="en-US" dirty="0" smtClean="0"/>
              <a:t>comprehend</a:t>
            </a:r>
          </a:p>
          <a:p>
            <a:pPr lvl="1"/>
            <a:r>
              <a:rPr lang="en-US" dirty="0"/>
              <a:t>Plugins or tools that interact with this </a:t>
            </a:r>
            <a:r>
              <a:rPr lang="en-US" dirty="0" smtClean="0"/>
              <a:t>model</a:t>
            </a:r>
          </a:p>
          <a:p>
            <a:r>
              <a:rPr lang="en-US" dirty="0"/>
              <a:t>Maven project structure and contents are declared in an xml file, pom.xml, referred as Project Object Model (POM), which is the fundamental unit of the entire Maven system.</a:t>
            </a:r>
            <a:endParaRPr lang="en-US" dirty="0" smtClean="0"/>
          </a:p>
        </p:txBody>
      </p:sp>
      <p:sp>
        <p:nvSpPr>
          <p:cNvPr id="5" name="Text Placeholder 4"/>
          <p:cNvSpPr>
            <a:spLocks noGrp="1"/>
          </p:cNvSpPr>
          <p:nvPr>
            <p:ph type="body" sz="quarter" idx="13"/>
          </p:nvPr>
        </p:nvSpPr>
        <p:spPr/>
        <p:txBody>
          <a:bodyPr/>
          <a:lstStyle/>
          <a:p>
            <a:r>
              <a:rPr lang="en-US" dirty="0" smtClean="0"/>
              <a:t>Maven - Introduction</a:t>
            </a:r>
            <a:endParaRPr lang="en-US" dirty="0"/>
          </a:p>
        </p:txBody>
      </p:sp>
    </p:spTree>
    <p:extLst>
      <p:ext uri="{BB962C8B-B14F-4D97-AF65-F5344CB8AC3E}">
        <p14:creationId xmlns:p14="http://schemas.microsoft.com/office/powerpoint/2010/main" val="33752608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914400" y="1600200"/>
            <a:ext cx="12908280" cy="5867400"/>
          </a:xfrm>
        </p:spPr>
        <p:txBody>
          <a:bodyPr/>
          <a:lstStyle/>
          <a:p>
            <a:r>
              <a:rPr lang="en-US" dirty="0" smtClean="0"/>
              <a:t>Maven is a Java based tool. So JDK (1.7 or above) needs to be installed.</a:t>
            </a:r>
          </a:p>
          <a:p>
            <a:r>
              <a:rPr lang="en-US" dirty="0" smtClean="0"/>
              <a:t>Download Maven Archive - </a:t>
            </a:r>
            <a:r>
              <a:rPr lang="en-US" dirty="0"/>
              <a:t> </a:t>
            </a:r>
            <a:r>
              <a:rPr lang="en-US" dirty="0">
                <a:hlinkClick r:id="rId2"/>
              </a:rPr>
              <a:t>https://</a:t>
            </a:r>
            <a:r>
              <a:rPr lang="en-US" dirty="0" smtClean="0">
                <a:hlinkClick r:id="rId2"/>
              </a:rPr>
              <a:t>maven.apache.org/download.cgi</a:t>
            </a:r>
            <a:endParaRPr lang="en-US" dirty="0" smtClean="0"/>
          </a:p>
          <a:p>
            <a:r>
              <a:rPr lang="en-US" dirty="0" smtClean="0"/>
              <a:t>Extract the Archive - </a:t>
            </a:r>
            <a:r>
              <a:rPr lang="en-US" dirty="0"/>
              <a:t>C:\Program Files\Apache Software </a:t>
            </a:r>
            <a:r>
              <a:rPr lang="en-US" dirty="0" smtClean="0"/>
              <a:t>Foundation\apache-maven-</a:t>
            </a:r>
            <a:r>
              <a:rPr lang="en-US" dirty="0" err="1" smtClean="0"/>
              <a:t>x.x.x</a:t>
            </a:r>
            <a:endParaRPr lang="en-US" dirty="0" smtClean="0"/>
          </a:p>
          <a:p>
            <a:r>
              <a:rPr lang="en-US" dirty="0" smtClean="0"/>
              <a:t>Set Maven Environment variable</a:t>
            </a:r>
          </a:p>
          <a:p>
            <a:pPr lvl="1"/>
            <a:r>
              <a:rPr lang="en-US" dirty="0"/>
              <a:t>M2_HOME=C:\Program Files\Apache Software Foundation\apache-maven-3.3.1 M2=%M2_HOME%\bin MAVEN_OPTS=-Xms256m -</a:t>
            </a:r>
            <a:r>
              <a:rPr lang="en-US" dirty="0" smtClean="0"/>
              <a:t>Xmx512m</a:t>
            </a:r>
          </a:p>
          <a:p>
            <a:r>
              <a:rPr lang="en-US" dirty="0"/>
              <a:t>Add Maven bin Directory Location to System Path</a:t>
            </a:r>
          </a:p>
          <a:p>
            <a:pPr lvl="1"/>
            <a:r>
              <a:rPr lang="en-US" dirty="0"/>
              <a:t>Append the string ;%M2% to the end of the system variable, Path</a:t>
            </a:r>
            <a:endParaRPr lang="en-US" dirty="0" smtClean="0"/>
          </a:p>
        </p:txBody>
      </p:sp>
      <p:sp>
        <p:nvSpPr>
          <p:cNvPr id="5" name="Text Placeholder 4"/>
          <p:cNvSpPr>
            <a:spLocks noGrp="1"/>
          </p:cNvSpPr>
          <p:nvPr>
            <p:ph type="body" sz="quarter" idx="13"/>
          </p:nvPr>
        </p:nvSpPr>
        <p:spPr/>
        <p:txBody>
          <a:bodyPr/>
          <a:lstStyle/>
          <a:p>
            <a:r>
              <a:rPr lang="en-US" dirty="0" smtClean="0"/>
              <a:t>Maven – Environment Setup</a:t>
            </a:r>
            <a:endParaRPr lang="en-US" dirty="0"/>
          </a:p>
        </p:txBody>
      </p:sp>
    </p:spTree>
    <p:extLst>
      <p:ext uri="{BB962C8B-B14F-4D97-AF65-F5344CB8AC3E}">
        <p14:creationId xmlns:p14="http://schemas.microsoft.com/office/powerpoint/2010/main" val="12776482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7325</TotalTime>
  <Words>1181</Words>
  <Application>Microsoft Office PowerPoint</Application>
  <PresentationFormat>Custom</PresentationFormat>
  <Paragraphs>138</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Headlines comes here</dc:title>
  <dc:creator>Ajoy Das</dc:creator>
  <cp:lastModifiedBy>Sangram Keshari Swain - ERS, HCL Tech</cp:lastModifiedBy>
  <cp:revision>507</cp:revision>
  <dcterms:created xsi:type="dcterms:W3CDTF">2006-08-16T00:00:00Z</dcterms:created>
  <dcterms:modified xsi:type="dcterms:W3CDTF">2018-07-02T08:55:48Z</dcterms:modified>
</cp:coreProperties>
</file>