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5" r:id="rId14"/>
    <p:sldId id="288" r:id="rId15"/>
    <p:sldId id="289" r:id="rId16"/>
    <p:sldId id="290" r:id="rId17"/>
    <p:sldId id="293" r:id="rId18"/>
    <p:sldId id="292" r:id="rId19"/>
    <p:sldId id="294" r:id="rId20"/>
    <p:sldId id="295" r:id="rId21"/>
    <p:sldId id="296" r:id="rId22"/>
    <p:sldId id="297" r:id="rId23"/>
    <p:sldId id="259" r:id="rId24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2-4466-9ABA-42C2594F45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2-4466-9ABA-42C2594F45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32-4466-9ABA-42C2594F4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7AF7-4E66-8375-4E881B6DB469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7AF7-4E66-8375-4E881B6DB469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7AF7-4E66-8375-4E881B6DB469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F7-4E66-8375-4E881B6DB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77F04-01D2-4D11-8DD3-A2068E03678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18F0-52C0-4325-AC45-4382D66D8222}">
      <dgm:prSet phldrT="[Text]"/>
      <dgm:spPr/>
      <dgm:t>
        <a:bodyPr/>
        <a:lstStyle/>
        <a:p>
          <a:r>
            <a:rPr lang="en-US" b="1" dirty="0" smtClean="0"/>
            <a:t>Requirement Gathering and Analysis</a:t>
          </a:r>
          <a:endParaRPr lang="en-US" b="1" dirty="0"/>
        </a:p>
      </dgm:t>
    </dgm:pt>
    <dgm:pt modelId="{C7C0C5D2-41CC-4113-A97F-A3A97E36AFD1}" type="parTrans" cxnId="{96AB5AE7-B2D0-4C4B-AB27-D908A8456D6F}">
      <dgm:prSet/>
      <dgm:spPr/>
      <dgm:t>
        <a:bodyPr/>
        <a:lstStyle/>
        <a:p>
          <a:endParaRPr lang="en-US"/>
        </a:p>
      </dgm:t>
    </dgm:pt>
    <dgm:pt modelId="{F2F9EE14-3C5E-42AA-862A-5F9A94CDF58F}" type="sibTrans" cxnId="{96AB5AE7-B2D0-4C4B-AB27-D908A8456D6F}">
      <dgm:prSet/>
      <dgm:spPr/>
      <dgm:t>
        <a:bodyPr/>
        <a:lstStyle/>
        <a:p>
          <a:endParaRPr lang="en-US"/>
        </a:p>
      </dgm:t>
    </dgm:pt>
    <dgm:pt modelId="{00C897E6-ACC3-45EA-B0B1-BF036F4C5EF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Design</a:t>
          </a:r>
          <a:endParaRPr lang="en-US" b="1" dirty="0"/>
        </a:p>
      </dgm:t>
    </dgm:pt>
    <dgm:pt modelId="{AD8BF84E-6B90-4029-93F4-0F78EC1B7FDC}" type="parTrans" cxnId="{C33D8985-DD6F-48E7-8426-E3A41E170436}">
      <dgm:prSet/>
      <dgm:spPr/>
      <dgm:t>
        <a:bodyPr/>
        <a:lstStyle/>
        <a:p>
          <a:endParaRPr lang="en-US"/>
        </a:p>
      </dgm:t>
    </dgm:pt>
    <dgm:pt modelId="{B8DDBA7E-01B2-441B-B3EA-409FDADAA0E2}" type="sibTrans" cxnId="{C33D8985-DD6F-48E7-8426-E3A41E170436}">
      <dgm:prSet/>
      <dgm:spPr/>
      <dgm:t>
        <a:bodyPr/>
        <a:lstStyle/>
        <a:p>
          <a:endParaRPr lang="en-US"/>
        </a:p>
      </dgm:t>
    </dgm:pt>
    <dgm:pt modelId="{C5877ACB-3845-4D1F-9C80-11CE1295878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/>
            <a:t>Development</a:t>
          </a:r>
          <a:endParaRPr lang="en-US" b="1" dirty="0"/>
        </a:p>
      </dgm:t>
    </dgm:pt>
    <dgm:pt modelId="{194BEF80-E871-4E6A-99AC-AB072394EE3F}" type="parTrans" cxnId="{FC1AE81E-FFB3-4D8B-8F3F-768654AE4337}">
      <dgm:prSet/>
      <dgm:spPr/>
      <dgm:t>
        <a:bodyPr/>
        <a:lstStyle/>
        <a:p>
          <a:endParaRPr lang="en-US"/>
        </a:p>
      </dgm:t>
    </dgm:pt>
    <dgm:pt modelId="{8548108C-3CC4-47F7-BAD5-5DC81FC82F43}" type="sibTrans" cxnId="{FC1AE81E-FFB3-4D8B-8F3F-768654AE4337}">
      <dgm:prSet/>
      <dgm:spPr/>
      <dgm:t>
        <a:bodyPr/>
        <a:lstStyle/>
        <a:p>
          <a:endParaRPr lang="en-US"/>
        </a:p>
      </dgm:t>
    </dgm:pt>
    <dgm:pt modelId="{E0E2D8FF-3579-4896-9AFB-C10B9619EBD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Testing</a:t>
          </a:r>
          <a:endParaRPr lang="en-US" b="1" dirty="0"/>
        </a:p>
      </dgm:t>
    </dgm:pt>
    <dgm:pt modelId="{A2B0261B-A744-4F10-BA14-D8BF741BC19D}" type="parTrans" cxnId="{CA958B5D-B638-46AD-AA50-96873E0FD4B8}">
      <dgm:prSet/>
      <dgm:spPr/>
      <dgm:t>
        <a:bodyPr/>
        <a:lstStyle/>
        <a:p>
          <a:endParaRPr lang="en-US"/>
        </a:p>
      </dgm:t>
    </dgm:pt>
    <dgm:pt modelId="{AF8B37FB-A372-4123-8F84-A298914652B8}" type="sibTrans" cxnId="{CA958B5D-B638-46AD-AA50-96873E0FD4B8}">
      <dgm:prSet/>
      <dgm:spPr/>
      <dgm:t>
        <a:bodyPr/>
        <a:lstStyle/>
        <a:p>
          <a:endParaRPr lang="en-US"/>
        </a:p>
      </dgm:t>
    </dgm:pt>
    <dgm:pt modelId="{BC17397C-CCF5-4467-80BB-9D5E1909886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/>
            <a:t>Deployment and Maintenance</a:t>
          </a:r>
          <a:endParaRPr lang="en-US" b="1" dirty="0"/>
        </a:p>
      </dgm:t>
    </dgm:pt>
    <dgm:pt modelId="{2F9F65EE-2897-4C67-BD00-5E78FA6F3773}" type="parTrans" cxnId="{387BE288-64B3-400B-B80F-36C92E7332F2}">
      <dgm:prSet/>
      <dgm:spPr/>
      <dgm:t>
        <a:bodyPr/>
        <a:lstStyle/>
        <a:p>
          <a:endParaRPr lang="en-US"/>
        </a:p>
      </dgm:t>
    </dgm:pt>
    <dgm:pt modelId="{EB211045-6C12-4EF3-AA23-9E6CF6D05D80}" type="sibTrans" cxnId="{387BE288-64B3-400B-B80F-36C92E7332F2}">
      <dgm:prSet/>
      <dgm:spPr/>
      <dgm:t>
        <a:bodyPr/>
        <a:lstStyle/>
        <a:p>
          <a:endParaRPr lang="en-US"/>
        </a:p>
      </dgm:t>
    </dgm:pt>
    <dgm:pt modelId="{87D4EE4A-15CD-45D8-9D8F-869048FE9FFD}" type="pres">
      <dgm:prSet presAssocID="{EB077F04-01D2-4D11-8DD3-A2068E0367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579F87-DD67-4272-9ABC-40CF2B71168B}" type="pres">
      <dgm:prSet presAssocID="{18AC18F0-52C0-4325-AC45-4382D66D822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CDE2F-A12E-416B-9757-DDFE0EDC5EC0}" type="pres">
      <dgm:prSet presAssocID="{18AC18F0-52C0-4325-AC45-4382D66D8222}" presName="spNode" presStyleCnt="0"/>
      <dgm:spPr/>
    </dgm:pt>
    <dgm:pt modelId="{1971008B-74D6-444B-98F3-8C08040EECBE}" type="pres">
      <dgm:prSet presAssocID="{F2F9EE14-3C5E-42AA-862A-5F9A94CDF58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40FE976-2CFB-498D-AE65-63AC3807296C}" type="pres">
      <dgm:prSet presAssocID="{00C897E6-ACC3-45EA-B0B1-BF036F4C5EF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FF338-584C-447E-8E99-92BD8478CF6D}" type="pres">
      <dgm:prSet presAssocID="{00C897E6-ACC3-45EA-B0B1-BF036F4C5EF3}" presName="spNode" presStyleCnt="0"/>
      <dgm:spPr/>
    </dgm:pt>
    <dgm:pt modelId="{612799D0-3158-4938-9381-ECC320BDB9D8}" type="pres">
      <dgm:prSet presAssocID="{B8DDBA7E-01B2-441B-B3EA-409FDADAA0E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37FC87E-3728-439D-ACE2-724AAB50A44A}" type="pres">
      <dgm:prSet presAssocID="{C5877ACB-3845-4D1F-9C80-11CE129587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2C83A-944D-4491-84CF-BD981E508370}" type="pres">
      <dgm:prSet presAssocID="{C5877ACB-3845-4D1F-9C80-11CE1295878E}" presName="spNode" presStyleCnt="0"/>
      <dgm:spPr/>
    </dgm:pt>
    <dgm:pt modelId="{C4BF3823-A5C3-4E0C-99C3-9D720450F405}" type="pres">
      <dgm:prSet presAssocID="{8548108C-3CC4-47F7-BAD5-5DC81FC82F4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4B0C36A-1E78-4A59-8154-CBD238831504}" type="pres">
      <dgm:prSet presAssocID="{E0E2D8FF-3579-4896-9AFB-C10B9619EBD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4BECF-8861-445C-AC91-DC392BA27F6B}" type="pres">
      <dgm:prSet presAssocID="{E0E2D8FF-3579-4896-9AFB-C10B9619EBDA}" presName="spNode" presStyleCnt="0"/>
      <dgm:spPr/>
    </dgm:pt>
    <dgm:pt modelId="{B01DD607-9D24-47A9-AD04-C1D90FC46618}" type="pres">
      <dgm:prSet presAssocID="{AF8B37FB-A372-4123-8F84-A298914652B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58D395BA-9AC5-4757-ACAC-9AA5071BF6F9}" type="pres">
      <dgm:prSet presAssocID="{BC17397C-CCF5-4467-80BB-9D5E1909886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B4EE8-6F78-44B7-A97C-D8D5213A4859}" type="pres">
      <dgm:prSet presAssocID="{BC17397C-CCF5-4467-80BB-9D5E19098860}" presName="spNode" presStyleCnt="0"/>
      <dgm:spPr/>
    </dgm:pt>
    <dgm:pt modelId="{C47F6064-DB75-4731-8892-DE1841D8DCA2}" type="pres">
      <dgm:prSet presAssocID="{EB211045-6C12-4EF3-AA23-9E6CF6D05D8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91B0563-8835-4AD0-87F4-C91CE07E2378}" type="presOf" srcId="{8548108C-3CC4-47F7-BAD5-5DC81FC82F43}" destId="{C4BF3823-A5C3-4E0C-99C3-9D720450F405}" srcOrd="0" destOrd="0" presId="urn:microsoft.com/office/officeart/2005/8/layout/cycle6"/>
    <dgm:cxn modelId="{1E6541B8-FE89-4FBF-8BC2-653EE8F22292}" type="presOf" srcId="{EB211045-6C12-4EF3-AA23-9E6CF6D05D80}" destId="{C47F6064-DB75-4731-8892-DE1841D8DCA2}" srcOrd="0" destOrd="0" presId="urn:microsoft.com/office/officeart/2005/8/layout/cycle6"/>
    <dgm:cxn modelId="{C33D8985-DD6F-48E7-8426-E3A41E170436}" srcId="{EB077F04-01D2-4D11-8DD3-A2068E036780}" destId="{00C897E6-ACC3-45EA-B0B1-BF036F4C5EF3}" srcOrd="1" destOrd="0" parTransId="{AD8BF84E-6B90-4029-93F4-0F78EC1B7FDC}" sibTransId="{B8DDBA7E-01B2-441B-B3EA-409FDADAA0E2}"/>
    <dgm:cxn modelId="{96AB5AE7-B2D0-4C4B-AB27-D908A8456D6F}" srcId="{EB077F04-01D2-4D11-8DD3-A2068E036780}" destId="{18AC18F0-52C0-4325-AC45-4382D66D8222}" srcOrd="0" destOrd="0" parTransId="{C7C0C5D2-41CC-4113-A97F-A3A97E36AFD1}" sibTransId="{F2F9EE14-3C5E-42AA-862A-5F9A94CDF58F}"/>
    <dgm:cxn modelId="{2BF49B79-4949-4546-ADA4-4F4E87839FBA}" type="presOf" srcId="{F2F9EE14-3C5E-42AA-862A-5F9A94CDF58F}" destId="{1971008B-74D6-444B-98F3-8C08040EECBE}" srcOrd="0" destOrd="0" presId="urn:microsoft.com/office/officeart/2005/8/layout/cycle6"/>
    <dgm:cxn modelId="{FC1AE81E-FFB3-4D8B-8F3F-768654AE4337}" srcId="{EB077F04-01D2-4D11-8DD3-A2068E036780}" destId="{C5877ACB-3845-4D1F-9C80-11CE1295878E}" srcOrd="2" destOrd="0" parTransId="{194BEF80-E871-4E6A-99AC-AB072394EE3F}" sibTransId="{8548108C-3CC4-47F7-BAD5-5DC81FC82F43}"/>
    <dgm:cxn modelId="{B88CD191-9337-4711-9644-723EB7B55BA6}" type="presOf" srcId="{00C897E6-ACC3-45EA-B0B1-BF036F4C5EF3}" destId="{A40FE976-2CFB-498D-AE65-63AC3807296C}" srcOrd="0" destOrd="0" presId="urn:microsoft.com/office/officeart/2005/8/layout/cycle6"/>
    <dgm:cxn modelId="{387BE288-64B3-400B-B80F-36C92E7332F2}" srcId="{EB077F04-01D2-4D11-8DD3-A2068E036780}" destId="{BC17397C-CCF5-4467-80BB-9D5E19098860}" srcOrd="4" destOrd="0" parTransId="{2F9F65EE-2897-4C67-BD00-5E78FA6F3773}" sibTransId="{EB211045-6C12-4EF3-AA23-9E6CF6D05D80}"/>
    <dgm:cxn modelId="{E76FBA55-56C1-4DD4-B090-6FD08174ECAA}" type="presOf" srcId="{EB077F04-01D2-4D11-8DD3-A2068E036780}" destId="{87D4EE4A-15CD-45D8-9D8F-869048FE9FFD}" srcOrd="0" destOrd="0" presId="urn:microsoft.com/office/officeart/2005/8/layout/cycle6"/>
    <dgm:cxn modelId="{70183E34-70D4-4706-8E4A-D0961C329A3A}" type="presOf" srcId="{18AC18F0-52C0-4325-AC45-4382D66D8222}" destId="{42579F87-DD67-4272-9ABC-40CF2B71168B}" srcOrd="0" destOrd="0" presId="urn:microsoft.com/office/officeart/2005/8/layout/cycle6"/>
    <dgm:cxn modelId="{720030B5-C11B-46D1-B2C7-0AEAA333A63E}" type="presOf" srcId="{C5877ACB-3845-4D1F-9C80-11CE1295878E}" destId="{D37FC87E-3728-439D-ACE2-724AAB50A44A}" srcOrd="0" destOrd="0" presId="urn:microsoft.com/office/officeart/2005/8/layout/cycle6"/>
    <dgm:cxn modelId="{8FF2325E-DC39-49F8-A092-1B54E3BBE187}" type="presOf" srcId="{E0E2D8FF-3579-4896-9AFB-C10B9619EBDA}" destId="{64B0C36A-1E78-4A59-8154-CBD238831504}" srcOrd="0" destOrd="0" presId="urn:microsoft.com/office/officeart/2005/8/layout/cycle6"/>
    <dgm:cxn modelId="{2F5D3A6F-A2F9-406B-8F57-20FC8E3AA970}" type="presOf" srcId="{AF8B37FB-A372-4123-8F84-A298914652B8}" destId="{B01DD607-9D24-47A9-AD04-C1D90FC46618}" srcOrd="0" destOrd="0" presId="urn:microsoft.com/office/officeart/2005/8/layout/cycle6"/>
    <dgm:cxn modelId="{6879BEF9-5B95-4CE0-8594-E17A034F1DB2}" type="presOf" srcId="{BC17397C-CCF5-4467-80BB-9D5E19098860}" destId="{58D395BA-9AC5-4757-ACAC-9AA5071BF6F9}" srcOrd="0" destOrd="0" presId="urn:microsoft.com/office/officeart/2005/8/layout/cycle6"/>
    <dgm:cxn modelId="{408E1F57-270A-4213-B849-C0D4A40B87C0}" type="presOf" srcId="{B8DDBA7E-01B2-441B-B3EA-409FDADAA0E2}" destId="{612799D0-3158-4938-9381-ECC320BDB9D8}" srcOrd="0" destOrd="0" presId="urn:microsoft.com/office/officeart/2005/8/layout/cycle6"/>
    <dgm:cxn modelId="{CA958B5D-B638-46AD-AA50-96873E0FD4B8}" srcId="{EB077F04-01D2-4D11-8DD3-A2068E036780}" destId="{E0E2D8FF-3579-4896-9AFB-C10B9619EBDA}" srcOrd="3" destOrd="0" parTransId="{A2B0261B-A744-4F10-BA14-D8BF741BC19D}" sibTransId="{AF8B37FB-A372-4123-8F84-A298914652B8}"/>
    <dgm:cxn modelId="{82173CF7-D5BC-4EB3-9854-5EDDED73AFA2}" type="presParOf" srcId="{87D4EE4A-15CD-45D8-9D8F-869048FE9FFD}" destId="{42579F87-DD67-4272-9ABC-40CF2B71168B}" srcOrd="0" destOrd="0" presId="urn:microsoft.com/office/officeart/2005/8/layout/cycle6"/>
    <dgm:cxn modelId="{A55564EC-239A-4D9F-9C1F-1228EF52FC3B}" type="presParOf" srcId="{87D4EE4A-15CD-45D8-9D8F-869048FE9FFD}" destId="{478CDE2F-A12E-416B-9757-DDFE0EDC5EC0}" srcOrd="1" destOrd="0" presId="urn:microsoft.com/office/officeart/2005/8/layout/cycle6"/>
    <dgm:cxn modelId="{6D97A952-284F-4BC9-8B8D-9FF13A4BB186}" type="presParOf" srcId="{87D4EE4A-15CD-45D8-9D8F-869048FE9FFD}" destId="{1971008B-74D6-444B-98F3-8C08040EECBE}" srcOrd="2" destOrd="0" presId="urn:microsoft.com/office/officeart/2005/8/layout/cycle6"/>
    <dgm:cxn modelId="{C66C3DA8-3F60-470C-978D-8172F7602A4C}" type="presParOf" srcId="{87D4EE4A-15CD-45D8-9D8F-869048FE9FFD}" destId="{A40FE976-2CFB-498D-AE65-63AC3807296C}" srcOrd="3" destOrd="0" presId="urn:microsoft.com/office/officeart/2005/8/layout/cycle6"/>
    <dgm:cxn modelId="{E8009B7F-524E-4409-BD9D-E4FD6130228F}" type="presParOf" srcId="{87D4EE4A-15CD-45D8-9D8F-869048FE9FFD}" destId="{C1FFF338-584C-447E-8E99-92BD8478CF6D}" srcOrd="4" destOrd="0" presId="urn:microsoft.com/office/officeart/2005/8/layout/cycle6"/>
    <dgm:cxn modelId="{5923A14F-9BFD-43BF-85F3-6C3043EB12C9}" type="presParOf" srcId="{87D4EE4A-15CD-45D8-9D8F-869048FE9FFD}" destId="{612799D0-3158-4938-9381-ECC320BDB9D8}" srcOrd="5" destOrd="0" presId="urn:microsoft.com/office/officeart/2005/8/layout/cycle6"/>
    <dgm:cxn modelId="{B1485113-1D69-4AE2-B2C2-928BCEDFD5C8}" type="presParOf" srcId="{87D4EE4A-15CD-45D8-9D8F-869048FE9FFD}" destId="{D37FC87E-3728-439D-ACE2-724AAB50A44A}" srcOrd="6" destOrd="0" presId="urn:microsoft.com/office/officeart/2005/8/layout/cycle6"/>
    <dgm:cxn modelId="{36360C85-6D27-4C81-BA55-4D21A7D07940}" type="presParOf" srcId="{87D4EE4A-15CD-45D8-9D8F-869048FE9FFD}" destId="{82E2C83A-944D-4491-84CF-BD981E508370}" srcOrd="7" destOrd="0" presId="urn:microsoft.com/office/officeart/2005/8/layout/cycle6"/>
    <dgm:cxn modelId="{ABA8FCAE-89DD-4142-A6A3-20DDC66FB9EA}" type="presParOf" srcId="{87D4EE4A-15CD-45D8-9D8F-869048FE9FFD}" destId="{C4BF3823-A5C3-4E0C-99C3-9D720450F405}" srcOrd="8" destOrd="0" presId="urn:microsoft.com/office/officeart/2005/8/layout/cycle6"/>
    <dgm:cxn modelId="{3C155422-8951-404B-ABB3-3DE026392F3D}" type="presParOf" srcId="{87D4EE4A-15CD-45D8-9D8F-869048FE9FFD}" destId="{64B0C36A-1E78-4A59-8154-CBD238831504}" srcOrd="9" destOrd="0" presId="urn:microsoft.com/office/officeart/2005/8/layout/cycle6"/>
    <dgm:cxn modelId="{F1E51A03-73AE-4DB9-913F-D9FC5AEEB414}" type="presParOf" srcId="{87D4EE4A-15CD-45D8-9D8F-869048FE9FFD}" destId="{8264BECF-8861-445C-AC91-DC392BA27F6B}" srcOrd="10" destOrd="0" presId="urn:microsoft.com/office/officeart/2005/8/layout/cycle6"/>
    <dgm:cxn modelId="{C09BD34A-2F64-4DD1-AC74-6EF8C1FF48E9}" type="presParOf" srcId="{87D4EE4A-15CD-45D8-9D8F-869048FE9FFD}" destId="{B01DD607-9D24-47A9-AD04-C1D90FC46618}" srcOrd="11" destOrd="0" presId="urn:microsoft.com/office/officeart/2005/8/layout/cycle6"/>
    <dgm:cxn modelId="{BB5852B0-AF3B-4D44-A9CC-BCDB4FCE2F53}" type="presParOf" srcId="{87D4EE4A-15CD-45D8-9D8F-869048FE9FFD}" destId="{58D395BA-9AC5-4757-ACAC-9AA5071BF6F9}" srcOrd="12" destOrd="0" presId="urn:microsoft.com/office/officeart/2005/8/layout/cycle6"/>
    <dgm:cxn modelId="{6E569F44-6AE8-4993-8AA3-EB5EBA7EEE85}" type="presParOf" srcId="{87D4EE4A-15CD-45D8-9D8F-869048FE9FFD}" destId="{C24B4EE8-6F78-44B7-A97C-D8D5213A4859}" srcOrd="13" destOrd="0" presId="urn:microsoft.com/office/officeart/2005/8/layout/cycle6"/>
    <dgm:cxn modelId="{6A712545-A93E-4401-B7C0-659E492EEBF7}" type="presParOf" srcId="{87D4EE4A-15CD-45D8-9D8F-869048FE9FFD}" destId="{C47F6064-DB75-4731-8892-DE1841D8DCA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077F04-01D2-4D11-8DD3-A2068E03678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18F0-52C0-4325-AC45-4382D66D8222}">
      <dgm:prSet phldrT="[Text]"/>
      <dgm:spPr/>
      <dgm:t>
        <a:bodyPr/>
        <a:lstStyle/>
        <a:p>
          <a:r>
            <a:rPr lang="en-US" b="1" dirty="0" smtClean="0"/>
            <a:t>1. Describe Behavior</a:t>
          </a:r>
          <a:endParaRPr lang="en-US" b="1" dirty="0"/>
        </a:p>
      </dgm:t>
    </dgm:pt>
    <dgm:pt modelId="{C7C0C5D2-41CC-4113-A97F-A3A97E36AFD1}" type="parTrans" cxnId="{96AB5AE7-B2D0-4C4B-AB27-D908A8456D6F}">
      <dgm:prSet/>
      <dgm:spPr/>
      <dgm:t>
        <a:bodyPr/>
        <a:lstStyle/>
        <a:p>
          <a:endParaRPr lang="en-US"/>
        </a:p>
      </dgm:t>
    </dgm:pt>
    <dgm:pt modelId="{F2F9EE14-3C5E-42AA-862A-5F9A94CDF58F}" type="sibTrans" cxnId="{96AB5AE7-B2D0-4C4B-AB27-D908A8456D6F}">
      <dgm:prSet/>
      <dgm:spPr/>
      <dgm:t>
        <a:bodyPr/>
        <a:lstStyle/>
        <a:p>
          <a:endParaRPr lang="en-US"/>
        </a:p>
      </dgm:t>
    </dgm:pt>
    <dgm:pt modelId="{00C897E6-ACC3-45EA-B0B1-BF036F4C5EF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2. Write Step Definition</a:t>
          </a:r>
          <a:endParaRPr lang="en-US" b="1" dirty="0"/>
        </a:p>
      </dgm:t>
    </dgm:pt>
    <dgm:pt modelId="{AD8BF84E-6B90-4029-93F4-0F78EC1B7FDC}" type="parTrans" cxnId="{C33D8985-DD6F-48E7-8426-E3A41E170436}">
      <dgm:prSet/>
      <dgm:spPr/>
      <dgm:t>
        <a:bodyPr/>
        <a:lstStyle/>
        <a:p>
          <a:endParaRPr lang="en-US"/>
        </a:p>
      </dgm:t>
    </dgm:pt>
    <dgm:pt modelId="{B8DDBA7E-01B2-441B-B3EA-409FDADAA0E2}" type="sibTrans" cxnId="{C33D8985-DD6F-48E7-8426-E3A41E170436}">
      <dgm:prSet/>
      <dgm:spPr/>
      <dgm:t>
        <a:bodyPr/>
        <a:lstStyle/>
        <a:p>
          <a:endParaRPr lang="en-US"/>
        </a:p>
      </dgm:t>
    </dgm:pt>
    <dgm:pt modelId="{C5877ACB-3845-4D1F-9C80-11CE1295878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/>
            <a:t>3. Run and Fail</a:t>
          </a:r>
          <a:endParaRPr lang="en-US" b="1" dirty="0"/>
        </a:p>
      </dgm:t>
    </dgm:pt>
    <dgm:pt modelId="{194BEF80-E871-4E6A-99AC-AB072394EE3F}" type="parTrans" cxnId="{FC1AE81E-FFB3-4D8B-8F3F-768654AE4337}">
      <dgm:prSet/>
      <dgm:spPr/>
      <dgm:t>
        <a:bodyPr/>
        <a:lstStyle/>
        <a:p>
          <a:endParaRPr lang="en-US"/>
        </a:p>
      </dgm:t>
    </dgm:pt>
    <dgm:pt modelId="{8548108C-3CC4-47F7-BAD5-5DC81FC82F43}" type="sibTrans" cxnId="{FC1AE81E-FFB3-4D8B-8F3F-768654AE4337}">
      <dgm:prSet/>
      <dgm:spPr/>
      <dgm:t>
        <a:bodyPr/>
        <a:lstStyle/>
        <a:p>
          <a:endParaRPr lang="en-US"/>
        </a:p>
      </dgm:t>
    </dgm:pt>
    <dgm:pt modelId="{E0E2D8FF-3579-4896-9AFB-C10B9619EBD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4. Write code to make step pass</a:t>
          </a:r>
          <a:endParaRPr lang="en-US" b="1" dirty="0"/>
        </a:p>
      </dgm:t>
    </dgm:pt>
    <dgm:pt modelId="{A2B0261B-A744-4F10-BA14-D8BF741BC19D}" type="parTrans" cxnId="{CA958B5D-B638-46AD-AA50-96873E0FD4B8}">
      <dgm:prSet/>
      <dgm:spPr/>
      <dgm:t>
        <a:bodyPr/>
        <a:lstStyle/>
        <a:p>
          <a:endParaRPr lang="en-US"/>
        </a:p>
      </dgm:t>
    </dgm:pt>
    <dgm:pt modelId="{AF8B37FB-A372-4123-8F84-A298914652B8}" type="sibTrans" cxnId="{CA958B5D-B638-46AD-AA50-96873E0FD4B8}">
      <dgm:prSet/>
      <dgm:spPr/>
      <dgm:t>
        <a:bodyPr/>
        <a:lstStyle/>
        <a:p>
          <a:endParaRPr lang="en-US"/>
        </a:p>
      </dgm:t>
    </dgm:pt>
    <dgm:pt modelId="{BC17397C-CCF5-4467-80BB-9D5E1909886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/>
            <a:t>5. Run and Pass</a:t>
          </a:r>
          <a:endParaRPr lang="en-US" b="1" dirty="0"/>
        </a:p>
      </dgm:t>
    </dgm:pt>
    <dgm:pt modelId="{2F9F65EE-2897-4C67-BD00-5E78FA6F3773}" type="parTrans" cxnId="{387BE288-64B3-400B-B80F-36C92E7332F2}">
      <dgm:prSet/>
      <dgm:spPr/>
      <dgm:t>
        <a:bodyPr/>
        <a:lstStyle/>
        <a:p>
          <a:endParaRPr lang="en-US"/>
        </a:p>
      </dgm:t>
    </dgm:pt>
    <dgm:pt modelId="{EB211045-6C12-4EF3-AA23-9E6CF6D05D80}" type="sibTrans" cxnId="{387BE288-64B3-400B-B80F-36C92E7332F2}">
      <dgm:prSet/>
      <dgm:spPr/>
      <dgm:t>
        <a:bodyPr/>
        <a:lstStyle/>
        <a:p>
          <a:endParaRPr lang="en-US"/>
        </a:p>
      </dgm:t>
    </dgm:pt>
    <dgm:pt modelId="{87D4EE4A-15CD-45D8-9D8F-869048FE9FFD}" type="pres">
      <dgm:prSet presAssocID="{EB077F04-01D2-4D11-8DD3-A2068E0367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579F87-DD67-4272-9ABC-40CF2B71168B}" type="pres">
      <dgm:prSet presAssocID="{18AC18F0-52C0-4325-AC45-4382D66D822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CDE2F-A12E-416B-9757-DDFE0EDC5EC0}" type="pres">
      <dgm:prSet presAssocID="{18AC18F0-52C0-4325-AC45-4382D66D8222}" presName="spNode" presStyleCnt="0"/>
      <dgm:spPr/>
    </dgm:pt>
    <dgm:pt modelId="{1971008B-74D6-444B-98F3-8C08040EECBE}" type="pres">
      <dgm:prSet presAssocID="{F2F9EE14-3C5E-42AA-862A-5F9A94CDF58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40FE976-2CFB-498D-AE65-63AC3807296C}" type="pres">
      <dgm:prSet presAssocID="{00C897E6-ACC3-45EA-B0B1-BF036F4C5EF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FF338-584C-447E-8E99-92BD8478CF6D}" type="pres">
      <dgm:prSet presAssocID="{00C897E6-ACC3-45EA-B0B1-BF036F4C5EF3}" presName="spNode" presStyleCnt="0"/>
      <dgm:spPr/>
    </dgm:pt>
    <dgm:pt modelId="{612799D0-3158-4938-9381-ECC320BDB9D8}" type="pres">
      <dgm:prSet presAssocID="{B8DDBA7E-01B2-441B-B3EA-409FDADAA0E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37FC87E-3728-439D-ACE2-724AAB50A44A}" type="pres">
      <dgm:prSet presAssocID="{C5877ACB-3845-4D1F-9C80-11CE129587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2C83A-944D-4491-84CF-BD981E508370}" type="pres">
      <dgm:prSet presAssocID="{C5877ACB-3845-4D1F-9C80-11CE1295878E}" presName="spNode" presStyleCnt="0"/>
      <dgm:spPr/>
    </dgm:pt>
    <dgm:pt modelId="{C4BF3823-A5C3-4E0C-99C3-9D720450F405}" type="pres">
      <dgm:prSet presAssocID="{8548108C-3CC4-47F7-BAD5-5DC81FC82F4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4B0C36A-1E78-4A59-8154-CBD238831504}" type="pres">
      <dgm:prSet presAssocID="{E0E2D8FF-3579-4896-9AFB-C10B9619EBD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4BECF-8861-445C-AC91-DC392BA27F6B}" type="pres">
      <dgm:prSet presAssocID="{E0E2D8FF-3579-4896-9AFB-C10B9619EBDA}" presName="spNode" presStyleCnt="0"/>
      <dgm:spPr/>
    </dgm:pt>
    <dgm:pt modelId="{B01DD607-9D24-47A9-AD04-C1D90FC46618}" type="pres">
      <dgm:prSet presAssocID="{AF8B37FB-A372-4123-8F84-A298914652B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58D395BA-9AC5-4757-ACAC-9AA5071BF6F9}" type="pres">
      <dgm:prSet presAssocID="{BC17397C-CCF5-4467-80BB-9D5E1909886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B4EE8-6F78-44B7-A97C-D8D5213A4859}" type="pres">
      <dgm:prSet presAssocID="{BC17397C-CCF5-4467-80BB-9D5E19098860}" presName="spNode" presStyleCnt="0"/>
      <dgm:spPr/>
    </dgm:pt>
    <dgm:pt modelId="{C47F6064-DB75-4731-8892-DE1841D8DCA2}" type="pres">
      <dgm:prSet presAssocID="{EB211045-6C12-4EF3-AA23-9E6CF6D05D8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91B0563-8835-4AD0-87F4-C91CE07E2378}" type="presOf" srcId="{8548108C-3CC4-47F7-BAD5-5DC81FC82F43}" destId="{C4BF3823-A5C3-4E0C-99C3-9D720450F405}" srcOrd="0" destOrd="0" presId="urn:microsoft.com/office/officeart/2005/8/layout/cycle6"/>
    <dgm:cxn modelId="{1E6541B8-FE89-4FBF-8BC2-653EE8F22292}" type="presOf" srcId="{EB211045-6C12-4EF3-AA23-9E6CF6D05D80}" destId="{C47F6064-DB75-4731-8892-DE1841D8DCA2}" srcOrd="0" destOrd="0" presId="urn:microsoft.com/office/officeart/2005/8/layout/cycle6"/>
    <dgm:cxn modelId="{C33D8985-DD6F-48E7-8426-E3A41E170436}" srcId="{EB077F04-01D2-4D11-8DD3-A2068E036780}" destId="{00C897E6-ACC3-45EA-B0B1-BF036F4C5EF3}" srcOrd="1" destOrd="0" parTransId="{AD8BF84E-6B90-4029-93F4-0F78EC1B7FDC}" sibTransId="{B8DDBA7E-01B2-441B-B3EA-409FDADAA0E2}"/>
    <dgm:cxn modelId="{96AB5AE7-B2D0-4C4B-AB27-D908A8456D6F}" srcId="{EB077F04-01D2-4D11-8DD3-A2068E036780}" destId="{18AC18F0-52C0-4325-AC45-4382D66D8222}" srcOrd="0" destOrd="0" parTransId="{C7C0C5D2-41CC-4113-A97F-A3A97E36AFD1}" sibTransId="{F2F9EE14-3C5E-42AA-862A-5F9A94CDF58F}"/>
    <dgm:cxn modelId="{2BF49B79-4949-4546-ADA4-4F4E87839FBA}" type="presOf" srcId="{F2F9EE14-3C5E-42AA-862A-5F9A94CDF58F}" destId="{1971008B-74D6-444B-98F3-8C08040EECBE}" srcOrd="0" destOrd="0" presId="urn:microsoft.com/office/officeart/2005/8/layout/cycle6"/>
    <dgm:cxn modelId="{FC1AE81E-FFB3-4D8B-8F3F-768654AE4337}" srcId="{EB077F04-01D2-4D11-8DD3-A2068E036780}" destId="{C5877ACB-3845-4D1F-9C80-11CE1295878E}" srcOrd="2" destOrd="0" parTransId="{194BEF80-E871-4E6A-99AC-AB072394EE3F}" sibTransId="{8548108C-3CC4-47F7-BAD5-5DC81FC82F43}"/>
    <dgm:cxn modelId="{B88CD191-9337-4711-9644-723EB7B55BA6}" type="presOf" srcId="{00C897E6-ACC3-45EA-B0B1-BF036F4C5EF3}" destId="{A40FE976-2CFB-498D-AE65-63AC3807296C}" srcOrd="0" destOrd="0" presId="urn:microsoft.com/office/officeart/2005/8/layout/cycle6"/>
    <dgm:cxn modelId="{387BE288-64B3-400B-B80F-36C92E7332F2}" srcId="{EB077F04-01D2-4D11-8DD3-A2068E036780}" destId="{BC17397C-CCF5-4467-80BB-9D5E19098860}" srcOrd="4" destOrd="0" parTransId="{2F9F65EE-2897-4C67-BD00-5E78FA6F3773}" sibTransId="{EB211045-6C12-4EF3-AA23-9E6CF6D05D80}"/>
    <dgm:cxn modelId="{E76FBA55-56C1-4DD4-B090-6FD08174ECAA}" type="presOf" srcId="{EB077F04-01D2-4D11-8DD3-A2068E036780}" destId="{87D4EE4A-15CD-45D8-9D8F-869048FE9FFD}" srcOrd="0" destOrd="0" presId="urn:microsoft.com/office/officeart/2005/8/layout/cycle6"/>
    <dgm:cxn modelId="{70183E34-70D4-4706-8E4A-D0961C329A3A}" type="presOf" srcId="{18AC18F0-52C0-4325-AC45-4382D66D8222}" destId="{42579F87-DD67-4272-9ABC-40CF2B71168B}" srcOrd="0" destOrd="0" presId="urn:microsoft.com/office/officeart/2005/8/layout/cycle6"/>
    <dgm:cxn modelId="{720030B5-C11B-46D1-B2C7-0AEAA333A63E}" type="presOf" srcId="{C5877ACB-3845-4D1F-9C80-11CE1295878E}" destId="{D37FC87E-3728-439D-ACE2-724AAB50A44A}" srcOrd="0" destOrd="0" presId="urn:microsoft.com/office/officeart/2005/8/layout/cycle6"/>
    <dgm:cxn modelId="{8FF2325E-DC39-49F8-A092-1B54E3BBE187}" type="presOf" srcId="{E0E2D8FF-3579-4896-9AFB-C10B9619EBDA}" destId="{64B0C36A-1E78-4A59-8154-CBD238831504}" srcOrd="0" destOrd="0" presId="urn:microsoft.com/office/officeart/2005/8/layout/cycle6"/>
    <dgm:cxn modelId="{2F5D3A6F-A2F9-406B-8F57-20FC8E3AA970}" type="presOf" srcId="{AF8B37FB-A372-4123-8F84-A298914652B8}" destId="{B01DD607-9D24-47A9-AD04-C1D90FC46618}" srcOrd="0" destOrd="0" presId="urn:microsoft.com/office/officeart/2005/8/layout/cycle6"/>
    <dgm:cxn modelId="{6879BEF9-5B95-4CE0-8594-E17A034F1DB2}" type="presOf" srcId="{BC17397C-CCF5-4467-80BB-9D5E19098860}" destId="{58D395BA-9AC5-4757-ACAC-9AA5071BF6F9}" srcOrd="0" destOrd="0" presId="urn:microsoft.com/office/officeart/2005/8/layout/cycle6"/>
    <dgm:cxn modelId="{408E1F57-270A-4213-B849-C0D4A40B87C0}" type="presOf" srcId="{B8DDBA7E-01B2-441B-B3EA-409FDADAA0E2}" destId="{612799D0-3158-4938-9381-ECC320BDB9D8}" srcOrd="0" destOrd="0" presId="urn:microsoft.com/office/officeart/2005/8/layout/cycle6"/>
    <dgm:cxn modelId="{CA958B5D-B638-46AD-AA50-96873E0FD4B8}" srcId="{EB077F04-01D2-4D11-8DD3-A2068E036780}" destId="{E0E2D8FF-3579-4896-9AFB-C10B9619EBDA}" srcOrd="3" destOrd="0" parTransId="{A2B0261B-A744-4F10-BA14-D8BF741BC19D}" sibTransId="{AF8B37FB-A372-4123-8F84-A298914652B8}"/>
    <dgm:cxn modelId="{82173CF7-D5BC-4EB3-9854-5EDDED73AFA2}" type="presParOf" srcId="{87D4EE4A-15CD-45D8-9D8F-869048FE9FFD}" destId="{42579F87-DD67-4272-9ABC-40CF2B71168B}" srcOrd="0" destOrd="0" presId="urn:microsoft.com/office/officeart/2005/8/layout/cycle6"/>
    <dgm:cxn modelId="{A55564EC-239A-4D9F-9C1F-1228EF52FC3B}" type="presParOf" srcId="{87D4EE4A-15CD-45D8-9D8F-869048FE9FFD}" destId="{478CDE2F-A12E-416B-9757-DDFE0EDC5EC0}" srcOrd="1" destOrd="0" presId="urn:microsoft.com/office/officeart/2005/8/layout/cycle6"/>
    <dgm:cxn modelId="{6D97A952-284F-4BC9-8B8D-9FF13A4BB186}" type="presParOf" srcId="{87D4EE4A-15CD-45D8-9D8F-869048FE9FFD}" destId="{1971008B-74D6-444B-98F3-8C08040EECBE}" srcOrd="2" destOrd="0" presId="urn:microsoft.com/office/officeart/2005/8/layout/cycle6"/>
    <dgm:cxn modelId="{C66C3DA8-3F60-470C-978D-8172F7602A4C}" type="presParOf" srcId="{87D4EE4A-15CD-45D8-9D8F-869048FE9FFD}" destId="{A40FE976-2CFB-498D-AE65-63AC3807296C}" srcOrd="3" destOrd="0" presId="urn:microsoft.com/office/officeart/2005/8/layout/cycle6"/>
    <dgm:cxn modelId="{E8009B7F-524E-4409-BD9D-E4FD6130228F}" type="presParOf" srcId="{87D4EE4A-15CD-45D8-9D8F-869048FE9FFD}" destId="{C1FFF338-584C-447E-8E99-92BD8478CF6D}" srcOrd="4" destOrd="0" presId="urn:microsoft.com/office/officeart/2005/8/layout/cycle6"/>
    <dgm:cxn modelId="{5923A14F-9BFD-43BF-85F3-6C3043EB12C9}" type="presParOf" srcId="{87D4EE4A-15CD-45D8-9D8F-869048FE9FFD}" destId="{612799D0-3158-4938-9381-ECC320BDB9D8}" srcOrd="5" destOrd="0" presId="urn:microsoft.com/office/officeart/2005/8/layout/cycle6"/>
    <dgm:cxn modelId="{B1485113-1D69-4AE2-B2C2-928BCEDFD5C8}" type="presParOf" srcId="{87D4EE4A-15CD-45D8-9D8F-869048FE9FFD}" destId="{D37FC87E-3728-439D-ACE2-724AAB50A44A}" srcOrd="6" destOrd="0" presId="urn:microsoft.com/office/officeart/2005/8/layout/cycle6"/>
    <dgm:cxn modelId="{36360C85-6D27-4C81-BA55-4D21A7D07940}" type="presParOf" srcId="{87D4EE4A-15CD-45D8-9D8F-869048FE9FFD}" destId="{82E2C83A-944D-4491-84CF-BD981E508370}" srcOrd="7" destOrd="0" presId="urn:microsoft.com/office/officeart/2005/8/layout/cycle6"/>
    <dgm:cxn modelId="{ABA8FCAE-89DD-4142-A6A3-20DDC66FB9EA}" type="presParOf" srcId="{87D4EE4A-15CD-45D8-9D8F-869048FE9FFD}" destId="{C4BF3823-A5C3-4E0C-99C3-9D720450F405}" srcOrd="8" destOrd="0" presId="urn:microsoft.com/office/officeart/2005/8/layout/cycle6"/>
    <dgm:cxn modelId="{3C155422-8951-404B-ABB3-3DE026392F3D}" type="presParOf" srcId="{87D4EE4A-15CD-45D8-9D8F-869048FE9FFD}" destId="{64B0C36A-1E78-4A59-8154-CBD238831504}" srcOrd="9" destOrd="0" presId="urn:microsoft.com/office/officeart/2005/8/layout/cycle6"/>
    <dgm:cxn modelId="{F1E51A03-73AE-4DB9-913F-D9FC5AEEB414}" type="presParOf" srcId="{87D4EE4A-15CD-45D8-9D8F-869048FE9FFD}" destId="{8264BECF-8861-445C-AC91-DC392BA27F6B}" srcOrd="10" destOrd="0" presId="urn:microsoft.com/office/officeart/2005/8/layout/cycle6"/>
    <dgm:cxn modelId="{C09BD34A-2F64-4DD1-AC74-6EF8C1FF48E9}" type="presParOf" srcId="{87D4EE4A-15CD-45D8-9D8F-869048FE9FFD}" destId="{B01DD607-9D24-47A9-AD04-C1D90FC46618}" srcOrd="11" destOrd="0" presId="urn:microsoft.com/office/officeart/2005/8/layout/cycle6"/>
    <dgm:cxn modelId="{BB5852B0-AF3B-4D44-A9CC-BCDB4FCE2F53}" type="presParOf" srcId="{87D4EE4A-15CD-45D8-9D8F-869048FE9FFD}" destId="{58D395BA-9AC5-4757-ACAC-9AA5071BF6F9}" srcOrd="12" destOrd="0" presId="urn:microsoft.com/office/officeart/2005/8/layout/cycle6"/>
    <dgm:cxn modelId="{6E569F44-6AE8-4993-8AA3-EB5EBA7EEE85}" type="presParOf" srcId="{87D4EE4A-15CD-45D8-9D8F-869048FE9FFD}" destId="{C24B4EE8-6F78-44B7-A97C-D8D5213A4859}" srcOrd="13" destOrd="0" presId="urn:microsoft.com/office/officeart/2005/8/layout/cycle6"/>
    <dgm:cxn modelId="{6A712545-A93E-4401-B7C0-659E492EEBF7}" type="presParOf" srcId="{87D4EE4A-15CD-45D8-9D8F-869048FE9FFD}" destId="{C47F6064-DB75-4731-8892-DE1841D8DCA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077F04-01D2-4D11-8DD3-A2068E03678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18F0-52C0-4325-AC45-4382D66D8222}">
      <dgm:prSet phldrT="[Text]"/>
      <dgm:spPr/>
      <dgm:t>
        <a:bodyPr/>
        <a:lstStyle/>
        <a:p>
          <a:r>
            <a:rPr lang="en-US" b="1" dirty="0" smtClean="0"/>
            <a:t>1. Describe Behavior</a:t>
          </a:r>
          <a:endParaRPr lang="en-US" b="1" dirty="0"/>
        </a:p>
      </dgm:t>
    </dgm:pt>
    <dgm:pt modelId="{C7C0C5D2-41CC-4113-A97F-A3A97E36AFD1}" type="parTrans" cxnId="{96AB5AE7-B2D0-4C4B-AB27-D908A8456D6F}">
      <dgm:prSet/>
      <dgm:spPr/>
      <dgm:t>
        <a:bodyPr/>
        <a:lstStyle/>
        <a:p>
          <a:endParaRPr lang="en-US"/>
        </a:p>
      </dgm:t>
    </dgm:pt>
    <dgm:pt modelId="{F2F9EE14-3C5E-42AA-862A-5F9A94CDF58F}" type="sibTrans" cxnId="{96AB5AE7-B2D0-4C4B-AB27-D908A8456D6F}">
      <dgm:prSet/>
      <dgm:spPr/>
      <dgm:t>
        <a:bodyPr/>
        <a:lstStyle/>
        <a:p>
          <a:endParaRPr lang="en-US"/>
        </a:p>
      </dgm:t>
    </dgm:pt>
    <dgm:pt modelId="{00C897E6-ACC3-45EA-B0B1-BF036F4C5EF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2. Write Step Definition</a:t>
          </a:r>
          <a:endParaRPr lang="en-US" b="1" dirty="0"/>
        </a:p>
      </dgm:t>
    </dgm:pt>
    <dgm:pt modelId="{AD8BF84E-6B90-4029-93F4-0F78EC1B7FDC}" type="parTrans" cxnId="{C33D8985-DD6F-48E7-8426-E3A41E170436}">
      <dgm:prSet/>
      <dgm:spPr/>
      <dgm:t>
        <a:bodyPr/>
        <a:lstStyle/>
        <a:p>
          <a:endParaRPr lang="en-US"/>
        </a:p>
      </dgm:t>
    </dgm:pt>
    <dgm:pt modelId="{B8DDBA7E-01B2-441B-B3EA-409FDADAA0E2}" type="sibTrans" cxnId="{C33D8985-DD6F-48E7-8426-E3A41E170436}">
      <dgm:prSet/>
      <dgm:spPr/>
      <dgm:t>
        <a:bodyPr/>
        <a:lstStyle/>
        <a:p>
          <a:endParaRPr lang="en-US"/>
        </a:p>
      </dgm:t>
    </dgm:pt>
    <dgm:pt modelId="{C5877ACB-3845-4D1F-9C80-11CE1295878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/>
            <a:t>3. Run and Fail</a:t>
          </a:r>
          <a:endParaRPr lang="en-US" b="1" dirty="0"/>
        </a:p>
      </dgm:t>
    </dgm:pt>
    <dgm:pt modelId="{194BEF80-E871-4E6A-99AC-AB072394EE3F}" type="parTrans" cxnId="{FC1AE81E-FFB3-4D8B-8F3F-768654AE4337}">
      <dgm:prSet/>
      <dgm:spPr/>
      <dgm:t>
        <a:bodyPr/>
        <a:lstStyle/>
        <a:p>
          <a:endParaRPr lang="en-US"/>
        </a:p>
      </dgm:t>
    </dgm:pt>
    <dgm:pt modelId="{8548108C-3CC4-47F7-BAD5-5DC81FC82F43}" type="sibTrans" cxnId="{FC1AE81E-FFB3-4D8B-8F3F-768654AE4337}">
      <dgm:prSet/>
      <dgm:spPr/>
      <dgm:t>
        <a:bodyPr/>
        <a:lstStyle/>
        <a:p>
          <a:endParaRPr lang="en-US"/>
        </a:p>
      </dgm:t>
    </dgm:pt>
    <dgm:pt modelId="{E0E2D8FF-3579-4896-9AFB-C10B9619EBD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4. Write code to make step pass</a:t>
          </a:r>
          <a:endParaRPr lang="en-US" b="1" dirty="0"/>
        </a:p>
      </dgm:t>
    </dgm:pt>
    <dgm:pt modelId="{A2B0261B-A744-4F10-BA14-D8BF741BC19D}" type="parTrans" cxnId="{CA958B5D-B638-46AD-AA50-96873E0FD4B8}">
      <dgm:prSet/>
      <dgm:spPr/>
      <dgm:t>
        <a:bodyPr/>
        <a:lstStyle/>
        <a:p>
          <a:endParaRPr lang="en-US"/>
        </a:p>
      </dgm:t>
    </dgm:pt>
    <dgm:pt modelId="{AF8B37FB-A372-4123-8F84-A298914652B8}" type="sibTrans" cxnId="{CA958B5D-B638-46AD-AA50-96873E0FD4B8}">
      <dgm:prSet/>
      <dgm:spPr/>
      <dgm:t>
        <a:bodyPr/>
        <a:lstStyle/>
        <a:p>
          <a:endParaRPr lang="en-US"/>
        </a:p>
      </dgm:t>
    </dgm:pt>
    <dgm:pt modelId="{BC17397C-CCF5-4467-80BB-9D5E1909886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/>
            <a:t>5. Run and Pass</a:t>
          </a:r>
          <a:endParaRPr lang="en-US" b="1" dirty="0"/>
        </a:p>
      </dgm:t>
    </dgm:pt>
    <dgm:pt modelId="{2F9F65EE-2897-4C67-BD00-5E78FA6F3773}" type="parTrans" cxnId="{387BE288-64B3-400B-B80F-36C92E7332F2}">
      <dgm:prSet/>
      <dgm:spPr/>
      <dgm:t>
        <a:bodyPr/>
        <a:lstStyle/>
        <a:p>
          <a:endParaRPr lang="en-US"/>
        </a:p>
      </dgm:t>
    </dgm:pt>
    <dgm:pt modelId="{EB211045-6C12-4EF3-AA23-9E6CF6D05D80}" type="sibTrans" cxnId="{387BE288-64B3-400B-B80F-36C92E7332F2}">
      <dgm:prSet/>
      <dgm:spPr/>
      <dgm:t>
        <a:bodyPr/>
        <a:lstStyle/>
        <a:p>
          <a:endParaRPr lang="en-US"/>
        </a:p>
      </dgm:t>
    </dgm:pt>
    <dgm:pt modelId="{87D4EE4A-15CD-45D8-9D8F-869048FE9FFD}" type="pres">
      <dgm:prSet presAssocID="{EB077F04-01D2-4D11-8DD3-A2068E0367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579F87-DD67-4272-9ABC-40CF2B71168B}" type="pres">
      <dgm:prSet presAssocID="{18AC18F0-52C0-4325-AC45-4382D66D822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CDE2F-A12E-416B-9757-DDFE0EDC5EC0}" type="pres">
      <dgm:prSet presAssocID="{18AC18F0-52C0-4325-AC45-4382D66D8222}" presName="spNode" presStyleCnt="0"/>
      <dgm:spPr/>
    </dgm:pt>
    <dgm:pt modelId="{1971008B-74D6-444B-98F3-8C08040EECBE}" type="pres">
      <dgm:prSet presAssocID="{F2F9EE14-3C5E-42AA-862A-5F9A94CDF58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40FE976-2CFB-498D-AE65-63AC3807296C}" type="pres">
      <dgm:prSet presAssocID="{00C897E6-ACC3-45EA-B0B1-BF036F4C5EF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FF338-584C-447E-8E99-92BD8478CF6D}" type="pres">
      <dgm:prSet presAssocID="{00C897E6-ACC3-45EA-B0B1-BF036F4C5EF3}" presName="spNode" presStyleCnt="0"/>
      <dgm:spPr/>
    </dgm:pt>
    <dgm:pt modelId="{612799D0-3158-4938-9381-ECC320BDB9D8}" type="pres">
      <dgm:prSet presAssocID="{B8DDBA7E-01B2-441B-B3EA-409FDADAA0E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37FC87E-3728-439D-ACE2-724AAB50A44A}" type="pres">
      <dgm:prSet presAssocID="{C5877ACB-3845-4D1F-9C80-11CE129587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2C83A-944D-4491-84CF-BD981E508370}" type="pres">
      <dgm:prSet presAssocID="{C5877ACB-3845-4D1F-9C80-11CE1295878E}" presName="spNode" presStyleCnt="0"/>
      <dgm:spPr/>
    </dgm:pt>
    <dgm:pt modelId="{C4BF3823-A5C3-4E0C-99C3-9D720450F405}" type="pres">
      <dgm:prSet presAssocID="{8548108C-3CC4-47F7-BAD5-5DC81FC82F4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4B0C36A-1E78-4A59-8154-CBD238831504}" type="pres">
      <dgm:prSet presAssocID="{E0E2D8FF-3579-4896-9AFB-C10B9619EBD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4BECF-8861-445C-AC91-DC392BA27F6B}" type="pres">
      <dgm:prSet presAssocID="{E0E2D8FF-3579-4896-9AFB-C10B9619EBDA}" presName="spNode" presStyleCnt="0"/>
      <dgm:spPr/>
    </dgm:pt>
    <dgm:pt modelId="{B01DD607-9D24-47A9-AD04-C1D90FC46618}" type="pres">
      <dgm:prSet presAssocID="{AF8B37FB-A372-4123-8F84-A298914652B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58D395BA-9AC5-4757-ACAC-9AA5071BF6F9}" type="pres">
      <dgm:prSet presAssocID="{BC17397C-CCF5-4467-80BB-9D5E1909886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B4EE8-6F78-44B7-A97C-D8D5213A4859}" type="pres">
      <dgm:prSet presAssocID="{BC17397C-CCF5-4467-80BB-9D5E19098860}" presName="spNode" presStyleCnt="0"/>
      <dgm:spPr/>
    </dgm:pt>
    <dgm:pt modelId="{C47F6064-DB75-4731-8892-DE1841D8DCA2}" type="pres">
      <dgm:prSet presAssocID="{EB211045-6C12-4EF3-AA23-9E6CF6D05D8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91B0563-8835-4AD0-87F4-C91CE07E2378}" type="presOf" srcId="{8548108C-3CC4-47F7-BAD5-5DC81FC82F43}" destId="{C4BF3823-A5C3-4E0C-99C3-9D720450F405}" srcOrd="0" destOrd="0" presId="urn:microsoft.com/office/officeart/2005/8/layout/cycle6"/>
    <dgm:cxn modelId="{1E6541B8-FE89-4FBF-8BC2-653EE8F22292}" type="presOf" srcId="{EB211045-6C12-4EF3-AA23-9E6CF6D05D80}" destId="{C47F6064-DB75-4731-8892-DE1841D8DCA2}" srcOrd="0" destOrd="0" presId="urn:microsoft.com/office/officeart/2005/8/layout/cycle6"/>
    <dgm:cxn modelId="{C33D8985-DD6F-48E7-8426-E3A41E170436}" srcId="{EB077F04-01D2-4D11-8DD3-A2068E036780}" destId="{00C897E6-ACC3-45EA-B0B1-BF036F4C5EF3}" srcOrd="1" destOrd="0" parTransId="{AD8BF84E-6B90-4029-93F4-0F78EC1B7FDC}" sibTransId="{B8DDBA7E-01B2-441B-B3EA-409FDADAA0E2}"/>
    <dgm:cxn modelId="{96AB5AE7-B2D0-4C4B-AB27-D908A8456D6F}" srcId="{EB077F04-01D2-4D11-8DD3-A2068E036780}" destId="{18AC18F0-52C0-4325-AC45-4382D66D8222}" srcOrd="0" destOrd="0" parTransId="{C7C0C5D2-41CC-4113-A97F-A3A97E36AFD1}" sibTransId="{F2F9EE14-3C5E-42AA-862A-5F9A94CDF58F}"/>
    <dgm:cxn modelId="{2BF49B79-4949-4546-ADA4-4F4E87839FBA}" type="presOf" srcId="{F2F9EE14-3C5E-42AA-862A-5F9A94CDF58F}" destId="{1971008B-74D6-444B-98F3-8C08040EECBE}" srcOrd="0" destOrd="0" presId="urn:microsoft.com/office/officeart/2005/8/layout/cycle6"/>
    <dgm:cxn modelId="{FC1AE81E-FFB3-4D8B-8F3F-768654AE4337}" srcId="{EB077F04-01D2-4D11-8DD3-A2068E036780}" destId="{C5877ACB-3845-4D1F-9C80-11CE1295878E}" srcOrd="2" destOrd="0" parTransId="{194BEF80-E871-4E6A-99AC-AB072394EE3F}" sibTransId="{8548108C-3CC4-47F7-BAD5-5DC81FC82F43}"/>
    <dgm:cxn modelId="{B88CD191-9337-4711-9644-723EB7B55BA6}" type="presOf" srcId="{00C897E6-ACC3-45EA-B0B1-BF036F4C5EF3}" destId="{A40FE976-2CFB-498D-AE65-63AC3807296C}" srcOrd="0" destOrd="0" presId="urn:microsoft.com/office/officeart/2005/8/layout/cycle6"/>
    <dgm:cxn modelId="{387BE288-64B3-400B-B80F-36C92E7332F2}" srcId="{EB077F04-01D2-4D11-8DD3-A2068E036780}" destId="{BC17397C-CCF5-4467-80BB-9D5E19098860}" srcOrd="4" destOrd="0" parTransId="{2F9F65EE-2897-4C67-BD00-5E78FA6F3773}" sibTransId="{EB211045-6C12-4EF3-AA23-9E6CF6D05D80}"/>
    <dgm:cxn modelId="{E76FBA55-56C1-4DD4-B090-6FD08174ECAA}" type="presOf" srcId="{EB077F04-01D2-4D11-8DD3-A2068E036780}" destId="{87D4EE4A-15CD-45D8-9D8F-869048FE9FFD}" srcOrd="0" destOrd="0" presId="urn:microsoft.com/office/officeart/2005/8/layout/cycle6"/>
    <dgm:cxn modelId="{70183E34-70D4-4706-8E4A-D0961C329A3A}" type="presOf" srcId="{18AC18F0-52C0-4325-AC45-4382D66D8222}" destId="{42579F87-DD67-4272-9ABC-40CF2B71168B}" srcOrd="0" destOrd="0" presId="urn:microsoft.com/office/officeart/2005/8/layout/cycle6"/>
    <dgm:cxn modelId="{720030B5-C11B-46D1-B2C7-0AEAA333A63E}" type="presOf" srcId="{C5877ACB-3845-4D1F-9C80-11CE1295878E}" destId="{D37FC87E-3728-439D-ACE2-724AAB50A44A}" srcOrd="0" destOrd="0" presId="urn:microsoft.com/office/officeart/2005/8/layout/cycle6"/>
    <dgm:cxn modelId="{8FF2325E-DC39-49F8-A092-1B54E3BBE187}" type="presOf" srcId="{E0E2D8FF-3579-4896-9AFB-C10B9619EBDA}" destId="{64B0C36A-1E78-4A59-8154-CBD238831504}" srcOrd="0" destOrd="0" presId="urn:microsoft.com/office/officeart/2005/8/layout/cycle6"/>
    <dgm:cxn modelId="{2F5D3A6F-A2F9-406B-8F57-20FC8E3AA970}" type="presOf" srcId="{AF8B37FB-A372-4123-8F84-A298914652B8}" destId="{B01DD607-9D24-47A9-AD04-C1D90FC46618}" srcOrd="0" destOrd="0" presId="urn:microsoft.com/office/officeart/2005/8/layout/cycle6"/>
    <dgm:cxn modelId="{6879BEF9-5B95-4CE0-8594-E17A034F1DB2}" type="presOf" srcId="{BC17397C-CCF5-4467-80BB-9D5E19098860}" destId="{58D395BA-9AC5-4757-ACAC-9AA5071BF6F9}" srcOrd="0" destOrd="0" presId="urn:microsoft.com/office/officeart/2005/8/layout/cycle6"/>
    <dgm:cxn modelId="{408E1F57-270A-4213-B849-C0D4A40B87C0}" type="presOf" srcId="{B8DDBA7E-01B2-441B-B3EA-409FDADAA0E2}" destId="{612799D0-3158-4938-9381-ECC320BDB9D8}" srcOrd="0" destOrd="0" presId="urn:microsoft.com/office/officeart/2005/8/layout/cycle6"/>
    <dgm:cxn modelId="{CA958B5D-B638-46AD-AA50-96873E0FD4B8}" srcId="{EB077F04-01D2-4D11-8DD3-A2068E036780}" destId="{E0E2D8FF-3579-4896-9AFB-C10B9619EBDA}" srcOrd="3" destOrd="0" parTransId="{A2B0261B-A744-4F10-BA14-D8BF741BC19D}" sibTransId="{AF8B37FB-A372-4123-8F84-A298914652B8}"/>
    <dgm:cxn modelId="{82173CF7-D5BC-4EB3-9854-5EDDED73AFA2}" type="presParOf" srcId="{87D4EE4A-15CD-45D8-9D8F-869048FE9FFD}" destId="{42579F87-DD67-4272-9ABC-40CF2B71168B}" srcOrd="0" destOrd="0" presId="urn:microsoft.com/office/officeart/2005/8/layout/cycle6"/>
    <dgm:cxn modelId="{A55564EC-239A-4D9F-9C1F-1228EF52FC3B}" type="presParOf" srcId="{87D4EE4A-15CD-45D8-9D8F-869048FE9FFD}" destId="{478CDE2F-A12E-416B-9757-DDFE0EDC5EC0}" srcOrd="1" destOrd="0" presId="urn:microsoft.com/office/officeart/2005/8/layout/cycle6"/>
    <dgm:cxn modelId="{6D97A952-284F-4BC9-8B8D-9FF13A4BB186}" type="presParOf" srcId="{87D4EE4A-15CD-45D8-9D8F-869048FE9FFD}" destId="{1971008B-74D6-444B-98F3-8C08040EECBE}" srcOrd="2" destOrd="0" presId="urn:microsoft.com/office/officeart/2005/8/layout/cycle6"/>
    <dgm:cxn modelId="{C66C3DA8-3F60-470C-978D-8172F7602A4C}" type="presParOf" srcId="{87D4EE4A-15CD-45D8-9D8F-869048FE9FFD}" destId="{A40FE976-2CFB-498D-AE65-63AC3807296C}" srcOrd="3" destOrd="0" presId="urn:microsoft.com/office/officeart/2005/8/layout/cycle6"/>
    <dgm:cxn modelId="{E8009B7F-524E-4409-BD9D-E4FD6130228F}" type="presParOf" srcId="{87D4EE4A-15CD-45D8-9D8F-869048FE9FFD}" destId="{C1FFF338-584C-447E-8E99-92BD8478CF6D}" srcOrd="4" destOrd="0" presId="urn:microsoft.com/office/officeart/2005/8/layout/cycle6"/>
    <dgm:cxn modelId="{5923A14F-9BFD-43BF-85F3-6C3043EB12C9}" type="presParOf" srcId="{87D4EE4A-15CD-45D8-9D8F-869048FE9FFD}" destId="{612799D0-3158-4938-9381-ECC320BDB9D8}" srcOrd="5" destOrd="0" presId="urn:microsoft.com/office/officeart/2005/8/layout/cycle6"/>
    <dgm:cxn modelId="{B1485113-1D69-4AE2-B2C2-928BCEDFD5C8}" type="presParOf" srcId="{87D4EE4A-15CD-45D8-9D8F-869048FE9FFD}" destId="{D37FC87E-3728-439D-ACE2-724AAB50A44A}" srcOrd="6" destOrd="0" presId="urn:microsoft.com/office/officeart/2005/8/layout/cycle6"/>
    <dgm:cxn modelId="{36360C85-6D27-4C81-BA55-4D21A7D07940}" type="presParOf" srcId="{87D4EE4A-15CD-45D8-9D8F-869048FE9FFD}" destId="{82E2C83A-944D-4491-84CF-BD981E508370}" srcOrd="7" destOrd="0" presId="urn:microsoft.com/office/officeart/2005/8/layout/cycle6"/>
    <dgm:cxn modelId="{ABA8FCAE-89DD-4142-A6A3-20DDC66FB9EA}" type="presParOf" srcId="{87D4EE4A-15CD-45D8-9D8F-869048FE9FFD}" destId="{C4BF3823-A5C3-4E0C-99C3-9D720450F405}" srcOrd="8" destOrd="0" presId="urn:microsoft.com/office/officeart/2005/8/layout/cycle6"/>
    <dgm:cxn modelId="{3C155422-8951-404B-ABB3-3DE026392F3D}" type="presParOf" srcId="{87D4EE4A-15CD-45D8-9D8F-869048FE9FFD}" destId="{64B0C36A-1E78-4A59-8154-CBD238831504}" srcOrd="9" destOrd="0" presId="urn:microsoft.com/office/officeart/2005/8/layout/cycle6"/>
    <dgm:cxn modelId="{F1E51A03-73AE-4DB9-913F-D9FC5AEEB414}" type="presParOf" srcId="{87D4EE4A-15CD-45D8-9D8F-869048FE9FFD}" destId="{8264BECF-8861-445C-AC91-DC392BA27F6B}" srcOrd="10" destOrd="0" presId="urn:microsoft.com/office/officeart/2005/8/layout/cycle6"/>
    <dgm:cxn modelId="{C09BD34A-2F64-4DD1-AC74-6EF8C1FF48E9}" type="presParOf" srcId="{87D4EE4A-15CD-45D8-9D8F-869048FE9FFD}" destId="{B01DD607-9D24-47A9-AD04-C1D90FC46618}" srcOrd="11" destOrd="0" presId="urn:microsoft.com/office/officeart/2005/8/layout/cycle6"/>
    <dgm:cxn modelId="{BB5852B0-AF3B-4D44-A9CC-BCDB4FCE2F53}" type="presParOf" srcId="{87D4EE4A-15CD-45D8-9D8F-869048FE9FFD}" destId="{58D395BA-9AC5-4757-ACAC-9AA5071BF6F9}" srcOrd="12" destOrd="0" presId="urn:microsoft.com/office/officeart/2005/8/layout/cycle6"/>
    <dgm:cxn modelId="{6E569F44-6AE8-4993-8AA3-EB5EBA7EEE85}" type="presParOf" srcId="{87D4EE4A-15CD-45D8-9D8F-869048FE9FFD}" destId="{C24B4EE8-6F78-44B7-A97C-D8D5213A4859}" srcOrd="13" destOrd="0" presId="urn:microsoft.com/office/officeart/2005/8/layout/cycle6"/>
    <dgm:cxn modelId="{6A712545-A93E-4401-B7C0-659E492EEBF7}" type="presParOf" srcId="{87D4EE4A-15CD-45D8-9D8F-869048FE9FFD}" destId="{C47F6064-DB75-4731-8892-DE1841D8DCA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79F87-DD67-4272-9ABC-40CF2B71168B}">
      <dsp:nvSpPr>
        <dsp:cNvPr id="0" name=""/>
        <dsp:cNvSpPr/>
      </dsp:nvSpPr>
      <dsp:spPr>
        <a:xfrm>
          <a:off x="4030265" y="4193"/>
          <a:ext cx="1693068" cy="11004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Requirement Gathering and Analysis</a:t>
          </a:r>
          <a:endParaRPr lang="en-US" sz="2000" b="1" kern="1200" dirty="0"/>
        </a:p>
      </dsp:txBody>
      <dsp:txXfrm>
        <a:off x="4083987" y="57915"/>
        <a:ext cx="1585624" cy="993050"/>
      </dsp:txXfrm>
    </dsp:sp>
    <dsp:sp modelId="{1971008B-74D6-444B-98F3-8C08040EECBE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055345" y="174510"/>
              </a:moveTo>
              <a:arcTo wR="2197198" hR="2197198" stAng="17579376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FE976-2CFB-498D-AE65-63AC3807296C}">
      <dsp:nvSpPr>
        <dsp:cNvPr id="0" name=""/>
        <dsp:cNvSpPr/>
      </dsp:nvSpPr>
      <dsp:spPr>
        <a:xfrm>
          <a:off x="6119925" y="1522420"/>
          <a:ext cx="1693068" cy="110049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Design</a:t>
          </a:r>
          <a:endParaRPr lang="en-US" sz="2000" b="1" kern="1200" dirty="0"/>
        </a:p>
      </dsp:txBody>
      <dsp:txXfrm>
        <a:off x="6173647" y="1576142"/>
        <a:ext cx="1585624" cy="993050"/>
      </dsp:txXfrm>
    </dsp:sp>
    <dsp:sp modelId="{612799D0-3158-4938-9381-ECC320BDB9D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4391401" y="2082511"/>
              </a:moveTo>
              <a:arcTo wR="2197198" hR="2197198" stAng="21420478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C87E-3728-439D-ACE2-724AAB50A44A}">
      <dsp:nvSpPr>
        <dsp:cNvPr id="0" name=""/>
        <dsp:cNvSpPr/>
      </dsp:nvSpPr>
      <dsp:spPr>
        <a:xfrm>
          <a:off x="5321746" y="3978963"/>
          <a:ext cx="1693068" cy="1100494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Development</a:t>
          </a:r>
          <a:endParaRPr lang="en-US" sz="2000" b="1" kern="1200" dirty="0"/>
        </a:p>
      </dsp:txBody>
      <dsp:txXfrm>
        <a:off x="5375468" y="4032685"/>
        <a:ext cx="1585624" cy="993050"/>
      </dsp:txXfrm>
    </dsp:sp>
    <dsp:sp modelId="{C4BF3823-A5C3-4E0C-99C3-9D720450F405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2633426" y="4350657"/>
              </a:moveTo>
              <a:arcTo wR="2197198" hR="2197198" stAng="4712910" swAng="13741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C36A-1E78-4A59-8154-CBD238831504}">
      <dsp:nvSpPr>
        <dsp:cNvPr id="0" name=""/>
        <dsp:cNvSpPr/>
      </dsp:nvSpPr>
      <dsp:spPr>
        <a:xfrm>
          <a:off x="2738784" y="3978963"/>
          <a:ext cx="1693068" cy="1100494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Testing</a:t>
          </a:r>
          <a:endParaRPr lang="en-US" sz="2000" b="1" kern="1200" dirty="0"/>
        </a:p>
      </dsp:txBody>
      <dsp:txXfrm>
        <a:off x="2792506" y="4032685"/>
        <a:ext cx="1585624" cy="993050"/>
      </dsp:txXfrm>
    </dsp:sp>
    <dsp:sp modelId="{B01DD607-9D24-47A9-AD04-C1D90FC4661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66923" y="3412836"/>
              </a:moveTo>
              <a:arcTo wR="2197198" hR="2197198" stAng="8784514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395BA-9AC5-4757-ACAC-9AA5071BF6F9}">
      <dsp:nvSpPr>
        <dsp:cNvPr id="0" name=""/>
        <dsp:cNvSpPr/>
      </dsp:nvSpPr>
      <dsp:spPr>
        <a:xfrm>
          <a:off x="1940605" y="1522420"/>
          <a:ext cx="1693068" cy="1100494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Deployment and Maintenance</a:t>
          </a:r>
          <a:endParaRPr lang="en-US" sz="2000" b="1" kern="1200" dirty="0"/>
        </a:p>
      </dsp:txBody>
      <dsp:txXfrm>
        <a:off x="1994327" y="1576142"/>
        <a:ext cx="1585624" cy="993050"/>
      </dsp:txXfrm>
    </dsp:sp>
    <dsp:sp modelId="{C47F6064-DB75-4731-8892-DE1841D8DCA2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83095" y="957557"/>
              </a:moveTo>
              <a:arcTo wR="2197198" hR="2197198" stAng="12860771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79F87-DD67-4272-9ABC-40CF2B71168B}">
      <dsp:nvSpPr>
        <dsp:cNvPr id="0" name=""/>
        <dsp:cNvSpPr/>
      </dsp:nvSpPr>
      <dsp:spPr>
        <a:xfrm>
          <a:off x="4030265" y="4193"/>
          <a:ext cx="1693068" cy="11004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1. Describe Behavior</a:t>
          </a:r>
          <a:endParaRPr lang="en-US" sz="2000" b="1" kern="1200" dirty="0"/>
        </a:p>
      </dsp:txBody>
      <dsp:txXfrm>
        <a:off x="4083987" y="57915"/>
        <a:ext cx="1585624" cy="993050"/>
      </dsp:txXfrm>
    </dsp:sp>
    <dsp:sp modelId="{1971008B-74D6-444B-98F3-8C08040EECBE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055345" y="174510"/>
              </a:moveTo>
              <a:arcTo wR="2197198" hR="2197198" stAng="17579376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FE976-2CFB-498D-AE65-63AC3807296C}">
      <dsp:nvSpPr>
        <dsp:cNvPr id="0" name=""/>
        <dsp:cNvSpPr/>
      </dsp:nvSpPr>
      <dsp:spPr>
        <a:xfrm>
          <a:off x="6119925" y="1522420"/>
          <a:ext cx="1693068" cy="110049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2. Write Step Definition</a:t>
          </a:r>
          <a:endParaRPr lang="en-US" sz="2000" b="1" kern="1200" dirty="0"/>
        </a:p>
      </dsp:txBody>
      <dsp:txXfrm>
        <a:off x="6173647" y="1576142"/>
        <a:ext cx="1585624" cy="993050"/>
      </dsp:txXfrm>
    </dsp:sp>
    <dsp:sp modelId="{612799D0-3158-4938-9381-ECC320BDB9D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4391401" y="2082511"/>
              </a:moveTo>
              <a:arcTo wR="2197198" hR="2197198" stAng="21420478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C87E-3728-439D-ACE2-724AAB50A44A}">
      <dsp:nvSpPr>
        <dsp:cNvPr id="0" name=""/>
        <dsp:cNvSpPr/>
      </dsp:nvSpPr>
      <dsp:spPr>
        <a:xfrm>
          <a:off x="5321746" y="3978963"/>
          <a:ext cx="1693068" cy="1100494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3. Run and Fail</a:t>
          </a:r>
          <a:endParaRPr lang="en-US" sz="2000" b="1" kern="1200" dirty="0"/>
        </a:p>
      </dsp:txBody>
      <dsp:txXfrm>
        <a:off x="5375468" y="4032685"/>
        <a:ext cx="1585624" cy="993050"/>
      </dsp:txXfrm>
    </dsp:sp>
    <dsp:sp modelId="{C4BF3823-A5C3-4E0C-99C3-9D720450F405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2633426" y="4350657"/>
              </a:moveTo>
              <a:arcTo wR="2197198" hR="2197198" stAng="4712910" swAng="13741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C36A-1E78-4A59-8154-CBD238831504}">
      <dsp:nvSpPr>
        <dsp:cNvPr id="0" name=""/>
        <dsp:cNvSpPr/>
      </dsp:nvSpPr>
      <dsp:spPr>
        <a:xfrm>
          <a:off x="2738784" y="3978963"/>
          <a:ext cx="1693068" cy="1100494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4. Write code to make step pass</a:t>
          </a:r>
          <a:endParaRPr lang="en-US" sz="2000" b="1" kern="1200" dirty="0"/>
        </a:p>
      </dsp:txBody>
      <dsp:txXfrm>
        <a:off x="2792506" y="4032685"/>
        <a:ext cx="1585624" cy="993050"/>
      </dsp:txXfrm>
    </dsp:sp>
    <dsp:sp modelId="{B01DD607-9D24-47A9-AD04-C1D90FC4661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66923" y="3412836"/>
              </a:moveTo>
              <a:arcTo wR="2197198" hR="2197198" stAng="8784514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395BA-9AC5-4757-ACAC-9AA5071BF6F9}">
      <dsp:nvSpPr>
        <dsp:cNvPr id="0" name=""/>
        <dsp:cNvSpPr/>
      </dsp:nvSpPr>
      <dsp:spPr>
        <a:xfrm>
          <a:off x="1940605" y="1522420"/>
          <a:ext cx="1693068" cy="1100494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5. Run and Pass</a:t>
          </a:r>
          <a:endParaRPr lang="en-US" sz="2000" b="1" kern="1200" dirty="0"/>
        </a:p>
      </dsp:txBody>
      <dsp:txXfrm>
        <a:off x="1994327" y="1576142"/>
        <a:ext cx="1585624" cy="993050"/>
      </dsp:txXfrm>
    </dsp:sp>
    <dsp:sp modelId="{C47F6064-DB75-4731-8892-DE1841D8DCA2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83095" y="957557"/>
              </a:moveTo>
              <a:arcTo wR="2197198" hR="2197198" stAng="12860771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79F87-DD67-4272-9ABC-40CF2B71168B}">
      <dsp:nvSpPr>
        <dsp:cNvPr id="0" name=""/>
        <dsp:cNvSpPr/>
      </dsp:nvSpPr>
      <dsp:spPr>
        <a:xfrm>
          <a:off x="4030265" y="4193"/>
          <a:ext cx="1693068" cy="11004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1. Describe Behavior</a:t>
          </a:r>
          <a:endParaRPr lang="en-US" sz="2000" b="1" kern="1200" dirty="0"/>
        </a:p>
      </dsp:txBody>
      <dsp:txXfrm>
        <a:off x="4083987" y="57915"/>
        <a:ext cx="1585624" cy="993050"/>
      </dsp:txXfrm>
    </dsp:sp>
    <dsp:sp modelId="{1971008B-74D6-444B-98F3-8C08040EECBE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055345" y="174510"/>
              </a:moveTo>
              <a:arcTo wR="2197198" hR="2197198" stAng="17579376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FE976-2CFB-498D-AE65-63AC3807296C}">
      <dsp:nvSpPr>
        <dsp:cNvPr id="0" name=""/>
        <dsp:cNvSpPr/>
      </dsp:nvSpPr>
      <dsp:spPr>
        <a:xfrm>
          <a:off x="6119925" y="1522420"/>
          <a:ext cx="1693068" cy="110049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2. Write Step Definition</a:t>
          </a:r>
          <a:endParaRPr lang="en-US" sz="2000" b="1" kern="1200" dirty="0"/>
        </a:p>
      </dsp:txBody>
      <dsp:txXfrm>
        <a:off x="6173647" y="1576142"/>
        <a:ext cx="1585624" cy="993050"/>
      </dsp:txXfrm>
    </dsp:sp>
    <dsp:sp modelId="{612799D0-3158-4938-9381-ECC320BDB9D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4391401" y="2082511"/>
              </a:moveTo>
              <a:arcTo wR="2197198" hR="2197198" stAng="21420478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C87E-3728-439D-ACE2-724AAB50A44A}">
      <dsp:nvSpPr>
        <dsp:cNvPr id="0" name=""/>
        <dsp:cNvSpPr/>
      </dsp:nvSpPr>
      <dsp:spPr>
        <a:xfrm>
          <a:off x="5321746" y="3978963"/>
          <a:ext cx="1693068" cy="1100494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3. Run and Fail</a:t>
          </a:r>
          <a:endParaRPr lang="en-US" sz="2000" b="1" kern="1200" dirty="0"/>
        </a:p>
      </dsp:txBody>
      <dsp:txXfrm>
        <a:off x="5375468" y="4032685"/>
        <a:ext cx="1585624" cy="993050"/>
      </dsp:txXfrm>
    </dsp:sp>
    <dsp:sp modelId="{C4BF3823-A5C3-4E0C-99C3-9D720450F405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2633426" y="4350657"/>
              </a:moveTo>
              <a:arcTo wR="2197198" hR="2197198" stAng="4712910" swAng="13741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C36A-1E78-4A59-8154-CBD238831504}">
      <dsp:nvSpPr>
        <dsp:cNvPr id="0" name=""/>
        <dsp:cNvSpPr/>
      </dsp:nvSpPr>
      <dsp:spPr>
        <a:xfrm>
          <a:off x="2738784" y="3978963"/>
          <a:ext cx="1693068" cy="1100494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4. Write code to make step pass</a:t>
          </a:r>
          <a:endParaRPr lang="en-US" sz="2000" b="1" kern="1200" dirty="0"/>
        </a:p>
      </dsp:txBody>
      <dsp:txXfrm>
        <a:off x="2792506" y="4032685"/>
        <a:ext cx="1585624" cy="993050"/>
      </dsp:txXfrm>
    </dsp:sp>
    <dsp:sp modelId="{B01DD607-9D24-47A9-AD04-C1D90FC46618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66923" y="3412836"/>
              </a:moveTo>
              <a:arcTo wR="2197198" hR="2197198" stAng="8784514" swAng="2195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395BA-9AC5-4757-ACAC-9AA5071BF6F9}">
      <dsp:nvSpPr>
        <dsp:cNvPr id="0" name=""/>
        <dsp:cNvSpPr/>
      </dsp:nvSpPr>
      <dsp:spPr>
        <a:xfrm>
          <a:off x="1940605" y="1522420"/>
          <a:ext cx="1693068" cy="1100494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5. Run and Pass</a:t>
          </a:r>
          <a:endParaRPr lang="en-US" sz="2000" b="1" kern="1200" dirty="0"/>
        </a:p>
      </dsp:txBody>
      <dsp:txXfrm>
        <a:off x="1994327" y="1576142"/>
        <a:ext cx="1585624" cy="993050"/>
      </dsp:txXfrm>
    </dsp:sp>
    <dsp:sp modelId="{C47F6064-DB75-4731-8892-DE1841D8DCA2}">
      <dsp:nvSpPr>
        <dsp:cNvPr id="0" name=""/>
        <dsp:cNvSpPr/>
      </dsp:nvSpPr>
      <dsp:spPr>
        <a:xfrm>
          <a:off x="2679601" y="554440"/>
          <a:ext cx="4394397" cy="4394397"/>
        </a:xfrm>
        <a:custGeom>
          <a:avLst/>
          <a:gdLst/>
          <a:ahLst/>
          <a:cxnLst/>
          <a:rect l="0" t="0" r="0" b="0"/>
          <a:pathLst>
            <a:path>
              <a:moveTo>
                <a:pt x="383095" y="957557"/>
              </a:moveTo>
              <a:arcTo wR="2197198" hR="2197198" stAng="12860771" swAng="195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ucumber.github.com/cucumber-eclipse/update-sit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Cucumber is an open source Tool/ Framework/ Environment to practice Behavior Driver Development in Agile Project.</a:t>
            </a:r>
          </a:p>
          <a:p>
            <a:r>
              <a:rPr lang="en-US" dirty="0" smtClean="0"/>
              <a:t>It runs automated tests written in a Behavior-Driven Development (BDD) style.</a:t>
            </a:r>
          </a:p>
          <a:p>
            <a:r>
              <a:rPr lang="en-US" dirty="0" smtClean="0"/>
              <a:t>Cucumber API are written in Ruby, Java, C#, Python.</a:t>
            </a:r>
          </a:p>
          <a:p>
            <a:r>
              <a:rPr lang="en-US" dirty="0" smtClean="0"/>
              <a:t>Cucumber used Gherkin syntax to implement BDD.</a:t>
            </a:r>
          </a:p>
          <a:p>
            <a:r>
              <a:rPr lang="en-US" dirty="0" smtClean="0"/>
              <a:t>Cucumber plugins are available for Eclipse.</a:t>
            </a:r>
          </a:p>
          <a:p>
            <a:r>
              <a:rPr lang="en-US" dirty="0" smtClean="0"/>
              <a:t>It can be integrated with web application automation tools like Selenium.</a:t>
            </a:r>
          </a:p>
          <a:p>
            <a:r>
              <a:rPr lang="en-US" dirty="0" smtClean="0"/>
              <a:t>Provides integration with Maven and Jenkins.</a:t>
            </a:r>
          </a:p>
          <a:p>
            <a:r>
              <a:rPr lang="en-US" dirty="0" smtClean="0"/>
              <a:t>Provides inbuilt test reporting in HTML and Junit format.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Automation Steps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46226996"/>
              </p:ext>
            </p:extLst>
          </p:nvPr>
        </p:nvGraphicFramePr>
        <p:xfrm>
          <a:off x="2362200" y="2006600"/>
          <a:ext cx="97536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>
            <a:off x="1447800" y="4648200"/>
            <a:ext cx="4876800" cy="24384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Diagonal Corner Rectangle 2"/>
          <p:cNvSpPr/>
          <p:nvPr/>
        </p:nvSpPr>
        <p:spPr>
          <a:xfrm>
            <a:off x="1447800" y="2209800"/>
            <a:ext cx="4876800" cy="22098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Approach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48466" y="15240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23622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24300" y="30480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24608" y="38100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38766" y="47244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Definition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8466" y="54102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8774" y="6019800"/>
            <a:ext cx="26670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Automation Library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6007" y="7315200"/>
            <a:ext cx="26670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7" y="2941187"/>
            <a:ext cx="215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Business Facing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333" y="5786735"/>
            <a:ext cx="22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Technical Facing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2" idx="2"/>
            <a:endCxn id="3" idx="3"/>
          </p:cNvCxnSpPr>
          <p:nvPr/>
        </p:nvCxnSpPr>
        <p:spPr>
          <a:xfrm>
            <a:off x="3881966" y="1905000"/>
            <a:ext cx="423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3848100" y="2743200"/>
            <a:ext cx="97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3857800" y="3429000"/>
            <a:ext cx="30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3858108" y="4191000"/>
            <a:ext cx="14158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0"/>
          </p:cNvCxnSpPr>
          <p:nvPr/>
        </p:nvCxnSpPr>
        <p:spPr>
          <a:xfrm>
            <a:off x="3872266" y="5105400"/>
            <a:ext cx="97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>
            <a:off x="3881966" y="5791200"/>
            <a:ext cx="30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6" idx="0"/>
          </p:cNvCxnSpPr>
          <p:nvPr/>
        </p:nvCxnSpPr>
        <p:spPr>
          <a:xfrm>
            <a:off x="3882274" y="6934200"/>
            <a:ext cx="7233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67600" y="1905000"/>
            <a:ext cx="7162800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Feature</a:t>
            </a:r>
            <a:r>
              <a:rPr lang="en-US" dirty="0">
                <a:solidFill>
                  <a:schemeClr val="tx1"/>
                </a:solidFill>
              </a:rPr>
              <a:t>: login to the </a:t>
            </a:r>
            <a:r>
              <a:rPr lang="en-US" dirty="0" smtClean="0">
                <a:solidFill>
                  <a:schemeClr val="tx1"/>
                </a:solidFill>
              </a:rPr>
              <a:t>MYHCL </a:t>
            </a:r>
            <a:r>
              <a:rPr lang="en-US" dirty="0">
                <a:solidFill>
                  <a:schemeClr val="tx1"/>
                </a:solidFill>
              </a:rPr>
              <a:t>account</a:t>
            </a:r>
          </a:p>
          <a:p>
            <a:r>
              <a:rPr lang="en-US" b="1" dirty="0">
                <a:solidFill>
                  <a:srgbClr val="FFC000"/>
                </a:solidFill>
              </a:rPr>
              <a:t>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user , I want to Login to system when I</a:t>
            </a:r>
          </a:p>
          <a:p>
            <a:r>
              <a:rPr lang="en-US" dirty="0">
                <a:solidFill>
                  <a:schemeClr val="tx1"/>
                </a:solidFill>
              </a:rPr>
              <a:t>provide username and password.</a:t>
            </a:r>
          </a:p>
          <a:p>
            <a:r>
              <a:rPr lang="en-US" b="1" dirty="0">
                <a:solidFill>
                  <a:srgbClr val="FFC000"/>
                </a:solidFill>
              </a:rPr>
              <a:t>Scenario</a:t>
            </a:r>
            <a:r>
              <a:rPr lang="en-US" dirty="0">
                <a:solidFill>
                  <a:schemeClr val="tx1"/>
                </a:solidFill>
              </a:rPr>
              <a:t>: Verify the user can login to </a:t>
            </a:r>
            <a:r>
              <a:rPr lang="en-US" dirty="0" smtClean="0">
                <a:solidFill>
                  <a:schemeClr val="tx1"/>
                </a:solidFill>
              </a:rPr>
              <a:t>MYHCL.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67600" y="4495800"/>
            <a:ext cx="7162800" cy="335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Given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 launch https://www.myhcl.com/Login/home.aspx</a:t>
            </a:r>
          </a:p>
          <a:p>
            <a:r>
              <a:rPr lang="en-US" dirty="0">
                <a:solidFill>
                  <a:schemeClr val="tx1"/>
                </a:solidFill>
              </a:rPr>
              <a:t>page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 fill in my email 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“Sangram.swain@hcl.com”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 fill in my password as “</a:t>
            </a:r>
            <a:r>
              <a:rPr lang="en-US" dirty="0" smtClean="0">
                <a:solidFill>
                  <a:schemeClr val="tx1"/>
                </a:solidFill>
              </a:rPr>
              <a:t>Passowrd@123”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I set the domain as “HCLTECH”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 click on </a:t>
            </a:r>
            <a:r>
              <a:rPr lang="en-US" dirty="0" smtClean="0">
                <a:solidFill>
                  <a:schemeClr val="tx1"/>
                </a:solidFill>
              </a:rPr>
              <a:t>“Login” </a:t>
            </a:r>
            <a:r>
              <a:rPr lang="en-US" dirty="0">
                <a:solidFill>
                  <a:schemeClr val="tx1"/>
                </a:solidFill>
              </a:rPr>
              <a:t>button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 verify I am signed in</a:t>
            </a:r>
          </a:p>
        </p:txBody>
      </p:sp>
    </p:spTree>
    <p:extLst>
      <p:ext uri="{BB962C8B-B14F-4D97-AF65-F5344CB8AC3E}">
        <p14:creationId xmlns:p14="http://schemas.microsoft.com/office/powerpoint/2010/main" val="12413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Feature</a:t>
            </a:r>
            <a:r>
              <a:rPr lang="en-US" dirty="0"/>
              <a:t>: login to the system.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en-US" dirty="0" smtClean="0"/>
              <a:t> a </a:t>
            </a:r>
            <a:r>
              <a:rPr lang="en-US" dirty="0"/>
              <a:t>user, </a:t>
            </a:r>
          </a:p>
          <a:p>
            <a:pPr marL="0" indent="0">
              <a:buNone/>
            </a:pPr>
            <a:r>
              <a:rPr lang="en-US" dirty="0" smtClean="0"/>
              <a:t>	I </a:t>
            </a:r>
            <a:r>
              <a:rPr lang="en-US" dirty="0"/>
              <a:t>want to login into the system when I provide username and </a:t>
            </a:r>
            <a:r>
              <a:rPr lang="en-US" dirty="0" smtClean="0"/>
              <a:t>	password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en-US" dirty="0" smtClean="0"/>
              <a:t>: login </a:t>
            </a:r>
            <a:r>
              <a:rPr lang="en-US" dirty="0"/>
              <a:t>successfully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Given</a:t>
            </a:r>
            <a:r>
              <a:rPr lang="en-US" dirty="0" smtClean="0"/>
              <a:t> the </a:t>
            </a:r>
            <a:r>
              <a:rPr lang="en-US" dirty="0"/>
              <a:t>login page is opening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When</a:t>
            </a:r>
            <a:r>
              <a:rPr lang="en-US" dirty="0" smtClean="0"/>
              <a:t> I </a:t>
            </a:r>
            <a:r>
              <a:rPr lang="en-US" dirty="0"/>
              <a:t>input username into the username textbox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 smtClean="0"/>
              <a:t> I </a:t>
            </a:r>
            <a:r>
              <a:rPr lang="en-US" dirty="0"/>
              <a:t>input valid password into the password textbox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 smtClean="0"/>
              <a:t> I </a:t>
            </a:r>
            <a:r>
              <a:rPr lang="en-US" dirty="0"/>
              <a:t>click Login button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I </a:t>
            </a:r>
            <a:r>
              <a:rPr lang="en-US" dirty="0"/>
              <a:t>am on the Home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of BDD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800" dirty="0"/>
              <a:t>Cucumber can be very efficiently used with Selenium </a:t>
            </a:r>
            <a:r>
              <a:rPr lang="en-US" sz="2800" dirty="0" err="1"/>
              <a:t>Webdriver</a:t>
            </a:r>
            <a:r>
              <a:rPr lang="en-US" sz="2800" dirty="0"/>
              <a:t> as a Test Framework for Functional</a:t>
            </a:r>
            <a:r>
              <a:rPr lang="en-US" sz="2800" dirty="0" smtClean="0"/>
              <a:t>, Regression </a:t>
            </a:r>
            <a:r>
              <a:rPr lang="en-US" sz="2800" dirty="0"/>
              <a:t>and Cross-Browser testing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It’s is FRIENDLY and UNDERSTANDABLE by non-technical </a:t>
            </a:r>
            <a:r>
              <a:rPr lang="en-US" sz="2800" dirty="0" smtClean="0"/>
              <a:t>User.</a:t>
            </a:r>
          </a:p>
          <a:p>
            <a:r>
              <a:rPr lang="en-US" sz="2800" dirty="0"/>
              <a:t>Automation framework based BDD Cucumber is NOT REALLY HARD to develop and </a:t>
            </a:r>
            <a:r>
              <a:rPr lang="en-US" sz="2800" dirty="0" smtClean="0"/>
              <a:t>maintenance.</a:t>
            </a:r>
          </a:p>
          <a:p>
            <a:r>
              <a:rPr lang="en-US" sz="2800" dirty="0"/>
              <a:t>Support on MULTIPLE PLATFORM,OS and different </a:t>
            </a:r>
            <a:r>
              <a:rPr lang="en-US" sz="2800" dirty="0" smtClean="0"/>
              <a:t>browsers</a:t>
            </a:r>
          </a:p>
          <a:p>
            <a:r>
              <a:rPr lang="en-US" sz="2800" dirty="0"/>
              <a:t>Cucumber serves the purpose of maintaining test scripts and test data as parameters in .feature </a:t>
            </a:r>
            <a:r>
              <a:rPr lang="en-US" sz="2800" dirty="0" smtClean="0"/>
              <a:t>files along </a:t>
            </a:r>
            <a:r>
              <a:rPr lang="en-US" sz="2800" dirty="0"/>
              <a:t>with running test suites and test reporting while Selenium interacts with </a:t>
            </a:r>
            <a:r>
              <a:rPr lang="en-US" sz="2800" dirty="0" smtClean="0"/>
              <a:t>browser.</a:t>
            </a:r>
          </a:p>
          <a:p>
            <a:r>
              <a:rPr lang="en-US" sz="2800" dirty="0"/>
              <a:t>Cucumber interprets the tests into the specified programming language and uses Selenium to </a:t>
            </a:r>
            <a:r>
              <a:rPr lang="en-US" sz="2800" dirty="0" smtClean="0"/>
              <a:t>drive the </a:t>
            </a:r>
            <a:r>
              <a:rPr lang="en-US" sz="2800" dirty="0"/>
              <a:t>test cases in a browser</a:t>
            </a:r>
            <a:endParaRPr lang="en-US" sz="2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with 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Usage of Cucumber with Selenium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676400"/>
            <a:ext cx="10058400" cy="609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 </a:t>
            </a:r>
            <a:r>
              <a:rPr lang="en-US" dirty="0" err="1" smtClean="0"/>
              <a:t>Aut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2819400"/>
            <a:ext cx="10058400" cy="609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WebDriver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4038600"/>
            <a:ext cx="10058400" cy="609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Cucumber step definition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5257800"/>
            <a:ext cx="7848600" cy="609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Cucumber Feature File with Test Script &amp; Test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6553200"/>
            <a:ext cx="10058400" cy="609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Results (HTML </a:t>
            </a:r>
            <a:r>
              <a:rPr lang="en-US" dirty="0" smtClean="0"/>
              <a:t>reports, screenshots, logs </a:t>
            </a:r>
            <a:r>
              <a:rPr lang="en-US" dirty="0"/>
              <a:t>of failed scenarios)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572000" y="2286000"/>
            <a:ext cx="381000" cy="533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572000" y="3429000"/>
            <a:ext cx="3810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572000" y="4648200"/>
            <a:ext cx="3810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572000" y="5867400"/>
            <a:ext cx="3810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8001000" y="4648200"/>
            <a:ext cx="533400" cy="6096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8153400" y="3429000"/>
            <a:ext cx="533400" cy="6096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8382000" y="2209800"/>
            <a:ext cx="533400" cy="6096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10185400" y="4648200"/>
            <a:ext cx="635000" cy="19050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-&gt; Help -&gt; Install New Software</a:t>
            </a:r>
          </a:p>
          <a:p>
            <a:r>
              <a:rPr lang="en-US" dirty="0"/>
              <a:t>Put the URL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cucumber.github.com/cucumber-eclipse/update-site</a:t>
            </a:r>
            <a:endParaRPr lang="en-US" dirty="0" smtClean="0"/>
          </a:p>
          <a:p>
            <a:r>
              <a:rPr lang="en-US" dirty="0" smtClean="0"/>
              <a:t>Click on Next.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Installation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10000"/>
            <a:ext cx="3009900" cy="2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038600"/>
            <a:ext cx="46005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Automation Steps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10750873"/>
              </p:ext>
            </p:extLst>
          </p:nvPr>
        </p:nvGraphicFramePr>
        <p:xfrm>
          <a:off x="76200" y="2006600"/>
          <a:ext cx="97536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8915400" y="1752600"/>
            <a:ext cx="4953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Cucumber Feature 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15400" y="3505200"/>
            <a:ext cx="4953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Cucumber Step Definition File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15400" y="6019800"/>
            <a:ext cx="4953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Code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791200" y="2286000"/>
            <a:ext cx="3124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848600" y="4038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5800" y="6553200"/>
            <a:ext cx="4419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A typical cucumber project looks like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Basic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2428875" cy="3505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248400" y="2590800"/>
            <a:ext cx="4114800" cy="6096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057400" y="2895600"/>
            <a:ext cx="41910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248400" y="5334000"/>
            <a:ext cx="4114800" cy="6096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Definition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286000" y="4953000"/>
            <a:ext cx="396240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248400" y="3505200"/>
            <a:ext cx="4114800" cy="6096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Automation Code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2286000" y="3810000"/>
            <a:ext cx="39624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248400" y="4343400"/>
            <a:ext cx="4114800" cy="6096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Runner to run code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6400800"/>
            <a:ext cx="4114800" cy="6096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Folder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1752600" y="5943600"/>
            <a:ext cx="44958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800" dirty="0" smtClean="0"/>
              <a:t>Feature File</a:t>
            </a:r>
          </a:p>
          <a:p>
            <a:pPr lvl="1"/>
            <a:r>
              <a:rPr lang="en-US" sz="2400" dirty="0" smtClean="0"/>
              <a:t>For every cucumber project, there is a single directory at the root of the project with name “feature”.</a:t>
            </a:r>
          </a:p>
          <a:p>
            <a:pPr lvl="1"/>
            <a:r>
              <a:rPr lang="en-US" sz="2400" dirty="0" smtClean="0"/>
              <a:t>This is where all the cucumber feature resides.</a:t>
            </a:r>
          </a:p>
          <a:p>
            <a:pPr lvl="1"/>
            <a:r>
              <a:rPr lang="en-US" sz="2400" dirty="0" smtClean="0"/>
              <a:t>Feature file consists of </a:t>
            </a:r>
          </a:p>
          <a:p>
            <a:pPr lvl="2"/>
            <a:r>
              <a:rPr lang="en-US" sz="2000" b="1" dirty="0" smtClean="0"/>
              <a:t>Feature</a:t>
            </a:r>
            <a:r>
              <a:rPr lang="en-US" sz="2000" dirty="0" smtClean="0"/>
              <a:t>: A feature would describe the current test script which has to be executed.</a:t>
            </a:r>
          </a:p>
          <a:p>
            <a:pPr lvl="2"/>
            <a:r>
              <a:rPr lang="en-US" sz="2000" b="1" dirty="0"/>
              <a:t>Scenario</a:t>
            </a:r>
            <a:r>
              <a:rPr lang="en-US" sz="2000" dirty="0"/>
              <a:t>: Scenario describes the steps and expected outcome for a particular test case.</a:t>
            </a:r>
            <a:endParaRPr lang="en-US" sz="2000" dirty="0" smtClean="0"/>
          </a:p>
          <a:p>
            <a:pPr lvl="2"/>
            <a:r>
              <a:rPr lang="en-US" sz="2000" b="1" dirty="0" smtClean="0"/>
              <a:t>Scenario Outline</a:t>
            </a:r>
            <a:r>
              <a:rPr lang="en-US" sz="2000" dirty="0"/>
              <a:t>:  Same scenario can be executed for multiple sets of data using scenario outline. The data is provided by a tabular structure separated by (I I).</a:t>
            </a:r>
            <a:endParaRPr lang="en-US" sz="2000" dirty="0" smtClean="0"/>
          </a:p>
          <a:p>
            <a:pPr lvl="2"/>
            <a:r>
              <a:rPr lang="en-US" sz="2000" b="1" dirty="0" smtClean="0"/>
              <a:t>Given</a:t>
            </a:r>
            <a:r>
              <a:rPr lang="en-US" sz="2000" dirty="0"/>
              <a:t>:  It specifies the context of the text to be executed. By using </a:t>
            </a:r>
            <a:r>
              <a:rPr lang="en-US" sz="2000" dirty="0" smtClean="0"/>
              <a:t>data tables </a:t>
            </a:r>
            <a:r>
              <a:rPr lang="en-US" sz="2000" dirty="0"/>
              <a:t>"Given", step can also be parameterized.</a:t>
            </a:r>
            <a:endParaRPr lang="en-US" sz="2000" dirty="0" smtClean="0"/>
          </a:p>
          <a:p>
            <a:pPr lvl="2"/>
            <a:r>
              <a:rPr lang="en-US" sz="2000" b="1" dirty="0" smtClean="0"/>
              <a:t>When</a:t>
            </a:r>
            <a:r>
              <a:rPr lang="en-US" sz="2000" dirty="0"/>
              <a:t>: "When" specifies the test action that has to performed</a:t>
            </a:r>
            <a:endParaRPr lang="en-US" sz="2000" dirty="0" smtClean="0"/>
          </a:p>
          <a:p>
            <a:pPr lvl="2"/>
            <a:r>
              <a:rPr lang="en-US" sz="2000" b="1" dirty="0"/>
              <a:t>Then</a:t>
            </a:r>
            <a:r>
              <a:rPr lang="en-US" sz="2000" dirty="0"/>
              <a:t>: The expected outcome of the test can be represented by "Then"</a:t>
            </a:r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Cucumber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800" dirty="0" smtClean="0"/>
              <a:t>Feature File – Example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8000"/>
                </a:solidFill>
                <a:latin typeface="Consolas" panose="020B0609020204030204" pitchFamily="49" charset="0"/>
              </a:rPr>
              <a:t>Feature: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Login to www.myhcl.com webpage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08000"/>
                </a:solidFill>
                <a:latin typeface="Consolas" panose="020B0609020204030204" pitchFamily="49" charset="0"/>
              </a:rPr>
              <a:t>Scenario: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Successful login to MYHCL with valid user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credentials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Given 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Browser should be launched and point to </a:t>
            </a:r>
            <a:r>
              <a:rPr lang="en-US" sz="2800" dirty="0" err="1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myHCL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	applications </a:t>
            </a:r>
            <a:endParaRPr lang="en-US" sz="2800" dirty="0">
              <a:solidFill>
                <a:srgbClr val="000000"/>
              </a:solidFill>
              <a:highlight>
                <a:srgbClr val="F7CF5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Enter valid user credentials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And 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Set domain as HCLTECH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And 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Click on Login button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Then </a:t>
            </a:r>
            <a:r>
              <a:rPr lang="en-US" sz="2800" dirty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User should be able to successfully login to the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7CF54"/>
                </a:highlight>
                <a:latin typeface="Consolas" panose="020B0609020204030204" pitchFamily="49" charset="0"/>
              </a:rPr>
              <a:t>application</a:t>
            </a:r>
            <a:endParaRPr lang="en-US" sz="2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Step Definition</a:t>
            </a:r>
          </a:p>
          <a:p>
            <a:pPr lvl="1"/>
            <a:r>
              <a:rPr lang="en-US" dirty="0"/>
              <a:t>Step definition maps the Test Case Steps in the feature files(introduced by Given/When/Then) to </a:t>
            </a:r>
            <a:r>
              <a:rPr lang="en-US" dirty="0" smtClean="0"/>
              <a:t>code.</a:t>
            </a:r>
          </a:p>
          <a:p>
            <a:pPr lvl="1"/>
            <a:r>
              <a:rPr lang="en-US" dirty="0"/>
              <a:t>It </a:t>
            </a:r>
            <a:r>
              <a:rPr lang="en-US" dirty="0" smtClean="0"/>
              <a:t>is the one which </a:t>
            </a:r>
            <a:r>
              <a:rPr lang="en-US" dirty="0"/>
              <a:t>executes the steps on Application Under Test and checks the outcomes against expected </a:t>
            </a:r>
            <a:r>
              <a:rPr lang="en-US" dirty="0" smtClean="0"/>
              <a:t>results</a:t>
            </a:r>
          </a:p>
          <a:p>
            <a:pPr lvl="1"/>
            <a:r>
              <a:rPr lang="en-US" dirty="0"/>
              <a:t> For a step definition to be executed, it must match the given </a:t>
            </a:r>
            <a:r>
              <a:rPr lang="en-US" dirty="0" smtClean="0"/>
              <a:t>component </a:t>
            </a:r>
            <a:r>
              <a:rPr lang="en-US" dirty="0"/>
              <a:t>in a feature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Download the code from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github.com/sangramkswain/HCLPuneTraining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File Name</a:t>
            </a:r>
            <a:r>
              <a:rPr lang="en-US" smtClean="0"/>
              <a:t>: ExtentReport.zip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Cucumber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Behavior Driven Development (BDD)</a:t>
            </a:r>
          </a:p>
          <a:p>
            <a:r>
              <a:rPr lang="en-US" dirty="0" smtClean="0"/>
              <a:t>What is Cucumber</a:t>
            </a:r>
          </a:p>
          <a:p>
            <a:r>
              <a:rPr lang="en-US" dirty="0" smtClean="0"/>
              <a:t>BDD Automation Test with Cucumber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 Development Life Cycle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7623107"/>
              </p:ext>
            </p:extLst>
          </p:nvPr>
        </p:nvGraphicFramePr>
        <p:xfrm>
          <a:off x="2362200" y="2006600"/>
          <a:ext cx="97536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8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Feature</a:t>
            </a:r>
            <a:r>
              <a:rPr lang="en-US" dirty="0"/>
              <a:t>: login to the system.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en-US" dirty="0" smtClean="0"/>
              <a:t> a </a:t>
            </a:r>
            <a:r>
              <a:rPr lang="en-US" dirty="0"/>
              <a:t>user,</a:t>
            </a:r>
          </a:p>
          <a:p>
            <a:pPr marL="0" indent="0">
              <a:buNone/>
            </a:pPr>
            <a:r>
              <a:rPr lang="en-US" dirty="0" smtClean="0"/>
              <a:t>	I </a:t>
            </a:r>
            <a:r>
              <a:rPr lang="en-US" dirty="0"/>
              <a:t>want to login into the system when I provide username and </a:t>
            </a:r>
            <a:r>
              <a:rPr lang="en-US" dirty="0" smtClean="0"/>
              <a:t>	password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en-US" dirty="0" smtClean="0"/>
              <a:t>: login </a:t>
            </a:r>
            <a:r>
              <a:rPr lang="en-US" dirty="0"/>
              <a:t>successfully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Given</a:t>
            </a:r>
            <a:r>
              <a:rPr lang="en-US" dirty="0" smtClean="0"/>
              <a:t> the </a:t>
            </a:r>
            <a:r>
              <a:rPr lang="en-US" dirty="0"/>
              <a:t>login page </a:t>
            </a:r>
            <a:r>
              <a:rPr lang="en-US"/>
              <a:t>is </a:t>
            </a:r>
            <a:r>
              <a:rPr lang="en-US" smtClean="0"/>
              <a:t>open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When</a:t>
            </a:r>
            <a:r>
              <a:rPr lang="en-US" dirty="0" smtClean="0"/>
              <a:t> I </a:t>
            </a:r>
            <a:r>
              <a:rPr lang="en-US" dirty="0"/>
              <a:t>input username into the username textbox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 smtClean="0"/>
              <a:t> I </a:t>
            </a:r>
            <a:r>
              <a:rPr lang="en-US" dirty="0"/>
              <a:t>input valid password into the password textbox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 smtClean="0"/>
              <a:t> I </a:t>
            </a:r>
            <a:r>
              <a:rPr lang="en-US" dirty="0"/>
              <a:t>click Login button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I </a:t>
            </a:r>
            <a:r>
              <a:rPr lang="en-US" dirty="0"/>
              <a:t>am on the Home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of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3657600"/>
            <a:ext cx="75438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Behavior-driven development (BDD) is an agile software development technique that encourages collaboration between developers, QA and non-technical or business participants in a software projects.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276600" y="4343400"/>
            <a:ext cx="3048000" cy="2667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Business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Domain</a:t>
            </a:r>
          </a:p>
          <a:p>
            <a:pPr algn="ctr"/>
            <a:r>
              <a:rPr lang="en-US" sz="2400" dirty="0" smtClean="0"/>
              <a:t>Driven</a:t>
            </a:r>
          </a:p>
          <a:p>
            <a:pPr algn="ctr"/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715000" y="4343400"/>
            <a:ext cx="3048000" cy="2667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Technology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Driven development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683398"/>
            <a:ext cx="84510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It’s all about Given, When and Then – Maps easily to user stories</a:t>
            </a:r>
          </a:p>
          <a:p>
            <a:r>
              <a:rPr lang="en-US" dirty="0" smtClean="0"/>
              <a:t>Extends Test Driven Development (TDD) by using natural language that non-technical stakeholder can understand.</a:t>
            </a:r>
          </a:p>
          <a:p>
            <a:r>
              <a:rPr lang="en-US" dirty="0" smtClean="0"/>
              <a:t>Encourages collaboration between Domain experts, Business Analysts, QA Engineers, Developer and Business Owners/ Stakeholders.</a:t>
            </a:r>
          </a:p>
          <a:p>
            <a:r>
              <a:rPr lang="en-US" dirty="0" smtClean="0"/>
              <a:t>Driven by Business Values and finally, with the aim of delivering “software that matters”.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More 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A description of each specific case of the narrative. Such a scenario has the following structure: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731520" lvl="1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Given</a:t>
            </a:r>
            <a:r>
              <a:rPr lang="en-US" sz="2400" dirty="0" smtClean="0"/>
              <a:t> The login page is opening</a:t>
            </a:r>
          </a:p>
          <a:p>
            <a:pPr marL="731520" lvl="1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When</a:t>
            </a:r>
            <a:r>
              <a:rPr lang="en-US" sz="2400" dirty="0" smtClean="0"/>
              <a:t> I input correct username, password and click Login button</a:t>
            </a:r>
          </a:p>
          <a:p>
            <a:pPr marL="731520" lvl="1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Then</a:t>
            </a:r>
            <a:r>
              <a:rPr lang="en-US" sz="2400" dirty="0" smtClean="0"/>
              <a:t> I am on Homepage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BDD Scenario Details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14600" y="3200400"/>
            <a:ext cx="2819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00800" y="3200400"/>
            <a:ext cx="2819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134600" y="3207325"/>
            <a:ext cx="2819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5334000" y="36195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9220200" y="3619500"/>
            <a:ext cx="914400" cy="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4495800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software</a:t>
            </a:r>
          </a:p>
          <a:p>
            <a:r>
              <a:rPr lang="en-US" sz="2400" dirty="0" smtClean="0"/>
              <a:t>will look like to user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44958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Things that the user will do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0" y="4512425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the user should expect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6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2400" y="76200"/>
            <a:ext cx="10668000" cy="762000"/>
          </a:xfrm>
        </p:spPr>
        <p:txBody>
          <a:bodyPr/>
          <a:lstStyle/>
          <a:p>
            <a:r>
              <a:rPr lang="en-US" sz="4800" dirty="0" smtClean="0"/>
              <a:t>Mapping User Stories to BDD scenario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5908291"/>
              </p:ext>
            </p:extLst>
          </p:nvPr>
        </p:nvGraphicFramePr>
        <p:xfrm>
          <a:off x="731838" y="1920875"/>
          <a:ext cx="1290796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981">
                  <a:extLst>
                    <a:ext uri="{9D8B030D-6E8A-4147-A177-3AD203B41FA5}">
                      <a16:colId xmlns:a16="http://schemas.microsoft.com/office/drawing/2014/main" val="1611812406"/>
                    </a:ext>
                  </a:extLst>
                </a:gridCol>
                <a:gridCol w="6453981">
                  <a:extLst>
                    <a:ext uri="{9D8B030D-6E8A-4147-A177-3AD203B41FA5}">
                      <a16:colId xmlns:a16="http://schemas.microsoft.com/office/drawing/2014/main" val="11828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BDD Scenario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calculator user, I want to add two numbers so that I can do addition.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have two numbers 500 &amp; 500 </a:t>
                      </a: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add them up</a:t>
                      </a:r>
                    </a:p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should get result 1000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72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Math teacher, I want to automate marks sorting process so that I can declare top 5 in my class.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list of numbers</a:t>
                      </a:r>
                    </a:p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sort the list</a:t>
                      </a:r>
                    </a:p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list will be in numerical order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5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QA engineer, I want to check a critical feature so that I can do smoke test easily.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visit Google.com</a:t>
                      </a:r>
                    </a:p>
                    <a:p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type ‘HCL Technology' as a search string </a:t>
                      </a:r>
                    </a:p>
                    <a:p>
                      <a:r>
                        <a:rPr lang="en-US" sz="29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en-US" sz="29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should get search results matching HCL Technology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5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5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1024</Words>
  <Application>Microsoft Office PowerPoint</Application>
  <PresentationFormat>Custom</PresentationFormat>
  <Paragraphs>180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482</cp:revision>
  <dcterms:created xsi:type="dcterms:W3CDTF">2006-08-16T00:00:00Z</dcterms:created>
  <dcterms:modified xsi:type="dcterms:W3CDTF">2018-07-16T06:54:32Z</dcterms:modified>
</cp:coreProperties>
</file>