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48" r:id="rId1"/>
  </p:sldMasterIdLst>
  <p:notesMasterIdLst>
    <p:notesMasterId r:id="rId20"/>
  </p:notesMasterIdLst>
  <p:sldIdLst>
    <p:sldId id="256" r:id="rId2"/>
    <p:sldId id="275" r:id="rId3"/>
    <p:sldId id="277" r:id="rId4"/>
    <p:sldId id="282" r:id="rId5"/>
    <p:sldId id="283" r:id="rId6"/>
    <p:sldId id="285" r:id="rId7"/>
    <p:sldId id="286" r:id="rId8"/>
    <p:sldId id="284" r:id="rId9"/>
    <p:sldId id="288" r:id="rId10"/>
    <p:sldId id="289" r:id="rId11"/>
    <p:sldId id="290" r:id="rId12"/>
    <p:sldId id="291" r:id="rId13"/>
    <p:sldId id="292" r:id="rId14"/>
    <p:sldId id="287" r:id="rId15"/>
    <p:sldId id="279" r:id="rId16"/>
    <p:sldId id="280" r:id="rId17"/>
    <p:sldId id="278" r:id="rId18"/>
    <p:sldId id="259" r:id="rId19"/>
  </p:sldIdLst>
  <p:sldSz cx="14630400" cy="8229600"/>
  <p:notesSz cx="6858000" cy="9144000"/>
  <p:defaultText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AC35"/>
    <a:srgbClr val="30AFCF"/>
    <a:srgbClr val="1CABAA"/>
    <a:srgbClr val="075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39" autoAdjust="0"/>
    <p:restoredTop sz="94671" autoAdjust="0"/>
  </p:normalViewPr>
  <p:slideViewPr>
    <p:cSldViewPr>
      <p:cViewPr varScale="1">
        <p:scale>
          <a:sx n="57" d="100"/>
          <a:sy n="57" d="100"/>
        </p:scale>
        <p:origin x="96" y="96"/>
      </p:cViewPr>
      <p:guideLst>
        <p:guide orient="horz" pos="2592"/>
        <p:guide pos="4608"/>
      </p:guideLst>
    </p:cSldViewPr>
  </p:slideViewPr>
  <p:outlineViewPr>
    <p:cViewPr>
      <p:scale>
        <a:sx n="33" d="100"/>
        <a:sy n="33" d="100"/>
      </p:scale>
      <p:origin x="0" y="597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Series 1</c:v>
                </c:pt>
              </c:strCache>
            </c:strRef>
          </c:tx>
          <c:spPr>
            <a:solidFill>
              <a:srgbClr val="30AFCF"/>
            </a:solidFill>
          </c:spPr>
          <c:invertIfNegative val="0"/>
          <c:cat>
            <c:strRef>
              <c:f>Sheet1!$A$2:$A$5</c:f>
              <c:strCache>
                <c:ptCount val="4"/>
                <c:pt idx="0">
                  <c:v>Category 1</c:v>
                </c:pt>
                <c:pt idx="1">
                  <c:v>Category 2</c:v>
                </c:pt>
                <c:pt idx="2">
                  <c:v>Category 3</c:v>
                </c:pt>
                <c:pt idx="3">
                  <c:v>Category 4</c:v>
                </c:pt>
              </c:strCache>
            </c:strRef>
          </c:cat>
          <c:val>
            <c:numRef>
              <c:f>Sheet1!$B$2:$B$5</c:f>
              <c:numCache>
                <c:formatCode>0</c:formatCode>
                <c:ptCount val="4"/>
                <c:pt idx="0">
                  <c:v>4.3</c:v>
                </c:pt>
                <c:pt idx="1">
                  <c:v>2.5</c:v>
                </c:pt>
                <c:pt idx="2">
                  <c:v>3.5</c:v>
                </c:pt>
                <c:pt idx="3">
                  <c:v>4.5</c:v>
                </c:pt>
              </c:numCache>
            </c:numRef>
          </c:val>
          <c:extLst>
            <c:ext xmlns:c16="http://schemas.microsoft.com/office/drawing/2014/chart" uri="{C3380CC4-5D6E-409C-BE32-E72D297353CC}">
              <c16:uniqueId val="{00000000-6432-4466-9ABA-42C2594F4569}"/>
            </c:ext>
          </c:extLst>
        </c:ser>
        <c:ser>
          <c:idx val="1"/>
          <c:order val="1"/>
          <c:tx>
            <c:strRef>
              <c:f>Sheet1!$C$1</c:f>
              <c:strCache>
                <c:ptCount val="1"/>
                <c:pt idx="0">
                  <c:v>Series 2</c:v>
                </c:pt>
              </c:strCache>
            </c:strRef>
          </c:tx>
          <c:spPr>
            <a:solidFill>
              <a:srgbClr val="F1AC35"/>
            </a:solidFill>
          </c:spPr>
          <c:invertIfNegative val="0"/>
          <c:cat>
            <c:strRef>
              <c:f>Sheet1!$A$2:$A$5</c:f>
              <c:strCache>
                <c:ptCount val="4"/>
                <c:pt idx="0">
                  <c:v>Category 1</c:v>
                </c:pt>
                <c:pt idx="1">
                  <c:v>Category 2</c:v>
                </c:pt>
                <c:pt idx="2">
                  <c:v>Category 3</c:v>
                </c:pt>
                <c:pt idx="3">
                  <c:v>Category 4</c:v>
                </c:pt>
              </c:strCache>
            </c:strRef>
          </c:cat>
          <c:val>
            <c:numRef>
              <c:f>Sheet1!$C$2:$C$5</c:f>
              <c:numCache>
                <c:formatCode>0</c:formatCode>
                <c:ptCount val="4"/>
                <c:pt idx="0">
                  <c:v>2.4</c:v>
                </c:pt>
                <c:pt idx="1">
                  <c:v>4.4000000000000004</c:v>
                </c:pt>
                <c:pt idx="2">
                  <c:v>1.8</c:v>
                </c:pt>
                <c:pt idx="3">
                  <c:v>2.8</c:v>
                </c:pt>
              </c:numCache>
            </c:numRef>
          </c:val>
          <c:extLst>
            <c:ext xmlns:c16="http://schemas.microsoft.com/office/drawing/2014/chart" uri="{C3380CC4-5D6E-409C-BE32-E72D297353CC}">
              <c16:uniqueId val="{00000001-6432-4466-9ABA-42C2594F4569}"/>
            </c:ext>
          </c:extLst>
        </c:ser>
        <c:ser>
          <c:idx val="2"/>
          <c:order val="2"/>
          <c:tx>
            <c:strRef>
              <c:f>Sheet1!$D$1</c:f>
              <c:strCache>
                <c:ptCount val="1"/>
                <c:pt idx="0">
                  <c:v>Series 3</c:v>
                </c:pt>
              </c:strCache>
            </c:strRef>
          </c:tx>
          <c:spPr>
            <a:solidFill>
              <a:schemeClr val="bg1">
                <a:lumMod val="50000"/>
              </a:schemeClr>
            </a:solidFill>
          </c:spPr>
          <c:invertIfNegative val="0"/>
          <c:cat>
            <c:strRef>
              <c:f>Sheet1!$A$2:$A$5</c:f>
              <c:strCache>
                <c:ptCount val="4"/>
                <c:pt idx="0">
                  <c:v>Category 1</c:v>
                </c:pt>
                <c:pt idx="1">
                  <c:v>Category 2</c:v>
                </c:pt>
                <c:pt idx="2">
                  <c:v>Category 3</c:v>
                </c:pt>
                <c:pt idx="3">
                  <c:v>Category 4</c:v>
                </c:pt>
              </c:strCache>
            </c:strRef>
          </c:cat>
          <c:val>
            <c:numRef>
              <c:f>Sheet1!$D$2:$D$5</c:f>
              <c:numCache>
                <c:formatCode>0</c:formatCode>
                <c:ptCount val="4"/>
                <c:pt idx="0">
                  <c:v>2</c:v>
                </c:pt>
                <c:pt idx="1">
                  <c:v>2</c:v>
                </c:pt>
                <c:pt idx="2">
                  <c:v>3</c:v>
                </c:pt>
                <c:pt idx="3">
                  <c:v>5</c:v>
                </c:pt>
              </c:numCache>
            </c:numRef>
          </c:val>
          <c:extLst>
            <c:ext xmlns:c16="http://schemas.microsoft.com/office/drawing/2014/chart" uri="{C3380CC4-5D6E-409C-BE32-E72D297353CC}">
              <c16:uniqueId val="{00000002-6432-4466-9ABA-42C2594F4569}"/>
            </c:ext>
          </c:extLst>
        </c:ser>
        <c:dLbls>
          <c:showLegendKey val="0"/>
          <c:showVal val="0"/>
          <c:showCatName val="0"/>
          <c:showSerName val="0"/>
          <c:showPercent val="0"/>
          <c:showBubbleSize val="0"/>
        </c:dLbls>
        <c:gapWidth val="150"/>
        <c:shape val="box"/>
        <c:axId val="345028968"/>
        <c:axId val="345029360"/>
        <c:axId val="0"/>
      </c:bar3DChart>
      <c:catAx>
        <c:axId val="345028968"/>
        <c:scaling>
          <c:orientation val="minMax"/>
        </c:scaling>
        <c:delete val="0"/>
        <c:axPos val="b"/>
        <c:numFmt formatCode="General" sourceLinked="0"/>
        <c:majorTickMark val="out"/>
        <c:minorTickMark val="none"/>
        <c:tickLblPos val="nextTo"/>
        <c:crossAx val="345029360"/>
        <c:crosses val="autoZero"/>
        <c:auto val="1"/>
        <c:lblAlgn val="ctr"/>
        <c:lblOffset val="100"/>
        <c:noMultiLvlLbl val="0"/>
      </c:catAx>
      <c:valAx>
        <c:axId val="345029360"/>
        <c:scaling>
          <c:orientation val="minMax"/>
        </c:scaling>
        <c:delete val="1"/>
        <c:axPos val="l"/>
        <c:majorGridlines/>
        <c:numFmt formatCode="0" sourceLinked="1"/>
        <c:majorTickMark val="out"/>
        <c:minorTickMark val="none"/>
        <c:tickLblPos val="nextTo"/>
        <c:crossAx val="345028968"/>
        <c:crosses val="autoZero"/>
        <c:crossBetween val="between"/>
      </c:valAx>
    </c:plotArea>
    <c:legend>
      <c:legendPos val="r"/>
      <c:overlay val="0"/>
    </c:legend>
    <c:plotVisOnly val="1"/>
    <c:dispBlanksAs val="gap"/>
    <c:showDLblsOverMax val="0"/>
  </c:chart>
  <c:txPr>
    <a:bodyPr/>
    <a:lstStyle/>
    <a:p>
      <a:pPr>
        <a:defRPr sz="1800">
          <a:latin typeface="Arial" panose="020B0604020202020204" pitchFamily="34" charset="0"/>
          <a:cs typeface="Arial" panose="020B0604020202020204" pitchFamily="34" charset="0"/>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xPr>
        <a:bodyPr/>
        <a:lstStyle/>
        <a:p>
          <a:pPr>
            <a:defRPr>
              <a:latin typeface="Arial" panose="020B0604020202020204" pitchFamily="34" charset="0"/>
              <a:cs typeface="Arial" panose="020B0604020202020204" pitchFamily="34" charset="0"/>
            </a:defRPr>
          </a:pPr>
          <a:endParaRPr lang="en-US"/>
        </a:p>
      </c:txPr>
    </c:title>
    <c:autoTitleDeleted val="0"/>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Sales</c:v>
                </c:pt>
              </c:strCache>
            </c:strRef>
          </c:tx>
          <c:dPt>
            <c:idx val="0"/>
            <c:bubble3D val="0"/>
            <c:spPr>
              <a:solidFill>
                <a:srgbClr val="30AFCF"/>
              </a:solidFill>
            </c:spPr>
            <c:extLst>
              <c:ext xmlns:c16="http://schemas.microsoft.com/office/drawing/2014/chart" uri="{C3380CC4-5D6E-409C-BE32-E72D297353CC}">
                <c16:uniqueId val="{00000001-7AF7-4E66-8375-4E881B6DB469}"/>
              </c:ext>
            </c:extLst>
          </c:dPt>
          <c:dPt>
            <c:idx val="1"/>
            <c:bubble3D val="0"/>
            <c:spPr>
              <a:solidFill>
                <a:srgbClr val="F1AC35"/>
              </a:solidFill>
            </c:spPr>
            <c:extLst>
              <c:ext xmlns:c16="http://schemas.microsoft.com/office/drawing/2014/chart" uri="{C3380CC4-5D6E-409C-BE32-E72D297353CC}">
                <c16:uniqueId val="{00000003-7AF7-4E66-8375-4E881B6DB469}"/>
              </c:ext>
            </c:extLst>
          </c:dPt>
          <c:dPt>
            <c:idx val="2"/>
            <c:bubble3D val="0"/>
            <c:spPr>
              <a:solidFill>
                <a:schemeClr val="bg1">
                  <a:lumMod val="50000"/>
                </a:schemeClr>
              </a:solidFill>
            </c:spPr>
            <c:extLst>
              <c:ext xmlns:c16="http://schemas.microsoft.com/office/drawing/2014/chart" uri="{C3380CC4-5D6E-409C-BE32-E72D297353CC}">
                <c16:uniqueId val="{00000005-7AF7-4E66-8375-4E881B6DB469}"/>
              </c:ext>
            </c:extLst>
          </c:dPt>
          <c:cat>
            <c:strRef>
              <c:f>Sheet1!$A$2:$A$4</c:f>
              <c:strCache>
                <c:ptCount val="3"/>
                <c:pt idx="0">
                  <c:v>1st Qtr</c:v>
                </c:pt>
                <c:pt idx="1">
                  <c:v>2nd Qtr</c:v>
                </c:pt>
                <c:pt idx="2">
                  <c:v>3rd Qtr</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6-7AF7-4E66-8375-4E881B6DB469}"/>
            </c:ext>
          </c:extLst>
        </c:ser>
        <c:dLbls>
          <c:showLegendKey val="0"/>
          <c:showVal val="0"/>
          <c:showCatName val="0"/>
          <c:showSerName val="0"/>
          <c:showPercent val="0"/>
          <c:showBubbleSize val="0"/>
          <c:showLeaderLines val="1"/>
        </c:dLbls>
      </c:pie3DChart>
    </c:plotArea>
    <c:legend>
      <c:legendPos val="r"/>
      <c:overlay val="0"/>
      <c:txPr>
        <a:bodyPr/>
        <a:lstStyle/>
        <a:p>
          <a:pPr>
            <a:defRPr>
              <a:latin typeface="Arial" panose="020B0604020202020204" pitchFamily="34" charset="0"/>
              <a:cs typeface="Arial" panose="020B0604020202020204" pitchFamily="34" charset="0"/>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6CCD9-966E-4D72-9887-37EF8B605BA7}" type="doc">
      <dgm:prSet loTypeId="urn:microsoft.com/office/officeart/2005/8/layout/arrow2" loCatId="process" qsTypeId="urn:microsoft.com/office/officeart/2005/8/quickstyle/simple1" qsCatId="simple" csTypeId="urn:microsoft.com/office/officeart/2005/8/colors/accent1_2" csCatId="accent1" phldr="0"/>
      <dgm:spPr/>
    </dgm:pt>
    <dgm:pt modelId="{1F10D707-8F86-4B73-91C9-7C6C18037862}">
      <dgm:prSet phldrT="[Text]" phldr="1" custT="1"/>
      <dgm:spPr/>
      <dgm:t>
        <a:bodyPr/>
        <a:lstStyle/>
        <a:p>
          <a:endParaRPr lang="en-US" sz="3200" dirty="0">
            <a:latin typeface="Arial" panose="020B0604020202020204" pitchFamily="34" charset="0"/>
            <a:cs typeface="Arial" panose="020B0604020202020204" pitchFamily="34" charset="0"/>
          </a:endParaRPr>
        </a:p>
      </dgm:t>
    </dgm:pt>
    <dgm:pt modelId="{8727F9AD-4535-4081-ABFF-ED16E952EA06}" type="parTrans" cxnId="{BC954AA3-F572-442A-ABBB-F42135649F5D}">
      <dgm:prSet/>
      <dgm:spPr/>
      <dgm:t>
        <a:bodyPr/>
        <a:lstStyle/>
        <a:p>
          <a:endParaRPr lang="en-US"/>
        </a:p>
      </dgm:t>
    </dgm:pt>
    <dgm:pt modelId="{F9392DEA-C5CF-4894-8FA4-AADB5E8E6E7F}" type="sibTrans" cxnId="{BC954AA3-F572-442A-ABBB-F42135649F5D}">
      <dgm:prSet/>
      <dgm:spPr/>
      <dgm:t>
        <a:bodyPr/>
        <a:lstStyle/>
        <a:p>
          <a:endParaRPr lang="en-US"/>
        </a:p>
      </dgm:t>
    </dgm:pt>
    <dgm:pt modelId="{3595B359-C71E-478F-814F-217632FB7FF5}">
      <dgm:prSet phldrT="[Text]" phldr="1" custT="1"/>
      <dgm:spPr/>
      <dgm:t>
        <a:bodyPr/>
        <a:lstStyle/>
        <a:p>
          <a:endParaRPr lang="en-US" sz="3200" dirty="0">
            <a:latin typeface="Arial" panose="020B0604020202020204" pitchFamily="34" charset="0"/>
            <a:cs typeface="Arial" panose="020B0604020202020204" pitchFamily="34" charset="0"/>
          </a:endParaRPr>
        </a:p>
      </dgm:t>
    </dgm:pt>
    <dgm:pt modelId="{4C566F51-3685-46ED-B63D-C149964B0088}" type="parTrans" cxnId="{6A45B8E9-CAE6-47BF-9A0E-13849E5255C8}">
      <dgm:prSet/>
      <dgm:spPr/>
      <dgm:t>
        <a:bodyPr/>
        <a:lstStyle/>
        <a:p>
          <a:endParaRPr lang="en-US"/>
        </a:p>
      </dgm:t>
    </dgm:pt>
    <dgm:pt modelId="{BE046B8C-C6DA-49FE-A207-2E09819897BF}" type="sibTrans" cxnId="{6A45B8E9-CAE6-47BF-9A0E-13849E5255C8}">
      <dgm:prSet/>
      <dgm:spPr/>
      <dgm:t>
        <a:bodyPr/>
        <a:lstStyle/>
        <a:p>
          <a:endParaRPr lang="en-US"/>
        </a:p>
      </dgm:t>
    </dgm:pt>
    <dgm:pt modelId="{F0225F02-F800-49ED-8E75-C8653A671D87}">
      <dgm:prSet phldrT="[Text]" phldr="1" custT="1"/>
      <dgm:spPr/>
      <dgm:t>
        <a:bodyPr/>
        <a:lstStyle/>
        <a:p>
          <a:endParaRPr lang="en-US" sz="3200" dirty="0">
            <a:latin typeface="Arial" panose="020B0604020202020204" pitchFamily="34" charset="0"/>
            <a:cs typeface="Arial" panose="020B0604020202020204" pitchFamily="34" charset="0"/>
          </a:endParaRPr>
        </a:p>
      </dgm:t>
    </dgm:pt>
    <dgm:pt modelId="{9AEDF4A9-C69B-4430-84AD-65D0CAD124C9}" type="parTrans" cxnId="{B53BFCDC-50E1-4728-8B98-09F31DCFA3A8}">
      <dgm:prSet/>
      <dgm:spPr/>
      <dgm:t>
        <a:bodyPr/>
        <a:lstStyle/>
        <a:p>
          <a:endParaRPr lang="en-US"/>
        </a:p>
      </dgm:t>
    </dgm:pt>
    <dgm:pt modelId="{4FE4A6A4-E9F1-4FBA-967E-A4D00F4869BB}" type="sibTrans" cxnId="{B53BFCDC-50E1-4728-8B98-09F31DCFA3A8}">
      <dgm:prSet/>
      <dgm:spPr/>
      <dgm:t>
        <a:bodyPr/>
        <a:lstStyle/>
        <a:p>
          <a:endParaRPr lang="en-US"/>
        </a:p>
      </dgm:t>
    </dgm:pt>
    <dgm:pt modelId="{64689FFF-283B-40D2-BFC2-0F36A6CD0FFC}" type="pres">
      <dgm:prSet presAssocID="{26B6CCD9-966E-4D72-9887-37EF8B605BA7}" presName="arrowDiagram" presStyleCnt="0">
        <dgm:presLayoutVars>
          <dgm:chMax val="5"/>
          <dgm:dir/>
          <dgm:resizeHandles val="exact"/>
        </dgm:presLayoutVars>
      </dgm:prSet>
      <dgm:spPr/>
    </dgm:pt>
    <dgm:pt modelId="{68CC1781-C66A-451D-994A-C750FD3D5FD9}" type="pres">
      <dgm:prSet presAssocID="{26B6CCD9-966E-4D72-9887-37EF8B605BA7}" presName="arrow" presStyleLbl="bgShp" presStyleIdx="0" presStyleCnt="1"/>
      <dgm:spPr>
        <a:solidFill>
          <a:srgbClr val="30AFCF"/>
        </a:solidFill>
      </dgm:spPr>
    </dgm:pt>
    <dgm:pt modelId="{C2C41AB0-6FFF-4517-A1E1-570A7A74C3DA}" type="pres">
      <dgm:prSet presAssocID="{26B6CCD9-966E-4D72-9887-37EF8B605BA7}" presName="arrowDiagram3" presStyleCnt="0"/>
      <dgm:spPr/>
    </dgm:pt>
    <dgm:pt modelId="{0EE0E736-2EE2-4B16-A633-64BB61E944B9}" type="pres">
      <dgm:prSet presAssocID="{1F10D707-8F86-4B73-91C9-7C6C18037862}" presName="bullet3a" presStyleLbl="node1" presStyleIdx="0" presStyleCnt="3"/>
      <dgm:spPr>
        <a:solidFill>
          <a:srgbClr val="F1AC35"/>
        </a:solidFill>
      </dgm:spPr>
    </dgm:pt>
    <dgm:pt modelId="{FA04102C-3DA5-4025-A97A-87585B462707}" type="pres">
      <dgm:prSet presAssocID="{1F10D707-8F86-4B73-91C9-7C6C18037862}" presName="textBox3a" presStyleLbl="revTx" presStyleIdx="0" presStyleCnt="3">
        <dgm:presLayoutVars>
          <dgm:bulletEnabled val="1"/>
        </dgm:presLayoutVars>
      </dgm:prSet>
      <dgm:spPr/>
      <dgm:t>
        <a:bodyPr/>
        <a:lstStyle/>
        <a:p>
          <a:endParaRPr lang="en-US"/>
        </a:p>
      </dgm:t>
    </dgm:pt>
    <dgm:pt modelId="{F56C7CA2-6894-491C-8F22-955892C0D230}" type="pres">
      <dgm:prSet presAssocID="{3595B359-C71E-478F-814F-217632FB7FF5}" presName="bullet3b" presStyleLbl="node1" presStyleIdx="1" presStyleCnt="3"/>
      <dgm:spPr>
        <a:solidFill>
          <a:srgbClr val="F1AC35"/>
        </a:solidFill>
      </dgm:spPr>
    </dgm:pt>
    <dgm:pt modelId="{53CACC30-D3F1-47E7-9F44-C935622DE26B}" type="pres">
      <dgm:prSet presAssocID="{3595B359-C71E-478F-814F-217632FB7FF5}" presName="textBox3b" presStyleLbl="revTx" presStyleIdx="1" presStyleCnt="3">
        <dgm:presLayoutVars>
          <dgm:bulletEnabled val="1"/>
        </dgm:presLayoutVars>
      </dgm:prSet>
      <dgm:spPr/>
      <dgm:t>
        <a:bodyPr/>
        <a:lstStyle/>
        <a:p>
          <a:endParaRPr lang="en-US"/>
        </a:p>
      </dgm:t>
    </dgm:pt>
    <dgm:pt modelId="{68B03C2E-B961-41B4-9597-3FB3D0E7231D}" type="pres">
      <dgm:prSet presAssocID="{F0225F02-F800-49ED-8E75-C8653A671D87}" presName="bullet3c" presStyleLbl="node1" presStyleIdx="2" presStyleCnt="3"/>
      <dgm:spPr>
        <a:solidFill>
          <a:srgbClr val="F1AC35"/>
        </a:solidFill>
      </dgm:spPr>
    </dgm:pt>
    <dgm:pt modelId="{04A35F76-AA18-419B-988A-8E3AB96A8D67}" type="pres">
      <dgm:prSet presAssocID="{F0225F02-F800-49ED-8E75-C8653A671D87}" presName="textBox3c" presStyleLbl="revTx" presStyleIdx="2" presStyleCnt="3">
        <dgm:presLayoutVars>
          <dgm:bulletEnabled val="1"/>
        </dgm:presLayoutVars>
      </dgm:prSet>
      <dgm:spPr/>
      <dgm:t>
        <a:bodyPr/>
        <a:lstStyle/>
        <a:p>
          <a:endParaRPr lang="en-US"/>
        </a:p>
      </dgm:t>
    </dgm:pt>
  </dgm:ptLst>
  <dgm:cxnLst>
    <dgm:cxn modelId="{595ECA67-65C2-4450-8C78-A692CF15B09E}" type="presOf" srcId="{26B6CCD9-966E-4D72-9887-37EF8B605BA7}" destId="{64689FFF-283B-40D2-BFC2-0F36A6CD0FFC}" srcOrd="0" destOrd="0" presId="urn:microsoft.com/office/officeart/2005/8/layout/arrow2"/>
    <dgm:cxn modelId="{B53BFCDC-50E1-4728-8B98-09F31DCFA3A8}" srcId="{26B6CCD9-966E-4D72-9887-37EF8B605BA7}" destId="{F0225F02-F800-49ED-8E75-C8653A671D87}" srcOrd="2" destOrd="0" parTransId="{9AEDF4A9-C69B-4430-84AD-65D0CAD124C9}" sibTransId="{4FE4A6A4-E9F1-4FBA-967E-A4D00F4869BB}"/>
    <dgm:cxn modelId="{BC954AA3-F572-442A-ABBB-F42135649F5D}" srcId="{26B6CCD9-966E-4D72-9887-37EF8B605BA7}" destId="{1F10D707-8F86-4B73-91C9-7C6C18037862}" srcOrd="0" destOrd="0" parTransId="{8727F9AD-4535-4081-ABFF-ED16E952EA06}" sibTransId="{F9392DEA-C5CF-4894-8FA4-AADB5E8E6E7F}"/>
    <dgm:cxn modelId="{B0356454-0E5A-4CEB-8A50-21663B25A777}" type="presOf" srcId="{3595B359-C71E-478F-814F-217632FB7FF5}" destId="{53CACC30-D3F1-47E7-9F44-C935622DE26B}" srcOrd="0" destOrd="0" presId="urn:microsoft.com/office/officeart/2005/8/layout/arrow2"/>
    <dgm:cxn modelId="{6A45B8E9-CAE6-47BF-9A0E-13849E5255C8}" srcId="{26B6CCD9-966E-4D72-9887-37EF8B605BA7}" destId="{3595B359-C71E-478F-814F-217632FB7FF5}" srcOrd="1" destOrd="0" parTransId="{4C566F51-3685-46ED-B63D-C149964B0088}" sibTransId="{BE046B8C-C6DA-49FE-A207-2E09819897BF}"/>
    <dgm:cxn modelId="{8AF2B5B8-27E7-4AEC-98E7-94EE09D107F6}" type="presOf" srcId="{F0225F02-F800-49ED-8E75-C8653A671D87}" destId="{04A35F76-AA18-419B-988A-8E3AB96A8D67}" srcOrd="0" destOrd="0" presId="urn:microsoft.com/office/officeart/2005/8/layout/arrow2"/>
    <dgm:cxn modelId="{7B936215-81FC-46C4-AB25-CBE68FE839DA}" type="presOf" srcId="{1F10D707-8F86-4B73-91C9-7C6C18037862}" destId="{FA04102C-3DA5-4025-A97A-87585B462707}" srcOrd="0" destOrd="0" presId="urn:microsoft.com/office/officeart/2005/8/layout/arrow2"/>
    <dgm:cxn modelId="{01C90160-962D-4E63-8E73-8724CC128F7B}" type="presParOf" srcId="{64689FFF-283B-40D2-BFC2-0F36A6CD0FFC}" destId="{68CC1781-C66A-451D-994A-C750FD3D5FD9}" srcOrd="0" destOrd="0" presId="urn:microsoft.com/office/officeart/2005/8/layout/arrow2"/>
    <dgm:cxn modelId="{8468F8F5-93E1-4497-B00A-21D6F813AAD5}" type="presParOf" srcId="{64689FFF-283B-40D2-BFC2-0F36A6CD0FFC}" destId="{C2C41AB0-6FFF-4517-A1E1-570A7A74C3DA}" srcOrd="1" destOrd="0" presId="urn:microsoft.com/office/officeart/2005/8/layout/arrow2"/>
    <dgm:cxn modelId="{C20C6F08-53D4-4A4E-AC7D-48FC6D37D875}" type="presParOf" srcId="{C2C41AB0-6FFF-4517-A1E1-570A7A74C3DA}" destId="{0EE0E736-2EE2-4B16-A633-64BB61E944B9}" srcOrd="0" destOrd="0" presId="urn:microsoft.com/office/officeart/2005/8/layout/arrow2"/>
    <dgm:cxn modelId="{33E98BAC-A60A-4A8C-B6C1-09536249BD75}" type="presParOf" srcId="{C2C41AB0-6FFF-4517-A1E1-570A7A74C3DA}" destId="{FA04102C-3DA5-4025-A97A-87585B462707}" srcOrd="1" destOrd="0" presId="urn:microsoft.com/office/officeart/2005/8/layout/arrow2"/>
    <dgm:cxn modelId="{661F1395-6716-47BD-A28C-DF35A7D93D15}" type="presParOf" srcId="{C2C41AB0-6FFF-4517-A1E1-570A7A74C3DA}" destId="{F56C7CA2-6894-491C-8F22-955892C0D230}" srcOrd="2" destOrd="0" presId="urn:microsoft.com/office/officeart/2005/8/layout/arrow2"/>
    <dgm:cxn modelId="{5DEA86EB-6879-4E69-95F5-DA70D96A2D60}" type="presParOf" srcId="{C2C41AB0-6FFF-4517-A1E1-570A7A74C3DA}" destId="{53CACC30-D3F1-47E7-9F44-C935622DE26B}" srcOrd="3" destOrd="0" presId="urn:microsoft.com/office/officeart/2005/8/layout/arrow2"/>
    <dgm:cxn modelId="{696CFF29-536C-4C53-BA96-A821319A455B}" type="presParOf" srcId="{C2C41AB0-6FFF-4517-A1E1-570A7A74C3DA}" destId="{68B03C2E-B961-41B4-9597-3FB3D0E7231D}" srcOrd="4" destOrd="0" presId="urn:microsoft.com/office/officeart/2005/8/layout/arrow2"/>
    <dgm:cxn modelId="{8373203F-031A-40EB-B4C1-33AEEF706EEE}" type="presParOf" srcId="{C2C41AB0-6FFF-4517-A1E1-570A7A74C3DA}" destId="{04A35F76-AA18-419B-988A-8E3AB96A8D67}"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CC1781-C66A-451D-994A-C750FD3D5FD9}">
      <dsp:nvSpPr>
        <dsp:cNvPr id="0" name=""/>
        <dsp:cNvSpPr/>
      </dsp:nvSpPr>
      <dsp:spPr>
        <a:xfrm>
          <a:off x="0" y="157162"/>
          <a:ext cx="7543800" cy="4714875"/>
        </a:xfrm>
        <a:prstGeom prst="swooshArrow">
          <a:avLst>
            <a:gd name="adj1" fmla="val 25000"/>
            <a:gd name="adj2" fmla="val 25000"/>
          </a:avLst>
        </a:prstGeom>
        <a:solidFill>
          <a:srgbClr val="30AFCF"/>
        </a:solidFill>
        <a:ln>
          <a:noFill/>
        </a:ln>
        <a:effectLst/>
      </dsp:spPr>
      <dsp:style>
        <a:lnRef idx="0">
          <a:scrgbClr r="0" g="0" b="0"/>
        </a:lnRef>
        <a:fillRef idx="1">
          <a:scrgbClr r="0" g="0" b="0"/>
        </a:fillRef>
        <a:effectRef idx="0">
          <a:scrgbClr r="0" g="0" b="0"/>
        </a:effectRef>
        <a:fontRef idx="minor"/>
      </dsp:style>
    </dsp:sp>
    <dsp:sp modelId="{0EE0E736-2EE2-4B16-A633-64BB61E944B9}">
      <dsp:nvSpPr>
        <dsp:cNvPr id="0" name=""/>
        <dsp:cNvSpPr/>
      </dsp:nvSpPr>
      <dsp:spPr>
        <a:xfrm>
          <a:off x="958062" y="3411369"/>
          <a:ext cx="196138" cy="196138"/>
        </a:xfrm>
        <a:prstGeom prst="ellipse">
          <a:avLst/>
        </a:prstGeom>
        <a:solidFill>
          <a:srgbClr val="F1AC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04102C-3DA5-4025-A97A-87585B462707}">
      <dsp:nvSpPr>
        <dsp:cNvPr id="0" name=""/>
        <dsp:cNvSpPr/>
      </dsp:nvSpPr>
      <dsp:spPr>
        <a:xfrm>
          <a:off x="1056132" y="3509438"/>
          <a:ext cx="1757705" cy="13625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930" tIns="0" rIns="0" bIns="0" numCol="1" spcCol="1270" anchor="t" anchorCtr="0">
          <a:noAutofit/>
        </a:bodyPr>
        <a:lstStyle/>
        <a:p>
          <a:pPr lvl="0" algn="l" defTabSz="1422400">
            <a:lnSpc>
              <a:spcPct val="90000"/>
            </a:lnSpc>
            <a:spcBef>
              <a:spcPct val="0"/>
            </a:spcBef>
            <a:spcAft>
              <a:spcPct val="35000"/>
            </a:spcAft>
          </a:pPr>
          <a:endParaRPr lang="en-US" sz="3200" kern="1200" dirty="0">
            <a:latin typeface="Arial" panose="020B0604020202020204" pitchFamily="34" charset="0"/>
            <a:cs typeface="Arial" panose="020B0604020202020204" pitchFamily="34" charset="0"/>
          </a:endParaRPr>
        </a:p>
      </dsp:txBody>
      <dsp:txXfrm>
        <a:off x="1056132" y="3509438"/>
        <a:ext cx="1757705" cy="1362598"/>
      </dsp:txXfrm>
    </dsp:sp>
    <dsp:sp modelId="{F56C7CA2-6894-491C-8F22-955892C0D230}">
      <dsp:nvSpPr>
        <dsp:cNvPr id="0" name=""/>
        <dsp:cNvSpPr/>
      </dsp:nvSpPr>
      <dsp:spPr>
        <a:xfrm>
          <a:off x="2689364" y="2129866"/>
          <a:ext cx="354558" cy="354558"/>
        </a:xfrm>
        <a:prstGeom prst="ellipse">
          <a:avLst/>
        </a:prstGeom>
        <a:solidFill>
          <a:srgbClr val="F1AC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CACC30-D3F1-47E7-9F44-C935622DE26B}">
      <dsp:nvSpPr>
        <dsp:cNvPr id="0" name=""/>
        <dsp:cNvSpPr/>
      </dsp:nvSpPr>
      <dsp:spPr>
        <a:xfrm>
          <a:off x="2866644" y="2307145"/>
          <a:ext cx="1810512" cy="2564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873" tIns="0" rIns="0" bIns="0" numCol="1" spcCol="1270" anchor="t" anchorCtr="0">
          <a:noAutofit/>
        </a:bodyPr>
        <a:lstStyle/>
        <a:p>
          <a:pPr lvl="0" algn="l" defTabSz="1422400">
            <a:lnSpc>
              <a:spcPct val="90000"/>
            </a:lnSpc>
            <a:spcBef>
              <a:spcPct val="0"/>
            </a:spcBef>
            <a:spcAft>
              <a:spcPct val="35000"/>
            </a:spcAft>
          </a:pPr>
          <a:endParaRPr lang="en-US" sz="3200" kern="1200" dirty="0">
            <a:latin typeface="Arial" panose="020B0604020202020204" pitchFamily="34" charset="0"/>
            <a:cs typeface="Arial" panose="020B0604020202020204" pitchFamily="34" charset="0"/>
          </a:endParaRPr>
        </a:p>
      </dsp:txBody>
      <dsp:txXfrm>
        <a:off x="2866644" y="2307145"/>
        <a:ext cx="1810512" cy="2564892"/>
      </dsp:txXfrm>
    </dsp:sp>
    <dsp:sp modelId="{68B03C2E-B961-41B4-9597-3FB3D0E7231D}">
      <dsp:nvSpPr>
        <dsp:cNvPr id="0" name=""/>
        <dsp:cNvSpPr/>
      </dsp:nvSpPr>
      <dsp:spPr>
        <a:xfrm>
          <a:off x="4771453" y="1350025"/>
          <a:ext cx="490347" cy="490347"/>
        </a:xfrm>
        <a:prstGeom prst="ellipse">
          <a:avLst/>
        </a:prstGeom>
        <a:solidFill>
          <a:srgbClr val="F1AC3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A35F76-AA18-419B-988A-8E3AB96A8D67}">
      <dsp:nvSpPr>
        <dsp:cNvPr id="0" name=""/>
        <dsp:cNvSpPr/>
      </dsp:nvSpPr>
      <dsp:spPr>
        <a:xfrm>
          <a:off x="5016627" y="1595199"/>
          <a:ext cx="1810512" cy="32768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9825" tIns="0" rIns="0" bIns="0" numCol="1" spcCol="1270" anchor="t" anchorCtr="0">
          <a:noAutofit/>
        </a:bodyPr>
        <a:lstStyle/>
        <a:p>
          <a:pPr lvl="0" algn="l" defTabSz="1422400">
            <a:lnSpc>
              <a:spcPct val="90000"/>
            </a:lnSpc>
            <a:spcBef>
              <a:spcPct val="0"/>
            </a:spcBef>
            <a:spcAft>
              <a:spcPct val="35000"/>
            </a:spcAft>
          </a:pPr>
          <a:endParaRPr lang="en-US" sz="3200" kern="1200" dirty="0">
            <a:latin typeface="Arial" panose="020B0604020202020204" pitchFamily="34" charset="0"/>
            <a:cs typeface="Arial" panose="020B0604020202020204" pitchFamily="34" charset="0"/>
          </a:endParaRPr>
        </a:p>
      </dsp:txBody>
      <dsp:txXfrm>
        <a:off x="5016627" y="1595199"/>
        <a:ext cx="1810512" cy="3276838"/>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0.00725</cdr:x>
      <cdr:y>0.07729</cdr:y>
    </cdr:from>
    <cdr:to>
      <cdr:x>0.04348</cdr:x>
      <cdr:y>0.92754</cdr:y>
    </cdr:to>
    <cdr:sp macro="" textlink="">
      <cdr:nvSpPr>
        <cdr:cNvPr id="2" name="TextBox 1"/>
        <cdr:cNvSpPr txBox="1"/>
      </cdr:nvSpPr>
      <cdr:spPr>
        <a:xfrm xmlns:a="http://schemas.openxmlformats.org/drawingml/2006/main">
          <a:off x="76200" y="304800"/>
          <a:ext cx="381000" cy="3352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800" dirty="0" smtClean="0">
              <a:latin typeface="Arial" panose="020B0604020202020204" pitchFamily="34" charset="0"/>
              <a:cs typeface="Arial" panose="020B0604020202020204" pitchFamily="34" charset="0"/>
            </a:rPr>
            <a:t>1</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2</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3</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4</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5</a:t>
          </a:r>
        </a:p>
        <a:p xmlns:a="http://schemas.openxmlformats.org/drawingml/2006/main">
          <a:endParaRPr lang="en-US" sz="1800" dirty="0" smtClean="0">
            <a:latin typeface="Arial" panose="020B0604020202020204" pitchFamily="34" charset="0"/>
            <a:cs typeface="Arial" panose="020B0604020202020204" pitchFamily="34" charset="0"/>
          </a:endParaRPr>
        </a:p>
        <a:p xmlns:a="http://schemas.openxmlformats.org/drawingml/2006/main">
          <a:r>
            <a:rPr lang="en-US" sz="1800" dirty="0" smtClean="0">
              <a:latin typeface="Arial" panose="020B0604020202020204" pitchFamily="34" charset="0"/>
              <a:cs typeface="Arial" panose="020B0604020202020204" pitchFamily="34" charset="0"/>
            </a:rPr>
            <a:t>6</a:t>
          </a:r>
          <a:endParaRPr lang="en-US" sz="1800" dirty="0">
            <a:latin typeface="Arial" panose="020B0604020202020204" pitchFamily="34" charset="0"/>
            <a:cs typeface="Arial" panose="020B0604020202020204"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CBDFC1-0CCA-4BC6-93FC-666199DA1299}" type="datetimeFigureOut">
              <a:rPr lang="en-US" smtClean="0"/>
              <a:t>6/15/2018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0385A4-3440-4C55-BE48-384B81B88FAA}" type="slidenum">
              <a:rPr lang="en-US" smtClean="0"/>
              <a:t>‹#›</a:t>
            </a:fld>
            <a:endParaRPr lang="en-US"/>
          </a:p>
        </p:txBody>
      </p:sp>
    </p:spTree>
    <p:extLst>
      <p:ext uri="{BB962C8B-B14F-4D97-AF65-F5344CB8AC3E}">
        <p14:creationId xmlns:p14="http://schemas.microsoft.com/office/powerpoint/2010/main" val="962050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elcome Pag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767" y="0"/>
            <a:ext cx="14679167" cy="8257032"/>
          </a:xfrm>
          <a:prstGeom prst="rect">
            <a:avLst/>
          </a:prstGeom>
        </p:spPr>
      </p:pic>
      <p:sp>
        <p:nvSpPr>
          <p:cNvPr id="13" name="Text Placeholder 12"/>
          <p:cNvSpPr>
            <a:spLocks noGrp="1"/>
          </p:cNvSpPr>
          <p:nvPr>
            <p:ph type="body" sz="quarter" idx="11" hasCustomPrompt="1"/>
          </p:nvPr>
        </p:nvSpPr>
        <p:spPr>
          <a:xfrm>
            <a:off x="609600" y="5755640"/>
            <a:ext cx="7924800" cy="609600"/>
          </a:xfrm>
          <a:prstGeom prst="rect">
            <a:avLst/>
          </a:prstGeom>
        </p:spPr>
        <p:txBody>
          <a:bodyPr>
            <a:normAutofit/>
          </a:bodyPr>
          <a:lstStyle>
            <a:lvl1pPr marL="0" indent="0">
              <a:buNone/>
              <a:defRPr sz="2400">
                <a:solidFill>
                  <a:schemeClr val="bg1"/>
                </a:solidFill>
                <a:latin typeface="Arial" panose="020B0604020202020204" pitchFamily="34" charset="0"/>
                <a:cs typeface="Arial" panose="020B0604020202020204" pitchFamily="34" charset="0"/>
              </a:defRPr>
            </a:lvl1pPr>
          </a:lstStyle>
          <a:p>
            <a:r>
              <a:rPr lang="en-US" sz="2500" dirty="0" smtClean="0">
                <a:solidFill>
                  <a:schemeClr val="bg1"/>
                </a:solidFill>
                <a:latin typeface="Arial" pitchFamily="34" charset="0"/>
                <a:cs typeface="Arial" pitchFamily="34" charset="0"/>
              </a:rPr>
              <a:t>SUBHEALINE COMES HERE IF REQUIRED</a:t>
            </a:r>
            <a:endParaRPr lang="en-US" sz="2500" dirty="0">
              <a:solidFill>
                <a:schemeClr val="bg1"/>
              </a:solidFill>
              <a:latin typeface="Arial" pitchFamily="34" charset="0"/>
              <a:cs typeface="Arial" pitchFamily="34" charset="0"/>
            </a:endParaRPr>
          </a:p>
        </p:txBody>
      </p:sp>
      <p:sp>
        <p:nvSpPr>
          <p:cNvPr id="7" name="Text Placeholder 2"/>
          <p:cNvSpPr>
            <a:spLocks noGrp="1"/>
          </p:cNvSpPr>
          <p:nvPr>
            <p:ph type="body" sz="quarter" idx="12" hasCustomPrompt="1"/>
          </p:nvPr>
        </p:nvSpPr>
        <p:spPr>
          <a:xfrm>
            <a:off x="533400" y="4800600"/>
            <a:ext cx="9296400" cy="990600"/>
          </a:xfrm>
          <a:prstGeom prst="rect">
            <a:avLst/>
          </a:prstGeom>
        </p:spPr>
        <p:txBody>
          <a:bodyPr/>
          <a:lstStyle>
            <a:lvl1pPr marL="0" indent="0">
              <a:buNone/>
              <a:defRPr sz="6800" baseline="0">
                <a:solidFill>
                  <a:schemeClr val="bg1"/>
                </a:solidFill>
                <a:latin typeface="Arial" panose="020B0604020202020204" pitchFamily="34" charset="0"/>
                <a:cs typeface="Arial" panose="020B0604020202020204" pitchFamily="34" charset="0"/>
              </a:defRPr>
            </a:lvl1pPr>
            <a:lvl2pPr>
              <a:defRPr sz="6800">
                <a:latin typeface="Arial" panose="020B0604020202020204" pitchFamily="34" charset="0"/>
                <a:cs typeface="Arial" panose="020B0604020202020204" pitchFamily="34" charset="0"/>
              </a:defRPr>
            </a:lvl2pPr>
            <a:lvl3pPr>
              <a:defRPr sz="6800">
                <a:latin typeface="Arial" panose="020B0604020202020204" pitchFamily="34" charset="0"/>
                <a:cs typeface="Arial" panose="020B0604020202020204" pitchFamily="34" charset="0"/>
              </a:defRPr>
            </a:lvl3pPr>
            <a:lvl4pPr>
              <a:defRPr sz="6800">
                <a:latin typeface="Arial" panose="020B0604020202020204" pitchFamily="34" charset="0"/>
                <a:cs typeface="Arial" panose="020B0604020202020204" pitchFamily="34" charset="0"/>
              </a:defRPr>
            </a:lvl4pPr>
            <a:lvl5pPr>
              <a:defRPr sz="6800">
                <a:latin typeface="Arial" panose="020B0604020202020204" pitchFamily="34" charset="0"/>
                <a:cs typeface="Arial" panose="020B0604020202020204" pitchFamily="34" charset="0"/>
              </a:defRPr>
            </a:lvl5pPr>
          </a:lstStyle>
          <a:p>
            <a:pPr lvl="0"/>
            <a:r>
              <a:rPr lang="en-US" dirty="0" smtClean="0"/>
              <a:t>Headlines comes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8" name="Content Placeholder 7"/>
          <p:cNvSpPr>
            <a:spLocks noGrp="1"/>
          </p:cNvSpPr>
          <p:nvPr>
            <p:ph sz="quarter" idx="10" hasCustomPrompt="1"/>
          </p:nvPr>
        </p:nvSpPr>
        <p:spPr>
          <a:xfrm>
            <a:off x="228600" y="1828800"/>
            <a:ext cx="14020800" cy="5257800"/>
          </a:xfrm>
          <a:prstGeom prst="rect">
            <a:avLst/>
          </a:prstGeom>
        </p:spPr>
        <p:txBody>
          <a:bodyPr/>
          <a:lstStyle>
            <a:lvl1pPr marL="0" indent="0">
              <a:buNone/>
              <a:defRPr sz="3200">
                <a:latin typeface="Arial" panose="020B0604020202020204" pitchFamily="34" charset="0"/>
                <a:cs typeface="Arial" panose="020B0604020202020204" pitchFamily="34" charset="0"/>
              </a:defRPr>
            </a:lvl1pPr>
            <a:lvl2pPr marL="731520" indent="0">
              <a:buNone/>
              <a:defRPr sz="3200">
                <a:latin typeface="Arial" panose="020B0604020202020204" pitchFamily="34" charset="0"/>
                <a:cs typeface="Arial" panose="020B0604020202020204" pitchFamily="34" charset="0"/>
              </a:defRPr>
            </a:lvl2pPr>
            <a:lvl3pPr marL="1463040" indent="0">
              <a:buNone/>
              <a:defRPr sz="3200">
                <a:latin typeface="Arial" panose="020B0604020202020204" pitchFamily="34" charset="0"/>
                <a:cs typeface="Arial" panose="020B0604020202020204" pitchFamily="34" charset="0"/>
              </a:defRPr>
            </a:lvl3pPr>
            <a:lvl4pPr marL="2194560" indent="0">
              <a:buNone/>
              <a:defRPr sz="3200">
                <a:latin typeface="Arial" panose="020B0604020202020204" pitchFamily="34" charset="0"/>
                <a:cs typeface="Arial" panose="020B0604020202020204" pitchFamily="34" charset="0"/>
              </a:defRPr>
            </a:lvl4pPr>
            <a:lvl5pPr marL="2926080" indent="0">
              <a:buNone/>
              <a:defRPr sz="3200">
                <a:latin typeface="Arial" panose="020B0604020202020204" pitchFamily="34" charset="0"/>
                <a:cs typeface="Arial" panose="020B0604020202020204" pitchFamily="34" charset="0"/>
              </a:defRPr>
            </a:lvl5pPr>
          </a:lstStyle>
          <a:p>
            <a:pPr lvl="0"/>
            <a:r>
              <a:rPr lang="en-US" dirty="0" smtClean="0"/>
              <a:t>Content</a:t>
            </a:r>
            <a:endParaRPr lang="en-US" dirty="0"/>
          </a:p>
        </p:txBody>
      </p:sp>
      <p:sp>
        <p:nvSpPr>
          <p:cNvPr id="12"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3"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graphicFrame>
        <p:nvGraphicFramePr>
          <p:cNvPr id="6" name="Content Placeholder 8"/>
          <p:cNvGraphicFramePr>
            <a:graphicFrameLocks/>
          </p:cNvGraphicFramePr>
          <p:nvPr userDrawn="1">
            <p:extLst>
              <p:ext uri="{D42A27DB-BD31-4B8C-83A1-F6EECF244321}">
                <p14:modId xmlns:p14="http://schemas.microsoft.com/office/powerpoint/2010/main" val="3371437560"/>
              </p:ext>
            </p:extLst>
          </p:nvPr>
        </p:nvGraphicFramePr>
        <p:xfrm>
          <a:off x="2057400" y="2590800"/>
          <a:ext cx="10515600" cy="3943350"/>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9"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
        <p:nvSpPr>
          <p:cNvPr id="10" name="Text Placeholder 2"/>
          <p:cNvSpPr>
            <a:spLocks noGrp="1"/>
          </p:cNvSpPr>
          <p:nvPr>
            <p:ph type="body" sz="quarter" idx="14" hasCustomPrompt="1"/>
          </p:nvPr>
        </p:nvSpPr>
        <p:spPr>
          <a:xfrm>
            <a:off x="228600" y="1828800"/>
            <a:ext cx="10972800" cy="533400"/>
          </a:xfrm>
          <a:prstGeom prst="rect">
            <a:avLst/>
          </a:prstGeom>
        </p:spPr>
        <p:txBody>
          <a:bodyPr/>
          <a:lstStyle>
            <a:lvl1pPr marL="0" indent="0">
              <a:buNone/>
              <a:defRPr sz="3200">
                <a:latin typeface="Arial" panose="020B0604020202020204" pitchFamily="34" charset="0"/>
                <a:cs typeface="Arial" panose="020B0604020202020204" pitchFamily="34" charset="0"/>
              </a:defRPr>
            </a:lvl1pPr>
            <a:lvl2pPr>
              <a:defRPr sz="3200">
                <a:latin typeface="Arial" panose="020B0604020202020204" pitchFamily="34" charset="0"/>
                <a:cs typeface="Arial" panose="020B0604020202020204" pitchFamily="34" charset="0"/>
              </a:defRPr>
            </a:lvl2pPr>
            <a:lvl3pPr>
              <a:defRPr sz="3200">
                <a:latin typeface="Arial" panose="020B0604020202020204" pitchFamily="34" charset="0"/>
                <a:cs typeface="Arial" panose="020B0604020202020204" pitchFamily="34" charset="0"/>
              </a:defRPr>
            </a:lvl3pPr>
            <a:lvl4pPr>
              <a:defRPr sz="3200">
                <a:latin typeface="Arial" panose="020B0604020202020204" pitchFamily="34" charset="0"/>
                <a:cs typeface="Arial" panose="020B0604020202020204" pitchFamily="34" charset="0"/>
              </a:defRPr>
            </a:lvl4pPr>
            <a:lvl5pPr>
              <a:defRPr sz="3200">
                <a:latin typeface="Arial" panose="020B0604020202020204" pitchFamily="34" charset="0"/>
                <a:cs typeface="Arial" panose="020B0604020202020204" pitchFamily="34" charset="0"/>
              </a:defRPr>
            </a:lvl5pPr>
          </a:lstStyle>
          <a:p>
            <a:pPr lvl="0"/>
            <a:r>
              <a:rPr lang="en-US" dirty="0" smtClean="0"/>
              <a:t>Header</a:t>
            </a:r>
            <a:endParaRPr lang="en-US" dirty="0"/>
          </a:p>
        </p:txBody>
      </p:sp>
    </p:spTree>
    <p:extLst>
      <p:ext uri="{BB962C8B-B14F-4D97-AF65-F5344CB8AC3E}">
        <p14:creationId xmlns:p14="http://schemas.microsoft.com/office/powerpoint/2010/main" val="6547921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e Chart">
    <p:spTree>
      <p:nvGrpSpPr>
        <p:cNvPr id="1" name=""/>
        <p:cNvGrpSpPr/>
        <p:nvPr/>
      </p:nvGrpSpPr>
      <p:grpSpPr>
        <a:xfrm>
          <a:off x="0" y="0"/>
          <a:ext cx="0" cy="0"/>
          <a:chOff x="0" y="0"/>
          <a:chExt cx="0" cy="0"/>
        </a:xfrm>
      </p:grpSpPr>
      <p:graphicFrame>
        <p:nvGraphicFramePr>
          <p:cNvPr id="5" name="Chart 4"/>
          <p:cNvGraphicFramePr/>
          <p:nvPr userDrawn="1">
            <p:extLst>
              <p:ext uri="{D42A27DB-BD31-4B8C-83A1-F6EECF244321}">
                <p14:modId xmlns:p14="http://schemas.microsoft.com/office/powerpoint/2010/main" val="3595726377"/>
              </p:ext>
            </p:extLst>
          </p:nvPr>
        </p:nvGraphicFramePr>
        <p:xfrm>
          <a:off x="3429000" y="1981200"/>
          <a:ext cx="7924800" cy="528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7"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val="30662671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381000" y="1905000"/>
            <a:ext cx="13868400" cy="5181600"/>
          </a:xfrm>
          <a:prstGeom prst="rect">
            <a:avLst/>
          </a:prstGeom>
        </p:spPr>
        <p:txBody>
          <a:bodyPr/>
          <a:lstStyle>
            <a:lvl1pPr marL="571500" indent="-571500">
              <a:buFont typeface="Wingdings" panose="05000000000000000000" pitchFamily="2" charset="2"/>
              <a:buChar char="§"/>
              <a:defRPr sz="3600">
                <a:latin typeface="Arial" panose="020B0604020202020204" pitchFamily="34" charset="0"/>
                <a:cs typeface="Arial" panose="020B0604020202020204" pitchFamily="34" charset="0"/>
              </a:defRPr>
            </a:lvl1pPr>
            <a:lvl2pPr marL="1188720" indent="-457200">
              <a:buFont typeface="Wingdings" panose="05000000000000000000" pitchFamily="2" charset="2"/>
              <a:buChar char="§"/>
              <a:defRPr sz="3200">
                <a:latin typeface="Arial" panose="020B0604020202020204" pitchFamily="34" charset="0"/>
                <a:cs typeface="Arial" panose="020B0604020202020204" pitchFamily="34" charset="0"/>
              </a:defRPr>
            </a:lvl2pPr>
            <a:lvl3pPr marL="1805940" indent="-342900">
              <a:buFont typeface="Wingdings" panose="05000000000000000000" pitchFamily="2" charset="2"/>
              <a:buChar char="§"/>
              <a:defRPr sz="2400">
                <a:latin typeface="Arial" panose="020B0604020202020204" pitchFamily="34" charset="0"/>
                <a:cs typeface="Arial" panose="020B0604020202020204" pitchFamily="34" charset="0"/>
              </a:defRPr>
            </a:lvl3pPr>
            <a:lvl4pPr marL="2480310" indent="-285750">
              <a:buFont typeface="Wingdings" panose="05000000000000000000" pitchFamily="2" charset="2"/>
              <a:buChar char="§"/>
              <a:defRPr sz="1800">
                <a:latin typeface="Arial" panose="020B0604020202020204" pitchFamily="34" charset="0"/>
                <a:cs typeface="Arial" panose="020B0604020202020204" pitchFamily="34" charset="0"/>
              </a:defRPr>
            </a:lvl4pPr>
            <a:lvl5pPr marL="3211830" indent="-285750">
              <a:buFont typeface="Wingdings" panose="05000000000000000000" pitchFamily="2" charset="2"/>
              <a:buChar char="§"/>
              <a:defRPr sz="18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6" name="Text Placeholder 2"/>
          <p:cNvSpPr>
            <a:spLocks noGrp="1"/>
          </p:cNvSpPr>
          <p:nvPr>
            <p:ph type="body" sz="quarter" idx="14"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val="568736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31520" y="1920240"/>
            <a:ext cx="6461760" cy="5431156"/>
          </a:xfrm>
          <a:prstGeom prst="rect">
            <a:avLst/>
          </a:prstGeom>
        </p:spPr>
        <p:txBody>
          <a:bodyPr/>
          <a:lstStyle>
            <a:lvl1pPr marL="457200" indent="-457200">
              <a:buFont typeface="Wingdings" panose="05000000000000000000" pitchFamily="2" charset="2"/>
              <a:buChar char="§"/>
              <a:defRPr sz="3200">
                <a:latin typeface="Arial" panose="020B0604020202020204" pitchFamily="34" charset="0"/>
                <a:cs typeface="Arial" panose="020B0604020202020204" pitchFamily="34" charset="0"/>
              </a:defRPr>
            </a:lvl1pPr>
            <a:lvl2pPr marL="1188720" indent="-457200">
              <a:buFont typeface="Wingdings" panose="05000000000000000000" pitchFamily="2" charset="2"/>
              <a:buChar char="§"/>
              <a:defRPr sz="2800">
                <a:latin typeface="Arial" panose="020B0604020202020204" pitchFamily="34" charset="0"/>
                <a:cs typeface="Arial" panose="020B0604020202020204" pitchFamily="34" charset="0"/>
              </a:defRPr>
            </a:lvl2pPr>
            <a:lvl3pPr marL="1805940" indent="-342900">
              <a:buFont typeface="Wingdings" panose="05000000000000000000" pitchFamily="2" charset="2"/>
              <a:buChar char="§"/>
              <a:defRPr sz="2400">
                <a:latin typeface="Arial" panose="020B0604020202020204" pitchFamily="34" charset="0"/>
                <a:cs typeface="Arial" panose="020B0604020202020204" pitchFamily="34" charset="0"/>
              </a:defRPr>
            </a:lvl3pPr>
            <a:lvl4pPr marL="2537460" indent="-342900">
              <a:buFont typeface="Wingdings" panose="05000000000000000000" pitchFamily="2" charset="2"/>
              <a:buChar char="§"/>
              <a:defRPr sz="2200">
                <a:latin typeface="Arial" panose="020B0604020202020204" pitchFamily="34" charset="0"/>
                <a:cs typeface="Arial" panose="020B0604020202020204" pitchFamily="34" charset="0"/>
              </a:defRPr>
            </a:lvl4pPr>
            <a:lvl5pPr marL="3211830" indent="-285750">
              <a:buFont typeface="Wingdings" panose="05000000000000000000" pitchFamily="2" charset="2"/>
              <a:buChar char="§"/>
              <a:defRPr sz="1800">
                <a:latin typeface="Arial" panose="020B0604020202020204" pitchFamily="34" charset="0"/>
                <a:cs typeface="Arial" panose="020B0604020202020204" pitchFamily="34" charset="0"/>
              </a:defRPr>
            </a:lvl5pPr>
            <a:lvl6pPr>
              <a:defRPr sz="2900"/>
            </a:lvl6pPr>
            <a:lvl7pPr>
              <a:defRPr sz="2900"/>
            </a:lvl7pPr>
            <a:lvl8pPr>
              <a:defRPr sz="2900"/>
            </a:lvl8pPr>
            <a:lvl9pPr>
              <a:defRPr sz="29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7437120" y="1920240"/>
            <a:ext cx="6461760" cy="5431156"/>
          </a:xfrm>
          <a:prstGeom prst="rect">
            <a:avLst/>
          </a:prstGeom>
        </p:spPr>
        <p:txBody>
          <a:bodyPr/>
          <a:lstStyle>
            <a:lvl1pPr marL="457200" indent="-457200">
              <a:buFont typeface="Wingdings" panose="05000000000000000000" pitchFamily="2" charset="2"/>
              <a:buChar char="§"/>
              <a:defRPr lang="en-US" sz="3200" smtClean="0">
                <a:latin typeface="Arial" panose="020B0604020202020204" pitchFamily="34" charset="0"/>
                <a:cs typeface="Arial" panose="020B0604020202020204" pitchFamily="34" charset="0"/>
              </a:defRPr>
            </a:lvl1pPr>
            <a:lvl2pPr marL="1188720" indent="-457200">
              <a:buFont typeface="Wingdings" panose="05000000000000000000" pitchFamily="2" charset="2"/>
              <a:buChar char="§"/>
              <a:defRPr lang="en-US" sz="2800" smtClean="0">
                <a:latin typeface="Arial" panose="020B0604020202020204" pitchFamily="34" charset="0"/>
                <a:cs typeface="Arial" panose="020B0604020202020204" pitchFamily="34" charset="0"/>
              </a:defRPr>
            </a:lvl2pPr>
            <a:lvl3pPr marL="1805940" indent="-342900">
              <a:buFont typeface="Wingdings" panose="05000000000000000000" pitchFamily="2" charset="2"/>
              <a:buChar char="§"/>
              <a:defRPr lang="en-US" sz="2400" smtClean="0">
                <a:latin typeface="Arial" panose="020B0604020202020204" pitchFamily="34" charset="0"/>
                <a:cs typeface="Arial" panose="020B0604020202020204" pitchFamily="34" charset="0"/>
              </a:defRPr>
            </a:lvl3pPr>
            <a:lvl4pPr marL="2537460" indent="-342900">
              <a:buFont typeface="Wingdings" panose="05000000000000000000" pitchFamily="2" charset="2"/>
              <a:buChar char="§"/>
              <a:defRPr lang="en-US" sz="2200" smtClean="0">
                <a:latin typeface="Arial" panose="020B0604020202020204" pitchFamily="34" charset="0"/>
                <a:cs typeface="Arial" panose="020B0604020202020204" pitchFamily="34" charset="0"/>
              </a:defRPr>
            </a:lvl4pPr>
            <a:lvl5pPr marL="3211830" indent="-285750">
              <a:buFont typeface="Wingdings" panose="05000000000000000000" pitchFamily="2" charset="2"/>
              <a:buChar char="§"/>
              <a:defRPr lang="en-US" sz="18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7"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opics">
    <p:spTree>
      <p:nvGrpSpPr>
        <p:cNvPr id="1" name=""/>
        <p:cNvGrpSpPr/>
        <p:nvPr/>
      </p:nvGrpSpPr>
      <p:grpSpPr>
        <a:xfrm>
          <a:off x="0" y="0"/>
          <a:ext cx="0" cy="0"/>
          <a:chOff x="0" y="0"/>
          <a:chExt cx="0" cy="0"/>
        </a:xfrm>
      </p:grpSpPr>
      <p:graphicFrame>
        <p:nvGraphicFramePr>
          <p:cNvPr id="2" name="Diagram 1"/>
          <p:cNvGraphicFramePr/>
          <p:nvPr userDrawn="1">
            <p:extLst>
              <p:ext uri="{D42A27DB-BD31-4B8C-83A1-F6EECF244321}">
                <p14:modId xmlns:p14="http://schemas.microsoft.com/office/powerpoint/2010/main" val="721411304"/>
              </p:ext>
            </p:extLst>
          </p:nvPr>
        </p:nvGraphicFramePr>
        <p:xfrm>
          <a:off x="2438400" y="2336800"/>
          <a:ext cx="75438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6"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val="257359140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at Question">
    <p:spTree>
      <p:nvGrpSpPr>
        <p:cNvPr id="1" name=""/>
        <p:cNvGrpSpPr/>
        <p:nvPr/>
      </p:nvGrpSpPr>
      <p:grpSpPr>
        <a:xfrm>
          <a:off x="0" y="0"/>
          <a:ext cx="0" cy="0"/>
          <a:chOff x="0" y="0"/>
          <a:chExt cx="0" cy="0"/>
        </a:xfrm>
      </p:grpSpPr>
      <p:sp>
        <p:nvSpPr>
          <p:cNvPr id="2" name="TextBox 1"/>
          <p:cNvSpPr txBox="1"/>
          <p:nvPr userDrawn="1"/>
        </p:nvSpPr>
        <p:spPr>
          <a:xfrm>
            <a:off x="800100" y="2837528"/>
            <a:ext cx="13030200" cy="2554545"/>
          </a:xfrm>
          <a:prstGeom prst="rect">
            <a:avLst/>
          </a:prstGeom>
          <a:noFill/>
        </p:spPr>
        <p:txBody>
          <a:bodyPr wrap="square" rtlCol="0">
            <a:spAutoFit/>
          </a:bodyPr>
          <a:lstStyle/>
          <a:p>
            <a:pPr marL="0" marR="0" lvl="0" indent="0" algn="ctr" defTabSz="1463040" rtl="0" eaLnBrk="1" fontAlgn="auto" latinLnBrk="0" hangingPunct="1">
              <a:lnSpc>
                <a:spcPct val="100000"/>
              </a:lnSpc>
              <a:spcBef>
                <a:spcPts val="0"/>
              </a:spcBef>
              <a:spcAft>
                <a:spcPts val="0"/>
              </a:spcAft>
              <a:buClrTx/>
              <a:buSzTx/>
              <a:buFontTx/>
              <a:buNone/>
              <a:tabLst/>
              <a:defRPr/>
            </a:pPr>
            <a:r>
              <a:rPr lang="en-US" sz="8000" dirty="0" smtClean="0">
                <a:solidFill>
                  <a:srgbClr val="F1AC35"/>
                </a:solidFill>
                <a:latin typeface="Arial" panose="020B0604020202020204" pitchFamily="34" charset="0"/>
                <a:cs typeface="Arial" panose="020B0604020202020204" pitchFamily="34" charset="0"/>
              </a:rPr>
              <a:t>What question do </a:t>
            </a:r>
            <a:br>
              <a:rPr lang="en-US" sz="8000" dirty="0" smtClean="0">
                <a:solidFill>
                  <a:srgbClr val="F1AC35"/>
                </a:solidFill>
                <a:latin typeface="Arial" panose="020B0604020202020204" pitchFamily="34" charset="0"/>
                <a:cs typeface="Arial" panose="020B0604020202020204" pitchFamily="34" charset="0"/>
              </a:rPr>
            </a:br>
            <a:r>
              <a:rPr lang="en-US" sz="8000" dirty="0" smtClean="0">
                <a:solidFill>
                  <a:srgbClr val="F1AC35"/>
                </a:solidFill>
                <a:latin typeface="Arial" panose="020B0604020202020204" pitchFamily="34" charset="0"/>
                <a:cs typeface="Arial" panose="020B0604020202020204" pitchFamily="34" charset="0"/>
              </a:rPr>
              <a:t>you have?</a:t>
            </a:r>
          </a:p>
        </p:txBody>
      </p:sp>
      <p:sp>
        <p:nvSpPr>
          <p:cNvPr id="5" name="Content Placeholder 11"/>
          <p:cNvSpPr>
            <a:spLocks noGrp="1"/>
          </p:cNvSpPr>
          <p:nvPr>
            <p:ph sz="quarter" idx="12" hasCustomPrompt="1"/>
          </p:nvPr>
        </p:nvSpPr>
        <p:spPr>
          <a:xfrm>
            <a:off x="228600" y="838200"/>
            <a:ext cx="9982200" cy="381000"/>
          </a:xfrm>
          <a:prstGeom prst="rect">
            <a:avLst/>
          </a:prstGeom>
        </p:spPr>
        <p:txBody>
          <a:bodyPr/>
          <a:lstStyle>
            <a:lvl1pPr marL="0" indent="0">
              <a:buNone/>
              <a:defRPr sz="2000" baseline="0">
                <a:solidFill>
                  <a:schemeClr val="bg1"/>
                </a:solidFill>
                <a:latin typeface="Arial" panose="020B0604020202020204" pitchFamily="34" charset="0"/>
                <a:cs typeface="Arial" panose="020B0604020202020204" pitchFamily="34" charset="0"/>
              </a:defRPr>
            </a:lvl1pPr>
            <a:lvl2pPr>
              <a:defRPr sz="2000">
                <a:solidFill>
                  <a:schemeClr val="bg1"/>
                </a:solidFill>
                <a:latin typeface="Arial" panose="020B0604020202020204" pitchFamily="34" charset="0"/>
                <a:cs typeface="Arial" panose="020B0604020202020204" pitchFamily="34" charset="0"/>
              </a:defRPr>
            </a:lvl2pPr>
            <a:lvl3pPr>
              <a:defRPr sz="2000">
                <a:solidFill>
                  <a:schemeClr val="bg1"/>
                </a:solidFill>
                <a:latin typeface="Arial" panose="020B0604020202020204" pitchFamily="34" charset="0"/>
                <a:cs typeface="Arial" panose="020B0604020202020204" pitchFamily="34" charset="0"/>
              </a:defRPr>
            </a:lvl3pPr>
            <a:lvl4pPr>
              <a:defRPr sz="2000">
                <a:solidFill>
                  <a:schemeClr val="bg1"/>
                </a:solidFill>
                <a:latin typeface="Arial" panose="020B0604020202020204" pitchFamily="34" charset="0"/>
                <a:cs typeface="Arial" panose="020B0604020202020204" pitchFamily="34" charset="0"/>
              </a:defRPr>
            </a:lvl4pPr>
            <a:lvl5pPr>
              <a:defRPr sz="2000">
                <a:solidFill>
                  <a:schemeClr val="bg1"/>
                </a:solidFill>
                <a:latin typeface="Arial" panose="020B0604020202020204" pitchFamily="34" charset="0"/>
                <a:cs typeface="Arial" panose="020B0604020202020204" pitchFamily="34" charset="0"/>
              </a:defRPr>
            </a:lvl5pPr>
          </a:lstStyle>
          <a:p>
            <a:pPr lvl="0"/>
            <a:r>
              <a:rPr lang="en-US" dirty="0" smtClean="0"/>
              <a:t>PAGE SUB HEAD LINE COMES HERE IF REQUIRED</a:t>
            </a:r>
            <a:endParaRPr lang="en-US" dirty="0"/>
          </a:p>
        </p:txBody>
      </p:sp>
      <p:sp>
        <p:nvSpPr>
          <p:cNvPr id="6" name="Text Placeholder 2"/>
          <p:cNvSpPr>
            <a:spLocks noGrp="1"/>
          </p:cNvSpPr>
          <p:nvPr>
            <p:ph type="body" sz="quarter" idx="13" hasCustomPrompt="1"/>
          </p:nvPr>
        </p:nvSpPr>
        <p:spPr>
          <a:xfrm>
            <a:off x="152400" y="76200"/>
            <a:ext cx="10058400" cy="762000"/>
          </a:xfrm>
          <a:prstGeom prst="rect">
            <a:avLst/>
          </a:prstGeom>
        </p:spPr>
        <p:txBody>
          <a:bodyPr/>
          <a:lstStyle>
            <a:lvl1pPr marL="0" indent="0">
              <a:buNone/>
              <a:defRPr sz="5000" baseline="0">
                <a:solidFill>
                  <a:schemeClr val="bg1"/>
                </a:solidFill>
                <a:latin typeface="Arial" panose="020B0604020202020204" pitchFamily="34" charset="0"/>
                <a:cs typeface="Arial" panose="020B0604020202020204" pitchFamily="34" charset="0"/>
              </a:defRPr>
            </a:lvl1pPr>
            <a:lvl2pPr>
              <a:defRPr sz="5000">
                <a:solidFill>
                  <a:schemeClr val="bg1"/>
                </a:solidFill>
                <a:latin typeface="Arial" panose="020B0604020202020204" pitchFamily="34" charset="0"/>
                <a:cs typeface="Arial" panose="020B0604020202020204" pitchFamily="34" charset="0"/>
              </a:defRPr>
            </a:lvl2pPr>
            <a:lvl3pPr>
              <a:defRPr sz="5000">
                <a:solidFill>
                  <a:schemeClr val="bg1"/>
                </a:solidFill>
                <a:latin typeface="Arial" panose="020B0604020202020204" pitchFamily="34" charset="0"/>
                <a:cs typeface="Arial" panose="020B0604020202020204" pitchFamily="34" charset="0"/>
              </a:defRPr>
            </a:lvl3pPr>
            <a:lvl4pPr>
              <a:defRPr sz="5000">
                <a:solidFill>
                  <a:schemeClr val="bg1"/>
                </a:solidFill>
                <a:latin typeface="Arial" panose="020B0604020202020204" pitchFamily="34" charset="0"/>
                <a:cs typeface="Arial" panose="020B0604020202020204" pitchFamily="34" charset="0"/>
              </a:defRPr>
            </a:lvl4pPr>
            <a:lvl5pPr>
              <a:defRPr sz="5000">
                <a:solidFill>
                  <a:schemeClr val="bg1"/>
                </a:solidFill>
                <a:latin typeface="Arial" panose="020B0604020202020204" pitchFamily="34" charset="0"/>
                <a:cs typeface="Arial" panose="020B0604020202020204" pitchFamily="34" charset="0"/>
              </a:defRPr>
            </a:lvl5pPr>
          </a:lstStyle>
          <a:p>
            <a:pPr lvl="0"/>
            <a:r>
              <a:rPr lang="en-US" dirty="0" smtClean="0"/>
              <a:t>Page headline comes here</a:t>
            </a:r>
            <a:endParaRPr lang="en-US" dirty="0"/>
          </a:p>
        </p:txBody>
      </p:sp>
    </p:spTree>
    <p:extLst>
      <p:ext uri="{BB962C8B-B14F-4D97-AF65-F5344CB8AC3E}">
        <p14:creationId xmlns:p14="http://schemas.microsoft.com/office/powerpoint/2010/main" val="234518786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 y="0"/>
            <a:ext cx="14676120" cy="8255318"/>
          </a:xfrm>
          <a:prstGeom prst="rect">
            <a:avLst/>
          </a:prstGeom>
        </p:spPr>
      </p:pic>
      <p:sp>
        <p:nvSpPr>
          <p:cNvPr id="11" name="TextBox 10"/>
          <p:cNvSpPr txBox="1"/>
          <p:nvPr userDrawn="1"/>
        </p:nvSpPr>
        <p:spPr>
          <a:xfrm>
            <a:off x="5829300" y="3683913"/>
            <a:ext cx="2971800" cy="861774"/>
          </a:xfrm>
          <a:prstGeom prst="rect">
            <a:avLst/>
          </a:prstGeom>
          <a:noFill/>
        </p:spPr>
        <p:txBody>
          <a:bodyPr wrap="square" rtlCol="0">
            <a:spAutoFit/>
          </a:bodyPr>
          <a:lstStyle/>
          <a:p>
            <a:r>
              <a:rPr lang="en-US" sz="5000" dirty="0" smtClean="0">
                <a:solidFill>
                  <a:schemeClr val="bg1"/>
                </a:solidFill>
              </a:rPr>
              <a:t>Thank</a:t>
            </a:r>
            <a:r>
              <a:rPr lang="en-US" sz="5000" baseline="0" dirty="0" smtClean="0">
                <a:solidFill>
                  <a:schemeClr val="bg1"/>
                </a:solidFill>
              </a:rPr>
              <a:t> you</a:t>
            </a:r>
            <a:endParaRPr lang="en-US" sz="5000" dirty="0">
              <a:solidFill>
                <a:schemeClr val="bg1"/>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11">
            <a:extLst>
              <a:ext uri="{28A0092B-C50C-407E-A947-70E740481C1C}">
                <a14:useLocalDpi xmlns:a14="http://schemas.microsoft.com/office/drawing/2010/main" val="0"/>
              </a:ext>
            </a:extLst>
          </a:blip>
          <a:srcRect l="87630" t="86628"/>
          <a:stretch/>
        </p:blipFill>
        <p:spPr>
          <a:xfrm>
            <a:off x="12801600" y="7129131"/>
            <a:ext cx="1807155" cy="1100469"/>
          </a:xfrm>
          <a:prstGeom prst="rect">
            <a:avLst/>
          </a:prstGeom>
        </p:spPr>
      </p:pic>
      <p:pic>
        <p:nvPicPr>
          <p:cNvPr id="4" name="Picture 3"/>
          <p:cNvPicPr>
            <a:picLocks noChangeAspect="1"/>
          </p:cNvPicPr>
          <p:nvPr userDrawn="1"/>
        </p:nvPicPr>
        <p:blipFill rotWithShape="1">
          <a:blip r:embed="rId11">
            <a:extLst>
              <a:ext uri="{28A0092B-C50C-407E-A947-70E740481C1C}">
                <a14:useLocalDpi xmlns:a14="http://schemas.microsoft.com/office/drawing/2010/main" val="0"/>
              </a:ext>
            </a:extLst>
          </a:blip>
          <a:srcRect l="72433" t="86628" r="11406"/>
          <a:stretch/>
        </p:blipFill>
        <p:spPr>
          <a:xfrm>
            <a:off x="5081" y="7129130"/>
            <a:ext cx="2360875" cy="1100469"/>
          </a:xfrm>
          <a:prstGeom prst="rect">
            <a:avLst/>
          </a:prstGeom>
        </p:spPr>
      </p:pic>
      <p:pic>
        <p:nvPicPr>
          <p:cNvPr id="7" name="Picture 6"/>
          <p:cNvPicPr>
            <a:picLocks noChangeAspect="1"/>
          </p:cNvPicPr>
          <p:nvPr userDrawn="1"/>
        </p:nvPicPr>
        <p:blipFill rotWithShape="1">
          <a:blip r:embed="rId12" cstate="print">
            <a:extLst>
              <a:ext uri="{28A0092B-C50C-407E-A947-70E740481C1C}">
                <a14:useLocalDpi xmlns:a14="http://schemas.microsoft.com/office/drawing/2010/main" val="0"/>
              </a:ext>
            </a:extLst>
          </a:blip>
          <a:srcRect l="-181" t="28962" r="32877" b="57946"/>
          <a:stretch/>
        </p:blipFill>
        <p:spPr>
          <a:xfrm>
            <a:off x="-60960" y="0"/>
            <a:ext cx="14691360" cy="137725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52" r:id="rId6"/>
    <p:sldLayoutId id="2147483664" r:id="rId7"/>
    <p:sldLayoutId id="2147483663" r:id="rId8"/>
    <p:sldLayoutId id="2147483659" r:id="rId9"/>
  </p:sldLayoutIdLst>
  <p:timing>
    <p:tnLst>
      <p:par>
        <p:cTn id="1" dur="indefinite" restart="never" nodeType="tmRoot"/>
      </p:par>
    </p:tnLst>
  </p:timing>
  <p:txStyles>
    <p:titleStyle>
      <a:lvl1pPr algn="ctr" defTabSz="1463040" rtl="0" eaLnBrk="1" latinLnBrk="0" hangingPunct="1">
        <a:spcBef>
          <a:spcPct val="0"/>
        </a:spcBef>
        <a:buNone/>
        <a:defRPr sz="7000" kern="1200">
          <a:solidFill>
            <a:schemeClr val="tx1"/>
          </a:solidFill>
          <a:latin typeface="+mj-lt"/>
          <a:ea typeface="+mj-ea"/>
          <a:cs typeface="+mj-cs"/>
        </a:defRPr>
      </a:lvl1pPr>
    </p:titleStyle>
    <p:bodyStyle>
      <a:lvl1pPr marL="548640" indent="-548640" algn="l" defTabSz="1463040" rtl="0" eaLnBrk="1" latinLnBrk="0" hangingPunct="1">
        <a:spcBef>
          <a:spcPct val="20000"/>
        </a:spcBef>
        <a:buFont typeface="Arial" pitchFamily="34" charset="0"/>
        <a:buChar char="•"/>
        <a:defRPr sz="5100" kern="1200">
          <a:solidFill>
            <a:schemeClr val="tx1"/>
          </a:solidFill>
          <a:latin typeface="+mn-lt"/>
          <a:ea typeface="+mn-ea"/>
          <a:cs typeface="+mn-cs"/>
        </a:defRPr>
      </a:lvl1pPr>
      <a:lvl2pPr marL="1188720" indent="-457200" algn="l" defTabSz="1463040" rtl="0" eaLnBrk="1" latinLnBrk="0" hangingPunct="1">
        <a:spcBef>
          <a:spcPct val="20000"/>
        </a:spcBef>
        <a:buFont typeface="Arial" pitchFamily="34" charset="0"/>
        <a:buChar char="–"/>
        <a:defRPr sz="4500" kern="1200">
          <a:solidFill>
            <a:schemeClr val="tx1"/>
          </a:solidFill>
          <a:latin typeface="+mn-lt"/>
          <a:ea typeface="+mn-ea"/>
          <a:cs typeface="+mn-cs"/>
        </a:defRPr>
      </a:lvl2pPr>
      <a:lvl3pPr marL="1828800" indent="-365760" algn="l" defTabSz="1463040" rtl="0" eaLnBrk="1" latinLnBrk="0" hangingPunct="1">
        <a:spcBef>
          <a:spcPct val="20000"/>
        </a:spcBef>
        <a:buFont typeface="Arial" pitchFamily="34" charset="0"/>
        <a:buChar char="•"/>
        <a:defRPr sz="3800" kern="1200">
          <a:solidFill>
            <a:schemeClr val="tx1"/>
          </a:solidFill>
          <a:latin typeface="+mn-lt"/>
          <a:ea typeface="+mn-ea"/>
          <a:cs typeface="+mn-cs"/>
        </a:defRPr>
      </a:lvl3pPr>
      <a:lvl4pPr marL="25603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4pPr>
      <a:lvl5pPr marL="329184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5pPr>
      <a:lvl6pPr marL="402336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itchFamily="34" charset="0"/>
        <a:buChar char="•"/>
        <a:defRPr sz="3200" kern="1200">
          <a:solidFill>
            <a:schemeClr val="tx1"/>
          </a:solidFill>
          <a:latin typeface="+mn-lt"/>
          <a:ea typeface="+mn-ea"/>
          <a:cs typeface="+mn-cs"/>
        </a:defRPr>
      </a:lvl9pPr>
    </p:bodyStyle>
    <p:other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85800" y="5943600"/>
            <a:ext cx="7924800" cy="609600"/>
          </a:xfrm>
        </p:spPr>
        <p:txBody>
          <a:bodyPr/>
          <a:lstStyle/>
          <a:p>
            <a:r>
              <a:rPr lang="en-US" dirty="0" smtClean="0"/>
              <a:t>At HCL</a:t>
            </a:r>
            <a:endParaRPr lang="en-US" dirty="0"/>
          </a:p>
        </p:txBody>
      </p:sp>
      <p:sp>
        <p:nvSpPr>
          <p:cNvPr id="3" name="Text Placeholder 2"/>
          <p:cNvSpPr>
            <a:spLocks noGrp="1"/>
          </p:cNvSpPr>
          <p:nvPr>
            <p:ph type="body" sz="quarter" idx="12"/>
          </p:nvPr>
        </p:nvSpPr>
        <p:spPr/>
        <p:txBody>
          <a:bodyPr/>
          <a:lstStyle/>
          <a:p>
            <a:r>
              <a:rPr lang="en-US" dirty="0" smtClean="0"/>
              <a:t>Talent Development </a:t>
            </a:r>
          </a:p>
        </p:txBody>
      </p:sp>
    </p:spTree>
    <p:extLst>
      <p:ext uri="{BB962C8B-B14F-4D97-AF65-F5344CB8AC3E}">
        <p14:creationId xmlns:p14="http://schemas.microsoft.com/office/powerpoint/2010/main" val="1410820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2362200"/>
            <a:ext cx="12908280" cy="4876800"/>
          </a:xfrm>
        </p:spPr>
        <p:txBody>
          <a:bodyPr/>
          <a:lstStyle/>
          <a:p>
            <a:r>
              <a:rPr lang="en-US" altLang="en-US" dirty="0"/>
              <a:t>Technical </a:t>
            </a:r>
            <a:r>
              <a:rPr lang="en-US" altLang="en-US" dirty="0" smtClean="0"/>
              <a:t>feasibility – determines what all test cases can be automated.</a:t>
            </a:r>
          </a:p>
          <a:p>
            <a:r>
              <a:rPr lang="en-US" altLang="en-US" dirty="0" smtClean="0"/>
              <a:t>It depends on the technical capability of the tool which is selected.</a:t>
            </a:r>
          </a:p>
          <a:p>
            <a:r>
              <a:rPr lang="en-US" altLang="en-US" dirty="0" smtClean="0"/>
              <a:t>Process</a:t>
            </a:r>
          </a:p>
          <a:p>
            <a:pPr lvl="1"/>
            <a:r>
              <a:rPr lang="en-US" altLang="en-US" dirty="0" smtClean="0"/>
              <a:t>Review all manual test cases.</a:t>
            </a:r>
          </a:p>
          <a:p>
            <a:pPr lvl="1"/>
            <a:r>
              <a:rPr lang="en-US" altLang="en-US" dirty="0" smtClean="0"/>
              <a:t>Figure out which one can be automated depending on the tool capability.</a:t>
            </a:r>
            <a:endParaRPr lang="en-US" altLang="en-US" dirty="0"/>
          </a:p>
          <a:p>
            <a:r>
              <a:rPr lang="en-US" altLang="en-US" dirty="0" smtClean="0"/>
              <a:t>At the end of this feasibility stage, user should achieve what all percent of the test cases can be automated and what percent will be manually executed.</a:t>
            </a:r>
            <a:endParaRPr lang="en-US" altLang="en-US" dirty="0"/>
          </a:p>
          <a:p>
            <a:endParaRPr lang="en-US" dirty="0">
              <a:solidFill>
                <a:schemeClr val="tx2"/>
              </a:solidFill>
            </a:endParaRPr>
          </a:p>
          <a:p>
            <a:endParaRPr lang="en-US" dirty="0"/>
          </a:p>
          <a:p>
            <a:pPr marL="0" indent="0">
              <a:buNone/>
            </a:pPr>
            <a:endParaRPr lang="en-US" dirty="0">
              <a:solidFill>
                <a:schemeClr val="tx2"/>
              </a:solidFill>
            </a:endParaRPr>
          </a:p>
          <a:p>
            <a:pPr marL="0" indent="0">
              <a:buNone/>
            </a:pPr>
            <a:endParaRPr lang="en-US" dirty="0">
              <a:solidFill>
                <a:schemeClr val="tx2"/>
              </a:solidFill>
            </a:endParaRPr>
          </a:p>
          <a:p>
            <a:endParaRPr lang="en-US" dirty="0"/>
          </a:p>
        </p:txBody>
      </p:sp>
      <p:sp>
        <p:nvSpPr>
          <p:cNvPr id="5" name="Text Placeholder 4"/>
          <p:cNvSpPr>
            <a:spLocks noGrp="1"/>
          </p:cNvSpPr>
          <p:nvPr>
            <p:ph type="body" sz="quarter" idx="13"/>
          </p:nvPr>
        </p:nvSpPr>
        <p:spPr/>
        <p:txBody>
          <a:bodyPr/>
          <a:lstStyle/>
          <a:p>
            <a:r>
              <a:rPr lang="en-US" dirty="0"/>
              <a:t>Test Automation – Process</a:t>
            </a:r>
            <a:endParaRPr lang="en-US" dirty="0"/>
          </a:p>
        </p:txBody>
      </p:sp>
      <p:sp>
        <p:nvSpPr>
          <p:cNvPr id="6" name="Right Arrow 5"/>
          <p:cNvSpPr/>
          <p:nvPr/>
        </p:nvSpPr>
        <p:spPr>
          <a:xfrm>
            <a:off x="5943600" y="1371600"/>
            <a:ext cx="8686800" cy="1219200"/>
          </a:xfrm>
          <a:prstGeom prst="rightArrow">
            <a:avLst/>
          </a:prstGeom>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dirty="0"/>
              <a:t>Define Scope of Automation</a:t>
            </a:r>
            <a:endParaRPr lang="en-US" dirty="0"/>
          </a:p>
        </p:txBody>
      </p:sp>
    </p:spTree>
    <p:extLst>
      <p:ext uri="{BB962C8B-B14F-4D97-AF65-F5344CB8AC3E}">
        <p14:creationId xmlns:p14="http://schemas.microsoft.com/office/powerpoint/2010/main" val="223469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2590800"/>
            <a:ext cx="12908280" cy="4267200"/>
          </a:xfrm>
        </p:spPr>
        <p:txBody>
          <a:bodyPr/>
          <a:lstStyle/>
          <a:p>
            <a:r>
              <a:rPr lang="en-US" altLang="en-US" dirty="0" smtClean="0"/>
              <a:t>During this phase, user creates the Automation Strategy and plan.</a:t>
            </a:r>
          </a:p>
          <a:p>
            <a:pPr lvl="1"/>
            <a:r>
              <a:rPr lang="en-US" altLang="en-US" dirty="0" smtClean="0"/>
              <a:t>Automation tools selected, its technical capability.</a:t>
            </a:r>
          </a:p>
          <a:p>
            <a:pPr lvl="1"/>
            <a:r>
              <a:rPr lang="en-US" altLang="en-US" dirty="0" smtClean="0"/>
              <a:t>Framework Design and its features</a:t>
            </a:r>
          </a:p>
          <a:p>
            <a:pPr lvl="1"/>
            <a:r>
              <a:rPr lang="en-US" altLang="en-US" dirty="0" smtClean="0"/>
              <a:t>In-Scope and Out-Scope items of automation</a:t>
            </a:r>
          </a:p>
          <a:p>
            <a:pPr lvl="1"/>
            <a:r>
              <a:rPr lang="en-US" altLang="en-US" dirty="0" smtClean="0"/>
              <a:t>Automation Testbed preparation</a:t>
            </a:r>
          </a:p>
          <a:p>
            <a:pPr lvl="1"/>
            <a:r>
              <a:rPr lang="en-US" altLang="en-US" dirty="0" smtClean="0"/>
              <a:t>Schedule and Timeline</a:t>
            </a:r>
          </a:p>
          <a:p>
            <a:pPr lvl="1"/>
            <a:r>
              <a:rPr lang="en-US" altLang="en-US" dirty="0" smtClean="0"/>
              <a:t>Execution Plan/ Strategy</a:t>
            </a:r>
          </a:p>
          <a:p>
            <a:pPr lvl="1"/>
            <a:r>
              <a:rPr lang="en-US" altLang="en-US" dirty="0" smtClean="0"/>
              <a:t>Deliverables</a:t>
            </a:r>
          </a:p>
          <a:p>
            <a:pPr lvl="1"/>
            <a:endParaRPr lang="en-US" altLang="en-US" dirty="0"/>
          </a:p>
          <a:p>
            <a:endParaRPr lang="en-US" dirty="0">
              <a:solidFill>
                <a:schemeClr val="tx2"/>
              </a:solidFill>
            </a:endParaRPr>
          </a:p>
          <a:p>
            <a:endParaRPr lang="en-US" dirty="0"/>
          </a:p>
          <a:p>
            <a:pPr marL="0" indent="0">
              <a:buNone/>
            </a:pPr>
            <a:endParaRPr lang="en-US" dirty="0">
              <a:solidFill>
                <a:schemeClr val="tx2"/>
              </a:solidFill>
            </a:endParaRPr>
          </a:p>
          <a:p>
            <a:pPr marL="0" indent="0">
              <a:buNone/>
            </a:pPr>
            <a:endParaRPr lang="en-US" dirty="0">
              <a:solidFill>
                <a:schemeClr val="tx2"/>
              </a:solidFill>
            </a:endParaRPr>
          </a:p>
          <a:p>
            <a:endParaRPr lang="en-US" dirty="0"/>
          </a:p>
        </p:txBody>
      </p:sp>
      <p:sp>
        <p:nvSpPr>
          <p:cNvPr id="5" name="Text Placeholder 4"/>
          <p:cNvSpPr>
            <a:spLocks noGrp="1"/>
          </p:cNvSpPr>
          <p:nvPr>
            <p:ph type="body" sz="quarter" idx="13"/>
          </p:nvPr>
        </p:nvSpPr>
        <p:spPr>
          <a:xfrm>
            <a:off x="152400" y="76200"/>
            <a:ext cx="10134600" cy="762000"/>
          </a:xfrm>
        </p:spPr>
        <p:txBody>
          <a:bodyPr/>
          <a:lstStyle/>
          <a:p>
            <a:r>
              <a:rPr lang="en-US" dirty="0"/>
              <a:t>Test Automation – Process</a:t>
            </a:r>
            <a:endParaRPr lang="en-US" dirty="0"/>
          </a:p>
        </p:txBody>
      </p:sp>
      <p:sp>
        <p:nvSpPr>
          <p:cNvPr id="6" name="Right Arrow 5"/>
          <p:cNvSpPr/>
          <p:nvPr/>
        </p:nvSpPr>
        <p:spPr>
          <a:xfrm>
            <a:off x="7323665" y="1371600"/>
            <a:ext cx="7306735" cy="1219200"/>
          </a:xfrm>
          <a:prstGeom prst="rightArrow">
            <a:avLst/>
          </a:prstGeom>
          <a:gradFill>
            <a:gsLst>
              <a:gs pos="0">
                <a:schemeClr val="bg2">
                  <a:lumMod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dirty="0"/>
              <a:t>Plan, design and Develop</a:t>
            </a:r>
            <a:endParaRPr lang="en-US" dirty="0"/>
          </a:p>
        </p:txBody>
      </p:sp>
    </p:spTree>
    <p:extLst>
      <p:ext uri="{BB962C8B-B14F-4D97-AF65-F5344CB8AC3E}">
        <p14:creationId xmlns:p14="http://schemas.microsoft.com/office/powerpoint/2010/main" val="12774630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2667000"/>
            <a:ext cx="12908280" cy="3657600"/>
          </a:xfrm>
        </p:spPr>
        <p:txBody>
          <a:bodyPr/>
          <a:lstStyle/>
          <a:p>
            <a:r>
              <a:rPr lang="en-US" altLang="en-US" dirty="0"/>
              <a:t>Automation Scripts are executed during this phase. The scripts need input test data before there are set to run</a:t>
            </a:r>
            <a:r>
              <a:rPr lang="en-US" altLang="en-US" dirty="0" smtClean="0"/>
              <a:t>.</a:t>
            </a:r>
          </a:p>
          <a:p>
            <a:r>
              <a:rPr lang="en-US" altLang="en-US" dirty="0" smtClean="0"/>
              <a:t>Detail reports are generated during test execution depending on implementation.</a:t>
            </a:r>
          </a:p>
          <a:p>
            <a:r>
              <a:rPr lang="en-US" altLang="en-US" dirty="0" smtClean="0"/>
              <a:t>Execution can be performed using automation tools directly or through the Test Management Tool which will trigger the test suite.</a:t>
            </a:r>
          </a:p>
          <a:p>
            <a:pPr marL="0" indent="0">
              <a:buNone/>
            </a:pPr>
            <a:endParaRPr lang="en-US" altLang="en-US" dirty="0" smtClean="0"/>
          </a:p>
          <a:p>
            <a:endParaRPr lang="en-US" altLang="en-US" dirty="0"/>
          </a:p>
          <a:p>
            <a:endParaRPr lang="en-US" dirty="0">
              <a:solidFill>
                <a:schemeClr val="tx2"/>
              </a:solidFill>
            </a:endParaRPr>
          </a:p>
          <a:p>
            <a:endParaRPr lang="en-US" dirty="0"/>
          </a:p>
          <a:p>
            <a:pPr marL="0" indent="0">
              <a:buNone/>
            </a:pPr>
            <a:endParaRPr lang="en-US" dirty="0">
              <a:solidFill>
                <a:schemeClr val="tx2"/>
              </a:solidFill>
            </a:endParaRPr>
          </a:p>
          <a:p>
            <a:pPr marL="0" indent="0">
              <a:buNone/>
            </a:pPr>
            <a:endParaRPr lang="en-US" dirty="0">
              <a:solidFill>
                <a:schemeClr val="tx2"/>
              </a:solidFill>
            </a:endParaRPr>
          </a:p>
          <a:p>
            <a:endParaRPr lang="en-US" dirty="0"/>
          </a:p>
        </p:txBody>
      </p:sp>
      <p:sp>
        <p:nvSpPr>
          <p:cNvPr id="5" name="Text Placeholder 4"/>
          <p:cNvSpPr>
            <a:spLocks noGrp="1"/>
          </p:cNvSpPr>
          <p:nvPr>
            <p:ph type="body" sz="quarter" idx="13"/>
          </p:nvPr>
        </p:nvSpPr>
        <p:spPr>
          <a:xfrm>
            <a:off x="152400" y="76200"/>
            <a:ext cx="10134600" cy="762000"/>
          </a:xfrm>
        </p:spPr>
        <p:txBody>
          <a:bodyPr/>
          <a:lstStyle/>
          <a:p>
            <a:r>
              <a:rPr lang="en-US" dirty="0"/>
              <a:t>Test Automation – Process</a:t>
            </a:r>
            <a:endParaRPr lang="en-US" dirty="0"/>
          </a:p>
        </p:txBody>
      </p:sp>
      <p:sp>
        <p:nvSpPr>
          <p:cNvPr id="6" name="Right Arrow 5"/>
          <p:cNvSpPr/>
          <p:nvPr/>
        </p:nvSpPr>
        <p:spPr>
          <a:xfrm>
            <a:off x="8763000" y="1371600"/>
            <a:ext cx="5782737" cy="1219200"/>
          </a:xfrm>
          <a:prstGeom prst="rightArrow">
            <a:avLst/>
          </a:prstGeo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dirty="0"/>
              <a:t>Test Execution</a:t>
            </a:r>
            <a:endParaRPr lang="en-US" dirty="0"/>
          </a:p>
        </p:txBody>
      </p:sp>
    </p:spTree>
    <p:extLst>
      <p:ext uri="{BB962C8B-B14F-4D97-AF65-F5344CB8AC3E}">
        <p14:creationId xmlns:p14="http://schemas.microsoft.com/office/powerpoint/2010/main" val="664097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2743200"/>
            <a:ext cx="12908280" cy="3810000"/>
          </a:xfrm>
        </p:spPr>
        <p:txBody>
          <a:bodyPr/>
          <a:lstStyle/>
          <a:p>
            <a:r>
              <a:rPr lang="en-US" altLang="en-US" dirty="0"/>
              <a:t>As new functionalities are added to the System Under Test with successive cycles, Automation Scripts need to be added, reviewed and maintained for each release cycle. Maintenance becomes necessary to improve the effectiveness of Automation Scripts.</a:t>
            </a:r>
          </a:p>
          <a:p>
            <a:pPr marL="0" indent="0">
              <a:buNone/>
            </a:pPr>
            <a:endParaRPr lang="en-US" altLang="en-US" dirty="0" smtClean="0"/>
          </a:p>
          <a:p>
            <a:endParaRPr lang="en-US" altLang="en-US" dirty="0"/>
          </a:p>
          <a:p>
            <a:endParaRPr lang="en-US" dirty="0">
              <a:solidFill>
                <a:schemeClr val="tx2"/>
              </a:solidFill>
            </a:endParaRPr>
          </a:p>
          <a:p>
            <a:endParaRPr lang="en-US" dirty="0"/>
          </a:p>
          <a:p>
            <a:pPr marL="0" indent="0">
              <a:buNone/>
            </a:pPr>
            <a:endParaRPr lang="en-US" dirty="0">
              <a:solidFill>
                <a:schemeClr val="tx2"/>
              </a:solidFill>
            </a:endParaRPr>
          </a:p>
          <a:p>
            <a:pPr marL="0" indent="0">
              <a:buNone/>
            </a:pPr>
            <a:endParaRPr lang="en-US" dirty="0">
              <a:solidFill>
                <a:schemeClr val="tx2"/>
              </a:solidFill>
            </a:endParaRPr>
          </a:p>
          <a:p>
            <a:endParaRPr lang="en-US" dirty="0"/>
          </a:p>
        </p:txBody>
      </p:sp>
      <p:sp>
        <p:nvSpPr>
          <p:cNvPr id="5" name="Text Placeholder 4"/>
          <p:cNvSpPr>
            <a:spLocks noGrp="1"/>
          </p:cNvSpPr>
          <p:nvPr>
            <p:ph type="body" sz="quarter" idx="13"/>
          </p:nvPr>
        </p:nvSpPr>
        <p:spPr>
          <a:xfrm>
            <a:off x="152400" y="76200"/>
            <a:ext cx="10134600" cy="762000"/>
          </a:xfrm>
        </p:spPr>
        <p:txBody>
          <a:bodyPr/>
          <a:lstStyle/>
          <a:p>
            <a:r>
              <a:rPr lang="en-US" dirty="0" smtClean="0"/>
              <a:t>Maintenance</a:t>
            </a:r>
            <a:endParaRPr lang="en-US" dirty="0"/>
          </a:p>
        </p:txBody>
      </p:sp>
      <p:sp>
        <p:nvSpPr>
          <p:cNvPr id="4" name="Right Arrow 3"/>
          <p:cNvSpPr/>
          <p:nvPr/>
        </p:nvSpPr>
        <p:spPr>
          <a:xfrm>
            <a:off x="10219263" y="1371600"/>
            <a:ext cx="4411137" cy="1219200"/>
          </a:xfrm>
          <a:prstGeom prst="rightArrow">
            <a:avLst/>
          </a:prstGeo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dirty="0"/>
              <a:t>Maintenance</a:t>
            </a:r>
            <a:endParaRPr lang="en-US" dirty="0"/>
          </a:p>
        </p:txBody>
      </p:sp>
    </p:spTree>
    <p:extLst>
      <p:ext uri="{BB962C8B-B14F-4D97-AF65-F5344CB8AC3E}">
        <p14:creationId xmlns:p14="http://schemas.microsoft.com/office/powerpoint/2010/main" val="3529302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r>
              <a:rPr lang="en-US" altLang="en-US" dirty="0"/>
              <a:t>T</a:t>
            </a:r>
            <a:r>
              <a:rPr lang="en-US" altLang="en-US" dirty="0" smtClean="0"/>
              <a:t>est </a:t>
            </a:r>
            <a:r>
              <a:rPr lang="en-US" altLang="en-US" dirty="0"/>
              <a:t>automation is expensive as it involves testing tools as well as skilled professionals</a:t>
            </a:r>
            <a:r>
              <a:rPr lang="en-US" altLang="en-US" dirty="0" smtClean="0"/>
              <a:t>.</a:t>
            </a:r>
          </a:p>
          <a:p>
            <a:r>
              <a:rPr lang="en-US" altLang="en-US" dirty="0"/>
              <a:t>Size of the Regression Test Suite: Generally, a recommendation is made for test automation if there is a long regression </a:t>
            </a:r>
            <a:r>
              <a:rPr lang="en-US" altLang="en-US" dirty="0" smtClean="0"/>
              <a:t>cycle</a:t>
            </a:r>
          </a:p>
          <a:p>
            <a:r>
              <a:rPr lang="en-US" altLang="en-US" dirty="0"/>
              <a:t>Tool compatibility: Test Automation tool has to be compatible with the application under test.  A comprehensive tool evaluation has to be conducted and a best suited tool should be recommended for automation testing</a:t>
            </a:r>
            <a:r>
              <a:rPr lang="en-US" altLang="en-US" dirty="0" smtClean="0"/>
              <a:t>.</a:t>
            </a:r>
          </a:p>
          <a:p>
            <a:r>
              <a:rPr lang="en-US" altLang="en-US" dirty="0"/>
              <a:t>No. of Regression Cycles: If there is a need to execute the automated test suite against many builds / releases then the test automation becomes cost effective and beneficial</a:t>
            </a:r>
          </a:p>
          <a:p>
            <a:endParaRPr lang="en-US" dirty="0">
              <a:solidFill>
                <a:schemeClr val="tx2"/>
              </a:solidFill>
            </a:endParaRPr>
          </a:p>
          <a:p>
            <a:endParaRPr lang="en-US" dirty="0"/>
          </a:p>
          <a:p>
            <a:pPr marL="0" indent="0">
              <a:buNone/>
            </a:pPr>
            <a:endParaRPr lang="en-US" dirty="0">
              <a:solidFill>
                <a:schemeClr val="tx2"/>
              </a:solidFill>
            </a:endParaRPr>
          </a:p>
          <a:p>
            <a:pPr marL="0" indent="0">
              <a:buNone/>
            </a:pPr>
            <a:endParaRPr lang="en-US" dirty="0">
              <a:solidFill>
                <a:schemeClr val="tx2"/>
              </a:solidFill>
            </a:endParaRPr>
          </a:p>
          <a:p>
            <a:endParaRPr lang="en-US" dirty="0"/>
          </a:p>
        </p:txBody>
      </p:sp>
      <p:sp>
        <p:nvSpPr>
          <p:cNvPr id="5" name="Text Placeholder 4"/>
          <p:cNvSpPr>
            <a:spLocks noGrp="1"/>
          </p:cNvSpPr>
          <p:nvPr>
            <p:ph type="body" sz="quarter" idx="13"/>
          </p:nvPr>
        </p:nvSpPr>
        <p:spPr/>
        <p:txBody>
          <a:bodyPr/>
          <a:lstStyle/>
          <a:p>
            <a:r>
              <a:rPr lang="en-US" dirty="0" smtClean="0"/>
              <a:t>Test Automation – Key Factors</a:t>
            </a:r>
            <a:endParaRPr lang="en-US" dirty="0"/>
          </a:p>
        </p:txBody>
      </p:sp>
    </p:spTree>
    <p:extLst>
      <p:ext uri="{BB962C8B-B14F-4D97-AF65-F5344CB8AC3E}">
        <p14:creationId xmlns:p14="http://schemas.microsoft.com/office/powerpoint/2010/main" val="4608810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pPr lvl="1"/>
            <a:endParaRPr lang="en-US" altLang="en-US" dirty="0"/>
          </a:p>
          <a:p>
            <a:endParaRPr lang="en-US" dirty="0" smtClean="0">
              <a:solidFill>
                <a:schemeClr val="tx2"/>
              </a:solidFill>
            </a:endParaRPr>
          </a:p>
          <a:p>
            <a:endParaRPr lang="en-US" dirty="0"/>
          </a:p>
          <a:p>
            <a:endParaRPr lang="en-US" dirty="0">
              <a:solidFill>
                <a:schemeClr val="tx2"/>
              </a:solidFill>
            </a:endParaRPr>
          </a:p>
          <a:p>
            <a:endParaRPr lang="en-US" dirty="0"/>
          </a:p>
          <a:p>
            <a:endParaRPr lang="en-US" dirty="0">
              <a:solidFill>
                <a:schemeClr val="tx2"/>
              </a:solidFill>
            </a:endParaRPr>
          </a:p>
          <a:p>
            <a:endParaRPr lang="en-US" dirty="0"/>
          </a:p>
          <a:p>
            <a:pPr marL="0" indent="0">
              <a:buNone/>
            </a:pPr>
            <a:endParaRPr lang="en-US" dirty="0">
              <a:solidFill>
                <a:schemeClr val="tx2"/>
              </a:solidFill>
            </a:endParaRPr>
          </a:p>
          <a:p>
            <a:pPr marL="0" indent="0">
              <a:buNone/>
            </a:pPr>
            <a:endParaRPr lang="en-US" dirty="0">
              <a:solidFill>
                <a:schemeClr val="tx2"/>
              </a:solidFill>
            </a:endParaRPr>
          </a:p>
          <a:p>
            <a:endParaRPr lang="en-US" dirty="0"/>
          </a:p>
        </p:txBody>
      </p:sp>
      <p:sp>
        <p:nvSpPr>
          <p:cNvPr id="5" name="Text Placeholder 4"/>
          <p:cNvSpPr>
            <a:spLocks noGrp="1"/>
          </p:cNvSpPr>
          <p:nvPr>
            <p:ph type="body" sz="quarter" idx="13"/>
          </p:nvPr>
        </p:nvSpPr>
        <p:spPr/>
        <p:txBody>
          <a:bodyPr/>
          <a:lstStyle/>
          <a:p>
            <a:r>
              <a:rPr lang="en-US" dirty="0" smtClean="0"/>
              <a:t>Web Based Application Challenges</a:t>
            </a:r>
            <a:endParaRPr lang="en-US" dirty="0"/>
          </a:p>
        </p:txBody>
      </p:sp>
      <p:pic>
        <p:nvPicPr>
          <p:cNvPr id="3" name="Picture 2"/>
          <p:cNvPicPr>
            <a:picLocks noChangeAspect="1"/>
          </p:cNvPicPr>
          <p:nvPr/>
        </p:nvPicPr>
        <p:blipFill>
          <a:blip r:embed="rId2"/>
          <a:stretch>
            <a:fillRect/>
          </a:stretch>
        </p:blipFill>
        <p:spPr>
          <a:xfrm>
            <a:off x="1163689" y="4595333"/>
            <a:ext cx="923925" cy="1162050"/>
          </a:xfrm>
          <a:prstGeom prst="rect">
            <a:avLst/>
          </a:prstGeom>
        </p:spPr>
      </p:pic>
      <p:pic>
        <p:nvPicPr>
          <p:cNvPr id="4" name="Picture 3"/>
          <p:cNvPicPr>
            <a:picLocks noChangeAspect="1"/>
          </p:cNvPicPr>
          <p:nvPr/>
        </p:nvPicPr>
        <p:blipFill>
          <a:blip r:embed="rId3"/>
          <a:stretch>
            <a:fillRect/>
          </a:stretch>
        </p:blipFill>
        <p:spPr>
          <a:xfrm>
            <a:off x="2340504" y="1783350"/>
            <a:ext cx="828675" cy="857250"/>
          </a:xfrm>
          <a:prstGeom prst="rect">
            <a:avLst/>
          </a:prstGeom>
        </p:spPr>
      </p:pic>
      <p:pic>
        <p:nvPicPr>
          <p:cNvPr id="6" name="Picture 5"/>
          <p:cNvPicPr>
            <a:picLocks noChangeAspect="1"/>
          </p:cNvPicPr>
          <p:nvPr/>
        </p:nvPicPr>
        <p:blipFill>
          <a:blip r:embed="rId4"/>
          <a:stretch>
            <a:fillRect/>
          </a:stretch>
        </p:blipFill>
        <p:spPr>
          <a:xfrm>
            <a:off x="1210256" y="3363370"/>
            <a:ext cx="857250" cy="847725"/>
          </a:xfrm>
          <a:prstGeom prst="rect">
            <a:avLst/>
          </a:prstGeom>
        </p:spPr>
      </p:pic>
      <p:pic>
        <p:nvPicPr>
          <p:cNvPr id="7" name="Picture 6"/>
          <p:cNvPicPr>
            <a:picLocks noChangeAspect="1"/>
          </p:cNvPicPr>
          <p:nvPr/>
        </p:nvPicPr>
        <p:blipFill>
          <a:blip r:embed="rId5"/>
          <a:stretch>
            <a:fillRect/>
          </a:stretch>
        </p:blipFill>
        <p:spPr>
          <a:xfrm>
            <a:off x="3259666" y="4938233"/>
            <a:ext cx="866775" cy="838200"/>
          </a:xfrm>
          <a:prstGeom prst="rect">
            <a:avLst/>
          </a:prstGeom>
        </p:spPr>
      </p:pic>
      <p:pic>
        <p:nvPicPr>
          <p:cNvPr id="8" name="Picture 7"/>
          <p:cNvPicPr>
            <a:picLocks noChangeAspect="1"/>
          </p:cNvPicPr>
          <p:nvPr/>
        </p:nvPicPr>
        <p:blipFill>
          <a:blip r:embed="rId6"/>
          <a:stretch>
            <a:fillRect/>
          </a:stretch>
        </p:blipFill>
        <p:spPr>
          <a:xfrm>
            <a:off x="2492904" y="6305590"/>
            <a:ext cx="828675" cy="781050"/>
          </a:xfrm>
          <a:prstGeom prst="rect">
            <a:avLst/>
          </a:prstGeom>
        </p:spPr>
      </p:pic>
      <p:pic>
        <p:nvPicPr>
          <p:cNvPr id="9" name="Picture 8"/>
          <p:cNvPicPr>
            <a:picLocks noChangeAspect="1"/>
          </p:cNvPicPr>
          <p:nvPr/>
        </p:nvPicPr>
        <p:blipFill>
          <a:blip r:embed="rId7"/>
          <a:stretch>
            <a:fillRect/>
          </a:stretch>
        </p:blipFill>
        <p:spPr>
          <a:xfrm>
            <a:off x="10958750" y="6477040"/>
            <a:ext cx="1352550" cy="1219200"/>
          </a:xfrm>
          <a:prstGeom prst="rect">
            <a:avLst/>
          </a:prstGeom>
        </p:spPr>
      </p:pic>
      <p:pic>
        <p:nvPicPr>
          <p:cNvPr id="10" name="Picture 9"/>
          <p:cNvPicPr>
            <a:picLocks noChangeAspect="1"/>
          </p:cNvPicPr>
          <p:nvPr/>
        </p:nvPicPr>
        <p:blipFill>
          <a:blip r:embed="rId8"/>
          <a:stretch>
            <a:fillRect/>
          </a:stretch>
        </p:blipFill>
        <p:spPr>
          <a:xfrm>
            <a:off x="12074578" y="4611594"/>
            <a:ext cx="1293230" cy="1290638"/>
          </a:xfrm>
          <a:prstGeom prst="rect">
            <a:avLst/>
          </a:prstGeom>
        </p:spPr>
      </p:pic>
      <p:pic>
        <p:nvPicPr>
          <p:cNvPr id="11" name="Picture 10"/>
          <p:cNvPicPr>
            <a:picLocks noChangeAspect="1"/>
          </p:cNvPicPr>
          <p:nvPr/>
        </p:nvPicPr>
        <p:blipFill>
          <a:blip r:embed="rId9"/>
          <a:stretch>
            <a:fillRect/>
          </a:stretch>
        </p:blipFill>
        <p:spPr>
          <a:xfrm>
            <a:off x="11113029" y="1649914"/>
            <a:ext cx="1409700" cy="1095375"/>
          </a:xfrm>
          <a:prstGeom prst="rect">
            <a:avLst/>
          </a:prstGeom>
        </p:spPr>
      </p:pic>
      <p:pic>
        <p:nvPicPr>
          <p:cNvPr id="12" name="Picture 11"/>
          <p:cNvPicPr>
            <a:picLocks noChangeAspect="1"/>
          </p:cNvPicPr>
          <p:nvPr/>
        </p:nvPicPr>
        <p:blipFill>
          <a:blip r:embed="rId10"/>
          <a:stretch>
            <a:fillRect/>
          </a:stretch>
        </p:blipFill>
        <p:spPr>
          <a:xfrm>
            <a:off x="11949668" y="3273899"/>
            <a:ext cx="1543050" cy="847725"/>
          </a:xfrm>
          <a:prstGeom prst="rect">
            <a:avLst/>
          </a:prstGeom>
        </p:spPr>
      </p:pic>
      <p:sp>
        <p:nvSpPr>
          <p:cNvPr id="13" name="Oval 12"/>
          <p:cNvSpPr/>
          <p:nvPr/>
        </p:nvSpPr>
        <p:spPr>
          <a:xfrm>
            <a:off x="2492904" y="2409826"/>
            <a:ext cx="4876800" cy="3743364"/>
          </a:xfrm>
          <a:prstGeom prst="ellipse">
            <a:avLst/>
          </a:prstGeo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Multiple Browser along with its version</a:t>
            </a:r>
          </a:p>
        </p:txBody>
      </p:sp>
      <p:sp>
        <p:nvSpPr>
          <p:cNvPr id="14" name="Oval 13"/>
          <p:cNvSpPr/>
          <p:nvPr/>
        </p:nvSpPr>
        <p:spPr>
          <a:xfrm>
            <a:off x="6912504" y="2562226"/>
            <a:ext cx="4876800" cy="3743364"/>
          </a:xfrm>
          <a:prstGeom prst="ellipse">
            <a:avLst/>
          </a:prstGeo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Multiple Operating Systems along with its version</a:t>
            </a:r>
            <a:endParaRPr lang="en-US" dirty="0"/>
          </a:p>
        </p:txBody>
      </p:sp>
    </p:spTree>
    <p:extLst>
      <p:ext uri="{BB962C8B-B14F-4D97-AF65-F5344CB8AC3E}">
        <p14:creationId xmlns:p14="http://schemas.microsoft.com/office/powerpoint/2010/main" val="7975780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pPr lvl="1"/>
            <a:endParaRPr lang="en-US" altLang="en-US" dirty="0"/>
          </a:p>
          <a:p>
            <a:endParaRPr lang="en-US" dirty="0" smtClean="0">
              <a:solidFill>
                <a:schemeClr val="tx2"/>
              </a:solidFill>
            </a:endParaRPr>
          </a:p>
          <a:p>
            <a:endParaRPr lang="en-US" dirty="0"/>
          </a:p>
          <a:p>
            <a:endParaRPr lang="en-US" dirty="0">
              <a:solidFill>
                <a:schemeClr val="tx2"/>
              </a:solidFill>
            </a:endParaRPr>
          </a:p>
          <a:p>
            <a:endParaRPr lang="en-US" dirty="0"/>
          </a:p>
          <a:p>
            <a:endParaRPr lang="en-US" dirty="0">
              <a:solidFill>
                <a:schemeClr val="tx2"/>
              </a:solidFill>
            </a:endParaRPr>
          </a:p>
          <a:p>
            <a:endParaRPr lang="en-US" dirty="0"/>
          </a:p>
          <a:p>
            <a:pPr marL="0" indent="0">
              <a:buNone/>
            </a:pPr>
            <a:endParaRPr lang="en-US" dirty="0">
              <a:solidFill>
                <a:schemeClr val="tx2"/>
              </a:solidFill>
            </a:endParaRPr>
          </a:p>
          <a:p>
            <a:pPr marL="0" indent="0">
              <a:buNone/>
            </a:pPr>
            <a:endParaRPr lang="en-US" dirty="0">
              <a:solidFill>
                <a:schemeClr val="tx2"/>
              </a:solidFill>
            </a:endParaRPr>
          </a:p>
          <a:p>
            <a:endParaRPr lang="en-US" dirty="0"/>
          </a:p>
        </p:txBody>
      </p:sp>
      <p:sp>
        <p:nvSpPr>
          <p:cNvPr id="5" name="Text Placeholder 4"/>
          <p:cNvSpPr>
            <a:spLocks noGrp="1"/>
          </p:cNvSpPr>
          <p:nvPr>
            <p:ph type="body" sz="quarter" idx="13"/>
          </p:nvPr>
        </p:nvSpPr>
        <p:spPr/>
        <p:txBody>
          <a:bodyPr/>
          <a:lstStyle/>
          <a:p>
            <a:r>
              <a:rPr lang="en-US" dirty="0" smtClean="0"/>
              <a:t>Web Based Application Challenges</a:t>
            </a:r>
            <a:endParaRPr lang="en-US" dirty="0"/>
          </a:p>
        </p:txBody>
      </p:sp>
      <p:sp>
        <p:nvSpPr>
          <p:cNvPr id="13" name="Rounded Rectangle 12"/>
          <p:cNvSpPr/>
          <p:nvPr/>
        </p:nvSpPr>
        <p:spPr>
          <a:xfrm>
            <a:off x="1828800" y="3276600"/>
            <a:ext cx="3581400" cy="1706880"/>
          </a:xfrm>
          <a:prstGeom prst="roundRect">
            <a:avLst/>
          </a:prstGeom>
          <a:gradFill>
            <a:gsLst>
              <a:gs pos="0">
                <a:schemeClr val="tx1">
                  <a:lumMod val="75000"/>
                  <a:lumOff val="2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 Test Cases</a:t>
            </a:r>
            <a:endParaRPr lang="en-US" dirty="0"/>
          </a:p>
        </p:txBody>
      </p:sp>
      <p:sp>
        <p:nvSpPr>
          <p:cNvPr id="14" name="Oval 13"/>
          <p:cNvSpPr/>
          <p:nvPr/>
        </p:nvSpPr>
        <p:spPr>
          <a:xfrm>
            <a:off x="6553200" y="2133600"/>
            <a:ext cx="3200400" cy="2057400"/>
          </a:xfrm>
          <a:prstGeom prst="ellipse">
            <a:avLst/>
          </a:prstGeom>
          <a:gradFill>
            <a:gsLst>
              <a:gs pos="0">
                <a:schemeClr val="accent3">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Different Browsers and versions</a:t>
            </a:r>
            <a:endParaRPr lang="en-US" dirty="0"/>
          </a:p>
        </p:txBody>
      </p:sp>
      <p:sp>
        <p:nvSpPr>
          <p:cNvPr id="15" name="Oval 14"/>
          <p:cNvSpPr/>
          <p:nvPr/>
        </p:nvSpPr>
        <p:spPr>
          <a:xfrm>
            <a:off x="6553200" y="4419600"/>
            <a:ext cx="3200400" cy="2057400"/>
          </a:xfrm>
          <a:prstGeom prst="ellipse">
            <a:avLst/>
          </a:prstGeom>
          <a:gradFill>
            <a:gsLst>
              <a:gs pos="0">
                <a:schemeClr val="accent3">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Different OS and versions</a:t>
            </a:r>
          </a:p>
        </p:txBody>
      </p:sp>
      <p:cxnSp>
        <p:nvCxnSpPr>
          <p:cNvPr id="17" name="Straight Arrow Connector 16"/>
          <p:cNvCxnSpPr>
            <a:stCxn id="13" idx="3"/>
            <a:endCxn id="14" idx="2"/>
          </p:cNvCxnSpPr>
          <p:nvPr/>
        </p:nvCxnSpPr>
        <p:spPr>
          <a:xfrm flipV="1">
            <a:off x="5410200" y="3162300"/>
            <a:ext cx="1143000" cy="967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3"/>
            <a:endCxn id="15" idx="2"/>
          </p:cNvCxnSpPr>
          <p:nvPr/>
        </p:nvCxnSpPr>
        <p:spPr>
          <a:xfrm>
            <a:off x="5410200" y="4130040"/>
            <a:ext cx="1143000" cy="1318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10972800" y="1905000"/>
            <a:ext cx="2849880" cy="4876800"/>
          </a:xfrm>
          <a:prstGeom prst="roundRect">
            <a:avLst/>
          </a:prstGeo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Final Test Suite having huge number of Test Cases</a:t>
            </a:r>
            <a:endParaRPr lang="en-US" dirty="0"/>
          </a:p>
        </p:txBody>
      </p:sp>
      <p:cxnSp>
        <p:nvCxnSpPr>
          <p:cNvPr id="6" name="Straight Arrow Connector 5"/>
          <p:cNvCxnSpPr>
            <a:stCxn id="14" idx="6"/>
            <a:endCxn id="3" idx="1"/>
          </p:cNvCxnSpPr>
          <p:nvPr/>
        </p:nvCxnSpPr>
        <p:spPr>
          <a:xfrm>
            <a:off x="9753600" y="3162300"/>
            <a:ext cx="1219200" cy="1181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5" idx="6"/>
          </p:cNvCxnSpPr>
          <p:nvPr/>
        </p:nvCxnSpPr>
        <p:spPr>
          <a:xfrm flipV="1">
            <a:off x="9753600" y="4419600"/>
            <a:ext cx="1219200" cy="1028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3078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Test Automation</a:t>
            </a:r>
            <a:endParaRPr lang="en-US" dirty="0"/>
          </a:p>
        </p:txBody>
      </p:sp>
      <p:sp>
        <p:nvSpPr>
          <p:cNvPr id="4" name="Flowchart: Magnetic Disk 3"/>
          <p:cNvSpPr/>
          <p:nvPr/>
        </p:nvSpPr>
        <p:spPr>
          <a:xfrm>
            <a:off x="304800" y="1600200"/>
            <a:ext cx="1905000" cy="2438400"/>
          </a:xfrm>
          <a:prstGeom prst="flowChartMagneticDisk">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 Code</a:t>
            </a:r>
            <a:endParaRPr lang="en-US" dirty="0"/>
          </a:p>
        </p:txBody>
      </p:sp>
      <p:sp>
        <p:nvSpPr>
          <p:cNvPr id="6" name="Flowchart: Punched Tape 5"/>
          <p:cNvSpPr/>
          <p:nvPr/>
        </p:nvSpPr>
        <p:spPr>
          <a:xfrm>
            <a:off x="228600" y="4876800"/>
            <a:ext cx="2667000" cy="1752600"/>
          </a:xfrm>
          <a:prstGeom prst="flowChartPunchedTap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Trigger timely code download, build</a:t>
            </a:r>
            <a:endParaRPr lang="en-US" dirty="0"/>
          </a:p>
        </p:txBody>
      </p:sp>
      <p:sp>
        <p:nvSpPr>
          <p:cNvPr id="7" name="Oval 6"/>
          <p:cNvSpPr/>
          <p:nvPr/>
        </p:nvSpPr>
        <p:spPr>
          <a:xfrm>
            <a:off x="5410200" y="2286000"/>
            <a:ext cx="3124200" cy="2590800"/>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Selenium Automated Test Suite</a:t>
            </a:r>
            <a:endParaRPr lang="en-US" dirty="0"/>
          </a:p>
        </p:txBody>
      </p:sp>
      <p:sp>
        <p:nvSpPr>
          <p:cNvPr id="8" name="Flowchart: Punched Tape 7"/>
          <p:cNvSpPr/>
          <p:nvPr/>
        </p:nvSpPr>
        <p:spPr>
          <a:xfrm>
            <a:off x="3733800" y="5638800"/>
            <a:ext cx="3124200" cy="1752600"/>
          </a:xfrm>
          <a:prstGeom prst="flowChartPunchedTap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Trigger Automation Test Suite for execution</a:t>
            </a:r>
            <a:endParaRPr lang="en-US" dirty="0"/>
          </a:p>
        </p:txBody>
      </p:sp>
      <p:sp>
        <p:nvSpPr>
          <p:cNvPr id="9" name="Up Ribbon 8"/>
          <p:cNvSpPr/>
          <p:nvPr/>
        </p:nvSpPr>
        <p:spPr>
          <a:xfrm>
            <a:off x="9525000" y="1600200"/>
            <a:ext cx="3657600" cy="1676400"/>
          </a:xfrm>
          <a:prstGeom prst="ribbon2">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Test Management Tool</a:t>
            </a:r>
            <a:endParaRPr lang="en-US" sz="2000" b="1" dirty="0"/>
          </a:p>
        </p:txBody>
      </p:sp>
      <p:sp>
        <p:nvSpPr>
          <p:cNvPr id="10" name="Up Ribbon 9"/>
          <p:cNvSpPr/>
          <p:nvPr/>
        </p:nvSpPr>
        <p:spPr>
          <a:xfrm>
            <a:off x="8229600" y="6248400"/>
            <a:ext cx="3657600" cy="1676400"/>
          </a:xfrm>
          <a:prstGeom prst="ribbon2">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Defect Management Tool</a:t>
            </a:r>
            <a:endParaRPr lang="en-US" sz="2000" b="1" dirty="0"/>
          </a:p>
        </p:txBody>
      </p:sp>
      <p:sp>
        <p:nvSpPr>
          <p:cNvPr id="11" name="12-Point Star 10"/>
          <p:cNvSpPr/>
          <p:nvPr/>
        </p:nvSpPr>
        <p:spPr>
          <a:xfrm>
            <a:off x="8991600" y="4267200"/>
            <a:ext cx="2362200" cy="914400"/>
          </a:xfrm>
          <a:prstGeom prst="star12">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Utility</a:t>
            </a:r>
            <a:endParaRPr lang="en-US" dirty="0"/>
          </a:p>
        </p:txBody>
      </p:sp>
      <p:cxnSp>
        <p:nvCxnSpPr>
          <p:cNvPr id="13" name="Straight Arrow Connector 12"/>
          <p:cNvCxnSpPr>
            <a:stCxn id="4" idx="3"/>
            <a:endCxn id="6" idx="0"/>
          </p:cNvCxnSpPr>
          <p:nvPr/>
        </p:nvCxnSpPr>
        <p:spPr>
          <a:xfrm>
            <a:off x="1257300" y="4038600"/>
            <a:ext cx="304800" cy="101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8" idx="1"/>
          </p:cNvCxnSpPr>
          <p:nvPr/>
        </p:nvCxnSpPr>
        <p:spPr>
          <a:xfrm>
            <a:off x="2895600" y="5638800"/>
            <a:ext cx="838200" cy="876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8" idx="0"/>
          </p:cNvCxnSpPr>
          <p:nvPr/>
        </p:nvCxnSpPr>
        <p:spPr>
          <a:xfrm flipH="1">
            <a:off x="5295900" y="4876800"/>
            <a:ext cx="1562100" cy="9372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6"/>
            <a:endCxn id="11" idx="7"/>
          </p:cNvCxnSpPr>
          <p:nvPr/>
        </p:nvCxnSpPr>
        <p:spPr>
          <a:xfrm>
            <a:off x="8534400" y="3581400"/>
            <a:ext cx="457200" cy="1143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10"/>
            <a:endCxn id="9" idx="2"/>
          </p:cNvCxnSpPr>
          <p:nvPr/>
        </p:nvCxnSpPr>
        <p:spPr>
          <a:xfrm flipV="1">
            <a:off x="10172700" y="2997194"/>
            <a:ext cx="1181100" cy="1270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4"/>
            <a:endCxn id="10" idx="0"/>
          </p:cNvCxnSpPr>
          <p:nvPr/>
        </p:nvCxnSpPr>
        <p:spPr>
          <a:xfrm flipH="1">
            <a:off x="10058400" y="5181600"/>
            <a:ext cx="114300"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1887200" y="4038600"/>
            <a:ext cx="22860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Mail to all Project Stake Holder</a:t>
            </a:r>
            <a:endParaRPr lang="en-US" dirty="0"/>
          </a:p>
        </p:txBody>
      </p:sp>
      <p:cxnSp>
        <p:nvCxnSpPr>
          <p:cNvPr id="26" name="Straight Arrow Connector 25"/>
          <p:cNvCxnSpPr>
            <a:stCxn id="11" idx="1"/>
            <a:endCxn id="24" idx="1"/>
          </p:cNvCxnSpPr>
          <p:nvPr/>
        </p:nvCxnSpPr>
        <p:spPr>
          <a:xfrm flipV="1">
            <a:off x="11353800" y="4686300"/>
            <a:ext cx="533400" cy="38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1437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8583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7"/>
          <p:cNvSpPr txBox="1">
            <a:spLocks/>
          </p:cNvSpPr>
          <p:nvPr/>
        </p:nvSpPr>
        <p:spPr>
          <a:xfrm>
            <a:off x="3733800" y="3267024"/>
            <a:ext cx="5308600" cy="685800"/>
          </a:xfrm>
          <a:prstGeom prst="rect">
            <a:avLst/>
          </a:prstGeom>
        </p:spPr>
        <p:txBody>
          <a:bodyPr/>
          <a:lstStyle>
            <a:lvl1pPr algn="ctr" defTabSz="1463040" rtl="0" eaLnBrk="1" latinLnBrk="0" hangingPunct="1">
              <a:spcBef>
                <a:spcPct val="0"/>
              </a:spcBef>
              <a:buNone/>
              <a:defRPr sz="7000" kern="1200">
                <a:solidFill>
                  <a:schemeClr val="tx1"/>
                </a:solidFill>
                <a:latin typeface="+mj-lt"/>
                <a:ea typeface="+mj-ea"/>
                <a:cs typeface="+mj-cs"/>
              </a:defRPr>
            </a:lvl1pPr>
          </a:lstStyle>
          <a:p>
            <a:r>
              <a:rPr lang="en-IN" dirty="0" smtClean="0"/>
              <a:t>Test Automation </a:t>
            </a:r>
            <a:r>
              <a:rPr lang="en-IN" smtClean="0"/>
              <a:t>- Introduction</a:t>
            </a:r>
            <a:endParaRPr lang="en-IN" dirty="0"/>
          </a:p>
        </p:txBody>
      </p:sp>
    </p:spTree>
    <p:extLst>
      <p:ext uri="{BB962C8B-B14F-4D97-AF65-F5344CB8AC3E}">
        <p14:creationId xmlns:p14="http://schemas.microsoft.com/office/powerpoint/2010/main" val="26320960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r>
              <a:rPr lang="en-US" altLang="en-US" dirty="0" smtClean="0"/>
              <a:t>What is Test Automation</a:t>
            </a:r>
          </a:p>
          <a:p>
            <a:r>
              <a:rPr lang="en-US" altLang="en-US" dirty="0" smtClean="0"/>
              <a:t>Why do we automate</a:t>
            </a:r>
          </a:p>
          <a:p>
            <a:r>
              <a:rPr lang="en-US" altLang="en-US" dirty="0" smtClean="0"/>
              <a:t>A Complete Test Automation Framework</a:t>
            </a:r>
          </a:p>
          <a:p>
            <a:pPr lvl="1"/>
            <a:endParaRPr lang="en-US" altLang="en-US" dirty="0"/>
          </a:p>
          <a:p>
            <a:endParaRPr lang="en-US" dirty="0" smtClean="0">
              <a:solidFill>
                <a:schemeClr val="tx2"/>
              </a:solidFill>
            </a:endParaRPr>
          </a:p>
          <a:p>
            <a:endParaRPr lang="en-US" dirty="0"/>
          </a:p>
          <a:p>
            <a:endParaRPr lang="en-US" dirty="0">
              <a:solidFill>
                <a:schemeClr val="tx2"/>
              </a:solidFill>
            </a:endParaRPr>
          </a:p>
          <a:p>
            <a:endParaRPr lang="en-US" dirty="0"/>
          </a:p>
          <a:p>
            <a:endParaRPr lang="en-US" dirty="0">
              <a:solidFill>
                <a:schemeClr val="tx2"/>
              </a:solidFill>
            </a:endParaRPr>
          </a:p>
          <a:p>
            <a:endParaRPr lang="en-US" dirty="0"/>
          </a:p>
          <a:p>
            <a:pPr marL="0" indent="0">
              <a:buNone/>
            </a:pPr>
            <a:endParaRPr lang="en-US" dirty="0">
              <a:solidFill>
                <a:schemeClr val="tx2"/>
              </a:solidFill>
            </a:endParaRPr>
          </a:p>
          <a:p>
            <a:pPr marL="0" indent="0">
              <a:buNone/>
            </a:pPr>
            <a:endParaRPr lang="en-US" dirty="0">
              <a:solidFill>
                <a:schemeClr val="tx2"/>
              </a:solidFill>
            </a:endParaRPr>
          </a:p>
          <a:p>
            <a:endParaRPr lang="en-US" dirty="0"/>
          </a:p>
        </p:txBody>
      </p:sp>
      <p:sp>
        <p:nvSpPr>
          <p:cNvPr id="5" name="Text Placeholder 4"/>
          <p:cNvSpPr>
            <a:spLocks noGrp="1"/>
          </p:cNvSpPr>
          <p:nvPr>
            <p:ph type="body" sz="quarter" idx="13"/>
          </p:nvPr>
        </p:nvSpPr>
        <p:spPr/>
        <p:txBody>
          <a:bodyPr/>
          <a:lstStyle/>
          <a:p>
            <a:r>
              <a:rPr lang="en-US" dirty="0" smtClean="0"/>
              <a:t>Test Automation</a:t>
            </a:r>
            <a:endParaRPr lang="en-US" dirty="0"/>
          </a:p>
        </p:txBody>
      </p:sp>
    </p:spTree>
    <p:extLst>
      <p:ext uri="{BB962C8B-B14F-4D97-AF65-F5344CB8AC3E}">
        <p14:creationId xmlns:p14="http://schemas.microsoft.com/office/powerpoint/2010/main" val="11656036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r>
              <a:rPr lang="en-US" altLang="en-US" dirty="0"/>
              <a:t>Automated Software Testing or Test Automation is the process of automating the manual test cases. This also involves comparing the run time data with the test data provided, and producing useful Test </a:t>
            </a:r>
            <a:r>
              <a:rPr lang="en-US" altLang="en-US" dirty="0" smtClean="0"/>
              <a:t>Results.</a:t>
            </a:r>
          </a:p>
          <a:p>
            <a:r>
              <a:rPr lang="en-US" altLang="en-US" dirty="0" smtClean="0"/>
              <a:t>While testing any application, the manual steps could be</a:t>
            </a:r>
          </a:p>
          <a:p>
            <a:pPr lvl="1"/>
            <a:r>
              <a:rPr lang="en-US" altLang="en-US" dirty="0" smtClean="0"/>
              <a:t>Click a button, image or link (Or any such control on the AUT)</a:t>
            </a:r>
          </a:p>
          <a:p>
            <a:pPr lvl="1"/>
            <a:r>
              <a:rPr lang="en-US" altLang="en-US" dirty="0" smtClean="0"/>
              <a:t>Enter data in any controls like Text Field/ Edit Box etc.</a:t>
            </a:r>
          </a:p>
          <a:p>
            <a:pPr lvl="1"/>
            <a:r>
              <a:rPr lang="en-US" altLang="en-US" dirty="0" smtClean="0"/>
              <a:t>Check the run time date as given by the system/ application with the test data provided</a:t>
            </a:r>
          </a:p>
          <a:p>
            <a:r>
              <a:rPr lang="en-US" altLang="en-US" dirty="0" smtClean="0"/>
              <a:t>So automation, as a whole, takes care of all the above mentioned activities automatically through some tool/ scripts.</a:t>
            </a:r>
            <a:endParaRPr lang="en-US" altLang="en-US" dirty="0"/>
          </a:p>
          <a:p>
            <a:endParaRPr lang="en-US" dirty="0" smtClean="0">
              <a:solidFill>
                <a:schemeClr val="tx2"/>
              </a:solidFill>
            </a:endParaRPr>
          </a:p>
          <a:p>
            <a:endParaRPr lang="en-US" dirty="0"/>
          </a:p>
          <a:p>
            <a:endParaRPr lang="en-US" dirty="0">
              <a:solidFill>
                <a:schemeClr val="tx2"/>
              </a:solidFill>
            </a:endParaRPr>
          </a:p>
          <a:p>
            <a:endParaRPr lang="en-US" dirty="0"/>
          </a:p>
          <a:p>
            <a:endParaRPr lang="en-US" dirty="0">
              <a:solidFill>
                <a:schemeClr val="tx2"/>
              </a:solidFill>
            </a:endParaRPr>
          </a:p>
          <a:p>
            <a:endParaRPr lang="en-US" dirty="0"/>
          </a:p>
          <a:p>
            <a:pPr marL="0" indent="0">
              <a:buNone/>
            </a:pPr>
            <a:endParaRPr lang="en-US" dirty="0">
              <a:solidFill>
                <a:schemeClr val="tx2"/>
              </a:solidFill>
            </a:endParaRPr>
          </a:p>
          <a:p>
            <a:pPr marL="0" indent="0">
              <a:buNone/>
            </a:pPr>
            <a:endParaRPr lang="en-US" dirty="0">
              <a:solidFill>
                <a:schemeClr val="tx2"/>
              </a:solidFill>
            </a:endParaRPr>
          </a:p>
          <a:p>
            <a:endParaRPr lang="en-US" dirty="0"/>
          </a:p>
        </p:txBody>
      </p:sp>
      <p:sp>
        <p:nvSpPr>
          <p:cNvPr id="5" name="Text Placeholder 4"/>
          <p:cNvSpPr>
            <a:spLocks noGrp="1"/>
          </p:cNvSpPr>
          <p:nvPr>
            <p:ph type="body" sz="quarter" idx="13"/>
          </p:nvPr>
        </p:nvSpPr>
        <p:spPr/>
        <p:txBody>
          <a:bodyPr/>
          <a:lstStyle/>
          <a:p>
            <a:r>
              <a:rPr lang="en-US" dirty="0" smtClean="0"/>
              <a:t>What is Test Automation</a:t>
            </a:r>
            <a:endParaRPr lang="en-US" dirty="0"/>
          </a:p>
        </p:txBody>
      </p:sp>
    </p:spTree>
    <p:extLst>
      <p:ext uri="{BB962C8B-B14F-4D97-AF65-F5344CB8AC3E}">
        <p14:creationId xmlns:p14="http://schemas.microsoft.com/office/powerpoint/2010/main" val="1585059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524000"/>
            <a:ext cx="12908280" cy="5867400"/>
          </a:xfrm>
        </p:spPr>
        <p:txBody>
          <a:bodyPr/>
          <a:lstStyle/>
          <a:p>
            <a:r>
              <a:rPr lang="en-US" altLang="en-US" sz="2400" b="1" dirty="0" smtClean="0"/>
              <a:t>Execution is less time  consuming</a:t>
            </a:r>
            <a:r>
              <a:rPr lang="en-US" altLang="en-US" sz="2400" dirty="0"/>
              <a:t>: Automated tools execute the test cases (test script) faster than manual test case execution. Hence, in less time, more end-to-end test cases can be covered during test execution.</a:t>
            </a:r>
            <a:endParaRPr lang="en-US" altLang="en-US" sz="2400" dirty="0" smtClean="0"/>
          </a:p>
          <a:p>
            <a:r>
              <a:rPr lang="en-US" altLang="en-US" sz="2400" b="1" dirty="0" smtClean="0"/>
              <a:t>Un-attended mode execution/ no </a:t>
            </a:r>
            <a:r>
              <a:rPr lang="en-US" altLang="en-US" sz="2400" b="1" dirty="0"/>
              <a:t>manual intervention</a:t>
            </a:r>
            <a:r>
              <a:rPr lang="en-US" altLang="en-US" sz="2400" dirty="0"/>
              <a:t>:  There is no need of human intervention for the execution of entire Test Automation Suite for regression testing</a:t>
            </a:r>
            <a:endParaRPr lang="en-US" altLang="en-US" sz="2400" dirty="0" smtClean="0"/>
          </a:p>
          <a:p>
            <a:r>
              <a:rPr lang="en-US" altLang="en-US" sz="2400" b="1" dirty="0"/>
              <a:t>Repeatable</a:t>
            </a:r>
            <a:r>
              <a:rPr lang="en-US" altLang="en-US" sz="2400" dirty="0"/>
              <a:t>: The test suite can be executed multiple times on the application under test</a:t>
            </a:r>
            <a:endParaRPr lang="en-US" altLang="en-US" sz="2400" dirty="0" smtClean="0"/>
          </a:p>
          <a:p>
            <a:r>
              <a:rPr lang="en-US" altLang="en-US" sz="2400" b="1" dirty="0" smtClean="0"/>
              <a:t>Reusable</a:t>
            </a:r>
            <a:r>
              <a:rPr lang="en-US" altLang="en-US" sz="2400" dirty="0" smtClean="0"/>
              <a:t>: The test suite can be utilized for different version of the AUT</a:t>
            </a:r>
          </a:p>
          <a:p>
            <a:r>
              <a:rPr lang="en-US" altLang="en-US" sz="2400" b="1" dirty="0" smtClean="0"/>
              <a:t>Consistency of </a:t>
            </a:r>
            <a:r>
              <a:rPr lang="en-US" altLang="en-US" sz="2400" b="1" dirty="0"/>
              <a:t>Test Execution</a:t>
            </a:r>
            <a:r>
              <a:rPr lang="en-US" altLang="en-US" sz="2400" dirty="0"/>
              <a:t>:  if there is a need to enter a value in an edit box such as 7693178.87651, a manual tester might make mistakes (as this is a big number with five decimal values) but the automation tool will not make any mistakes</a:t>
            </a:r>
            <a:r>
              <a:rPr lang="en-US" altLang="en-US" sz="2400" dirty="0" smtClean="0"/>
              <a:t>.</a:t>
            </a:r>
          </a:p>
          <a:p>
            <a:r>
              <a:rPr lang="en-US" altLang="en-US" sz="2400" b="1" dirty="0" smtClean="0"/>
              <a:t>Better Coverage</a:t>
            </a:r>
            <a:r>
              <a:rPr lang="en-US" altLang="en-US" sz="2400" dirty="0"/>
              <a:t>: As the time required to execute automated test suite will be less compared to manual test case execution, more number of test scenarios can be covered during the execution. Hence, we can expect better coverage</a:t>
            </a:r>
            <a:endParaRPr lang="en-US" altLang="en-US" sz="2400" dirty="0" smtClean="0"/>
          </a:p>
          <a:p>
            <a:r>
              <a:rPr lang="en-US" altLang="en-US" sz="2400" b="1" dirty="0" smtClean="0"/>
              <a:t>Cost Effective</a:t>
            </a:r>
            <a:r>
              <a:rPr lang="en-US" altLang="en-US" sz="2400" dirty="0"/>
              <a:t>: Once the test suite is completely ready for regression testing, the resources required will be less compared to manual test execution.  This reduces the cost of testing.</a:t>
            </a:r>
          </a:p>
          <a:p>
            <a:endParaRPr lang="en-US" sz="2400" dirty="0" smtClean="0">
              <a:solidFill>
                <a:schemeClr val="tx2"/>
              </a:solidFill>
            </a:endParaRPr>
          </a:p>
          <a:p>
            <a:endParaRPr lang="en-US" sz="2400" dirty="0"/>
          </a:p>
          <a:p>
            <a:endParaRPr lang="en-US" sz="2400" dirty="0">
              <a:solidFill>
                <a:schemeClr val="tx2"/>
              </a:solidFill>
            </a:endParaRPr>
          </a:p>
          <a:p>
            <a:endParaRPr lang="en-US" sz="2400" dirty="0"/>
          </a:p>
          <a:p>
            <a:endParaRPr lang="en-US" sz="2400" dirty="0">
              <a:solidFill>
                <a:schemeClr val="tx2"/>
              </a:solidFill>
            </a:endParaRPr>
          </a:p>
          <a:p>
            <a:endParaRPr lang="en-US" sz="2400" dirty="0"/>
          </a:p>
          <a:p>
            <a:pPr marL="0" indent="0">
              <a:buNone/>
            </a:pPr>
            <a:endParaRPr lang="en-US" sz="2400" dirty="0">
              <a:solidFill>
                <a:schemeClr val="tx2"/>
              </a:solidFill>
            </a:endParaRPr>
          </a:p>
          <a:p>
            <a:pPr marL="0" indent="0">
              <a:buNone/>
            </a:pPr>
            <a:endParaRPr lang="en-US" sz="2400" dirty="0">
              <a:solidFill>
                <a:schemeClr val="tx2"/>
              </a:solidFill>
            </a:endParaRPr>
          </a:p>
          <a:p>
            <a:endParaRPr lang="en-US" sz="2400" dirty="0"/>
          </a:p>
        </p:txBody>
      </p:sp>
      <p:sp>
        <p:nvSpPr>
          <p:cNvPr id="5" name="Text Placeholder 4"/>
          <p:cNvSpPr>
            <a:spLocks noGrp="1"/>
          </p:cNvSpPr>
          <p:nvPr>
            <p:ph type="body" sz="quarter" idx="13"/>
          </p:nvPr>
        </p:nvSpPr>
        <p:spPr/>
        <p:txBody>
          <a:bodyPr/>
          <a:lstStyle/>
          <a:p>
            <a:r>
              <a:rPr lang="en-US" dirty="0" smtClean="0"/>
              <a:t>Benefit of Test Automation</a:t>
            </a:r>
            <a:endParaRPr lang="en-US" dirty="0"/>
          </a:p>
        </p:txBody>
      </p:sp>
    </p:spTree>
    <p:extLst>
      <p:ext uri="{BB962C8B-B14F-4D97-AF65-F5344CB8AC3E}">
        <p14:creationId xmlns:p14="http://schemas.microsoft.com/office/powerpoint/2010/main" val="3656744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r>
              <a:rPr lang="en-US" altLang="en-US" dirty="0" smtClean="0"/>
              <a:t>Test cases to be automated can be selected using the following criteria</a:t>
            </a:r>
          </a:p>
          <a:p>
            <a:pPr lvl="1"/>
            <a:r>
              <a:rPr lang="en-US" altLang="en-US" dirty="0" smtClean="0"/>
              <a:t>High Risk: Business Critical Test Cases.</a:t>
            </a:r>
          </a:p>
          <a:p>
            <a:pPr lvl="1"/>
            <a:r>
              <a:rPr lang="en-US" altLang="en-US" dirty="0" smtClean="0"/>
              <a:t>Test Cases that are repeatedly executed.</a:t>
            </a:r>
          </a:p>
          <a:p>
            <a:pPr lvl="1"/>
            <a:r>
              <a:rPr lang="en-US" altLang="en-US" dirty="0" smtClean="0"/>
              <a:t>Test Cases that are very tedious and difficult to execute manually.</a:t>
            </a:r>
          </a:p>
          <a:p>
            <a:pPr lvl="1"/>
            <a:r>
              <a:rPr lang="en-US" altLang="en-US" dirty="0" smtClean="0"/>
              <a:t>Test cases that are very time consuming.</a:t>
            </a:r>
          </a:p>
          <a:p>
            <a:r>
              <a:rPr lang="en-US" altLang="en-US" dirty="0" smtClean="0"/>
              <a:t>Test cases that are not suitable for automation:</a:t>
            </a:r>
          </a:p>
          <a:p>
            <a:pPr lvl="1"/>
            <a:r>
              <a:rPr lang="en-US" altLang="en-US" dirty="0" smtClean="0"/>
              <a:t>Newly designed test cases and not executed once</a:t>
            </a:r>
          </a:p>
          <a:p>
            <a:pPr lvl="1"/>
            <a:r>
              <a:rPr lang="en-US" altLang="en-US" dirty="0" smtClean="0"/>
              <a:t>Test cases for which requirements are frequently changing</a:t>
            </a:r>
          </a:p>
          <a:p>
            <a:pPr lvl="1"/>
            <a:r>
              <a:rPr lang="en-US" altLang="en-US" dirty="0" smtClean="0"/>
              <a:t>Test Cases which are executed on ad-hoc basis.</a:t>
            </a:r>
            <a:endParaRPr lang="en-US" altLang="en-US" dirty="0"/>
          </a:p>
          <a:p>
            <a:endParaRPr lang="en-US" dirty="0">
              <a:solidFill>
                <a:schemeClr val="tx2"/>
              </a:solidFill>
            </a:endParaRPr>
          </a:p>
          <a:p>
            <a:endParaRPr lang="en-US" dirty="0"/>
          </a:p>
          <a:p>
            <a:pPr marL="0" indent="0">
              <a:buNone/>
            </a:pPr>
            <a:endParaRPr lang="en-US" dirty="0">
              <a:solidFill>
                <a:schemeClr val="tx2"/>
              </a:solidFill>
            </a:endParaRPr>
          </a:p>
          <a:p>
            <a:pPr marL="0" indent="0">
              <a:buNone/>
            </a:pPr>
            <a:endParaRPr lang="en-US" dirty="0">
              <a:solidFill>
                <a:schemeClr val="tx2"/>
              </a:solidFill>
            </a:endParaRPr>
          </a:p>
          <a:p>
            <a:endParaRPr lang="en-US" dirty="0"/>
          </a:p>
        </p:txBody>
      </p:sp>
      <p:sp>
        <p:nvSpPr>
          <p:cNvPr id="5" name="Text Placeholder 4"/>
          <p:cNvSpPr>
            <a:spLocks noGrp="1"/>
          </p:cNvSpPr>
          <p:nvPr>
            <p:ph type="body" sz="quarter" idx="13"/>
          </p:nvPr>
        </p:nvSpPr>
        <p:spPr>
          <a:xfrm>
            <a:off x="152400" y="76200"/>
            <a:ext cx="10363200" cy="762000"/>
          </a:xfrm>
        </p:spPr>
        <p:txBody>
          <a:bodyPr/>
          <a:lstStyle/>
          <a:p>
            <a:r>
              <a:rPr lang="en-US" dirty="0" smtClean="0"/>
              <a:t>Test Automation – what to automate</a:t>
            </a:r>
            <a:endParaRPr lang="en-US" dirty="0"/>
          </a:p>
        </p:txBody>
      </p:sp>
    </p:spTree>
    <p:extLst>
      <p:ext uri="{BB962C8B-B14F-4D97-AF65-F5344CB8AC3E}">
        <p14:creationId xmlns:p14="http://schemas.microsoft.com/office/powerpoint/2010/main" val="4269987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1600200"/>
            <a:ext cx="12908280" cy="5867400"/>
          </a:xfrm>
        </p:spPr>
        <p:txBody>
          <a:bodyPr/>
          <a:lstStyle/>
          <a:p>
            <a:endParaRPr lang="en-US" dirty="0">
              <a:solidFill>
                <a:schemeClr val="tx2"/>
              </a:solidFill>
            </a:endParaRPr>
          </a:p>
          <a:p>
            <a:endParaRPr lang="en-US" dirty="0"/>
          </a:p>
          <a:p>
            <a:pPr marL="0" indent="0">
              <a:buNone/>
            </a:pPr>
            <a:endParaRPr lang="en-US" dirty="0">
              <a:solidFill>
                <a:schemeClr val="tx2"/>
              </a:solidFill>
            </a:endParaRPr>
          </a:p>
          <a:p>
            <a:pPr marL="0" indent="0">
              <a:buNone/>
            </a:pPr>
            <a:endParaRPr lang="en-US" dirty="0">
              <a:solidFill>
                <a:schemeClr val="tx2"/>
              </a:solidFill>
            </a:endParaRPr>
          </a:p>
          <a:p>
            <a:endParaRPr lang="en-US" dirty="0"/>
          </a:p>
        </p:txBody>
      </p:sp>
      <p:sp>
        <p:nvSpPr>
          <p:cNvPr id="5" name="Text Placeholder 4"/>
          <p:cNvSpPr>
            <a:spLocks noGrp="1"/>
          </p:cNvSpPr>
          <p:nvPr>
            <p:ph type="body" sz="quarter" idx="13"/>
          </p:nvPr>
        </p:nvSpPr>
        <p:spPr>
          <a:xfrm>
            <a:off x="152400" y="76200"/>
            <a:ext cx="10363200" cy="762000"/>
          </a:xfrm>
        </p:spPr>
        <p:txBody>
          <a:bodyPr/>
          <a:lstStyle/>
          <a:p>
            <a:r>
              <a:rPr lang="en-US" dirty="0" smtClean="0"/>
              <a:t>Test Automation – Process</a:t>
            </a:r>
            <a:endParaRPr lang="en-US" dirty="0"/>
          </a:p>
        </p:txBody>
      </p:sp>
      <p:sp>
        <p:nvSpPr>
          <p:cNvPr id="3" name="Right Arrow 2"/>
          <p:cNvSpPr/>
          <p:nvPr/>
        </p:nvSpPr>
        <p:spPr>
          <a:xfrm>
            <a:off x="2743200" y="1905000"/>
            <a:ext cx="10058400" cy="1219200"/>
          </a:xfrm>
          <a:prstGeom prst="rightArrow">
            <a:avLst/>
          </a:prstGeom>
          <a:gradFill>
            <a:gsLst>
              <a:gs pos="0">
                <a:schemeClr val="accent2">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dirty="0" smtClean="0"/>
              <a:t>Test Tool Selection</a:t>
            </a:r>
            <a:endParaRPr lang="en-US" dirty="0"/>
          </a:p>
        </p:txBody>
      </p:sp>
      <p:sp>
        <p:nvSpPr>
          <p:cNvPr id="6" name="Right Arrow 5"/>
          <p:cNvSpPr/>
          <p:nvPr/>
        </p:nvSpPr>
        <p:spPr>
          <a:xfrm>
            <a:off x="4114800" y="2362200"/>
            <a:ext cx="8686800" cy="1219200"/>
          </a:xfrm>
          <a:prstGeom prst="rightArrow">
            <a:avLst/>
          </a:prstGeom>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dirty="0"/>
              <a:t>Define Scope of Automation</a:t>
            </a:r>
            <a:endParaRPr lang="en-US" dirty="0"/>
          </a:p>
        </p:txBody>
      </p:sp>
      <p:sp>
        <p:nvSpPr>
          <p:cNvPr id="7" name="Right Arrow 6"/>
          <p:cNvSpPr/>
          <p:nvPr/>
        </p:nvSpPr>
        <p:spPr>
          <a:xfrm>
            <a:off x="5486399" y="2971800"/>
            <a:ext cx="7306735" cy="1219200"/>
          </a:xfrm>
          <a:prstGeom prst="rightArrow">
            <a:avLst/>
          </a:prstGeom>
          <a:gradFill>
            <a:gsLst>
              <a:gs pos="0">
                <a:schemeClr val="bg2">
                  <a:lumMod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dirty="0"/>
              <a:t>Plan, design and Develop</a:t>
            </a:r>
            <a:endParaRPr lang="en-US" dirty="0"/>
          </a:p>
        </p:txBody>
      </p:sp>
      <p:sp>
        <p:nvSpPr>
          <p:cNvPr id="8" name="Right Arrow 7"/>
          <p:cNvSpPr/>
          <p:nvPr/>
        </p:nvSpPr>
        <p:spPr>
          <a:xfrm>
            <a:off x="7010400" y="3539066"/>
            <a:ext cx="5782737" cy="1219200"/>
          </a:xfrm>
          <a:prstGeom prst="rightArrow">
            <a:avLst/>
          </a:prstGeom>
          <a:gradFill>
            <a:gsLst>
              <a:gs pos="0">
                <a:srgbClr val="FF00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dirty="0"/>
              <a:t>Test Execution</a:t>
            </a:r>
            <a:endParaRPr lang="en-US" dirty="0"/>
          </a:p>
        </p:txBody>
      </p:sp>
      <p:sp>
        <p:nvSpPr>
          <p:cNvPr id="9" name="Right Arrow 8"/>
          <p:cNvSpPr/>
          <p:nvPr/>
        </p:nvSpPr>
        <p:spPr>
          <a:xfrm>
            <a:off x="8382000" y="4097867"/>
            <a:ext cx="4411137" cy="1219200"/>
          </a:xfrm>
          <a:prstGeom prst="rightArrow">
            <a:avLst/>
          </a:prstGeom>
          <a:gradFill>
            <a:gsLst>
              <a:gs pos="0">
                <a:srgbClr val="FFFF0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dirty="0"/>
              <a:t>Maintenance</a:t>
            </a:r>
            <a:endParaRPr lang="en-US" dirty="0"/>
          </a:p>
        </p:txBody>
      </p:sp>
    </p:spTree>
    <p:extLst>
      <p:ext uri="{BB962C8B-B14F-4D97-AF65-F5344CB8AC3E}">
        <p14:creationId xmlns:p14="http://schemas.microsoft.com/office/powerpoint/2010/main" val="16257508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2514600"/>
            <a:ext cx="12908280" cy="4876800"/>
          </a:xfrm>
        </p:spPr>
        <p:txBody>
          <a:bodyPr/>
          <a:lstStyle/>
          <a:p>
            <a:r>
              <a:rPr lang="en-US" altLang="en-US" dirty="0" smtClean="0"/>
              <a:t>Test tool selection largely depends on the technology the Application Under Test is build on.</a:t>
            </a:r>
          </a:p>
          <a:p>
            <a:r>
              <a:rPr lang="en-US" altLang="en-US" dirty="0" smtClean="0"/>
              <a:t>For example – </a:t>
            </a:r>
          </a:p>
          <a:p>
            <a:pPr lvl="1"/>
            <a:r>
              <a:rPr lang="en-US" altLang="en-US" dirty="0" smtClean="0"/>
              <a:t>If the AUT is a Web Based Application, we can choose Web Application Automation tools like – Selenium</a:t>
            </a:r>
          </a:p>
          <a:p>
            <a:pPr lvl="1"/>
            <a:r>
              <a:rPr lang="en-US" altLang="en-US" dirty="0" smtClean="0"/>
              <a:t>If the AUT is a Desktop Based Application, we can choose Desktop Application Automation tools like – QTP</a:t>
            </a:r>
          </a:p>
          <a:p>
            <a:pPr lvl="1"/>
            <a:r>
              <a:rPr lang="en-US" altLang="en-US" dirty="0" smtClean="0"/>
              <a:t>IF the AUT is a Mobile Based Application, we can choose Mobile Automation Tools like - </a:t>
            </a:r>
            <a:r>
              <a:rPr lang="en-US" altLang="en-US" dirty="0" err="1" smtClean="0"/>
              <a:t>Appium</a:t>
            </a:r>
            <a:endParaRPr lang="en-US" altLang="en-US" dirty="0"/>
          </a:p>
          <a:p>
            <a:endParaRPr lang="en-US" dirty="0">
              <a:solidFill>
                <a:schemeClr val="tx2"/>
              </a:solidFill>
            </a:endParaRPr>
          </a:p>
          <a:p>
            <a:endParaRPr lang="en-US" dirty="0"/>
          </a:p>
          <a:p>
            <a:pPr marL="0" indent="0">
              <a:buNone/>
            </a:pPr>
            <a:endParaRPr lang="en-US" dirty="0">
              <a:solidFill>
                <a:schemeClr val="tx2"/>
              </a:solidFill>
            </a:endParaRPr>
          </a:p>
          <a:p>
            <a:pPr marL="0" indent="0">
              <a:buNone/>
            </a:pPr>
            <a:endParaRPr lang="en-US" dirty="0">
              <a:solidFill>
                <a:schemeClr val="tx2"/>
              </a:solidFill>
            </a:endParaRPr>
          </a:p>
          <a:p>
            <a:endParaRPr lang="en-US" dirty="0"/>
          </a:p>
        </p:txBody>
      </p:sp>
      <p:sp>
        <p:nvSpPr>
          <p:cNvPr id="5" name="Text Placeholder 4"/>
          <p:cNvSpPr>
            <a:spLocks noGrp="1"/>
          </p:cNvSpPr>
          <p:nvPr>
            <p:ph type="body" sz="quarter" idx="13"/>
          </p:nvPr>
        </p:nvSpPr>
        <p:spPr/>
        <p:txBody>
          <a:bodyPr/>
          <a:lstStyle/>
          <a:p>
            <a:r>
              <a:rPr lang="en-US" dirty="0"/>
              <a:t>Test Automation – Process</a:t>
            </a:r>
            <a:endParaRPr lang="en-US" dirty="0"/>
          </a:p>
        </p:txBody>
      </p:sp>
      <p:sp>
        <p:nvSpPr>
          <p:cNvPr id="4" name="Right Arrow 3"/>
          <p:cNvSpPr/>
          <p:nvPr/>
        </p:nvSpPr>
        <p:spPr>
          <a:xfrm>
            <a:off x="4555067" y="1371600"/>
            <a:ext cx="10058400" cy="1219200"/>
          </a:xfrm>
          <a:prstGeom prst="rightArrow">
            <a:avLst/>
          </a:prstGeom>
          <a:gradFill>
            <a:gsLst>
              <a:gs pos="0">
                <a:schemeClr val="accent2">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dirty="0" smtClean="0"/>
              <a:t>Test Tool Selection</a:t>
            </a:r>
            <a:endParaRPr lang="en-US" dirty="0"/>
          </a:p>
        </p:txBody>
      </p:sp>
    </p:spTree>
    <p:extLst>
      <p:ext uri="{BB962C8B-B14F-4D97-AF65-F5344CB8AC3E}">
        <p14:creationId xmlns:p14="http://schemas.microsoft.com/office/powerpoint/2010/main" val="3189434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914400" y="2362200"/>
            <a:ext cx="12908280" cy="4648200"/>
          </a:xfrm>
        </p:spPr>
        <p:txBody>
          <a:bodyPr/>
          <a:lstStyle/>
          <a:p>
            <a:r>
              <a:rPr lang="en-US" altLang="en-US" dirty="0" smtClean="0"/>
              <a:t>The following criteria determines the scope</a:t>
            </a:r>
          </a:p>
          <a:p>
            <a:pPr lvl="1"/>
            <a:r>
              <a:rPr lang="en-US" altLang="en-US" dirty="0"/>
              <a:t>The features that are important for the </a:t>
            </a:r>
            <a:r>
              <a:rPr lang="en-US" altLang="en-US" dirty="0" smtClean="0"/>
              <a:t>business</a:t>
            </a:r>
          </a:p>
          <a:p>
            <a:pPr lvl="1"/>
            <a:r>
              <a:rPr lang="en-US" altLang="en-US" dirty="0"/>
              <a:t>Scenarios which have a large amount of </a:t>
            </a:r>
            <a:r>
              <a:rPr lang="en-US" altLang="en-US" dirty="0" smtClean="0"/>
              <a:t>data</a:t>
            </a:r>
          </a:p>
          <a:p>
            <a:pPr lvl="1"/>
            <a:r>
              <a:rPr lang="en-US" altLang="en-US" dirty="0"/>
              <a:t>Common functionalities across </a:t>
            </a:r>
            <a:r>
              <a:rPr lang="en-US" altLang="en-US" dirty="0" smtClean="0"/>
              <a:t>applications</a:t>
            </a:r>
          </a:p>
          <a:p>
            <a:pPr lvl="1"/>
            <a:r>
              <a:rPr lang="en-US" altLang="en-US" dirty="0"/>
              <a:t>Technical </a:t>
            </a:r>
            <a:r>
              <a:rPr lang="en-US" altLang="en-US" dirty="0" smtClean="0"/>
              <a:t>feasibility</a:t>
            </a:r>
          </a:p>
          <a:p>
            <a:pPr lvl="1"/>
            <a:r>
              <a:rPr lang="en-US" altLang="en-US" dirty="0"/>
              <a:t>The extent to which business components are </a:t>
            </a:r>
            <a:r>
              <a:rPr lang="en-US" altLang="en-US" dirty="0" smtClean="0"/>
              <a:t>reused</a:t>
            </a:r>
          </a:p>
          <a:p>
            <a:pPr lvl="1"/>
            <a:r>
              <a:rPr lang="en-US" altLang="en-US" dirty="0"/>
              <a:t>The complexity of test </a:t>
            </a:r>
            <a:r>
              <a:rPr lang="en-US" altLang="en-US" dirty="0" smtClean="0"/>
              <a:t>cases</a:t>
            </a:r>
          </a:p>
          <a:p>
            <a:pPr lvl="1"/>
            <a:r>
              <a:rPr lang="en-US" altLang="en-US" dirty="0"/>
              <a:t>Ability to use the same test cases for cross-browser testing</a:t>
            </a:r>
          </a:p>
          <a:p>
            <a:endParaRPr lang="en-US" dirty="0">
              <a:solidFill>
                <a:schemeClr val="tx2"/>
              </a:solidFill>
            </a:endParaRPr>
          </a:p>
          <a:p>
            <a:endParaRPr lang="en-US" dirty="0"/>
          </a:p>
          <a:p>
            <a:pPr marL="0" indent="0">
              <a:buNone/>
            </a:pPr>
            <a:endParaRPr lang="en-US" dirty="0">
              <a:solidFill>
                <a:schemeClr val="tx2"/>
              </a:solidFill>
            </a:endParaRPr>
          </a:p>
          <a:p>
            <a:pPr marL="0" indent="0">
              <a:buNone/>
            </a:pPr>
            <a:endParaRPr lang="en-US" dirty="0">
              <a:solidFill>
                <a:schemeClr val="tx2"/>
              </a:solidFill>
            </a:endParaRPr>
          </a:p>
          <a:p>
            <a:endParaRPr lang="en-US" dirty="0"/>
          </a:p>
        </p:txBody>
      </p:sp>
      <p:sp>
        <p:nvSpPr>
          <p:cNvPr id="5" name="Text Placeholder 4"/>
          <p:cNvSpPr>
            <a:spLocks noGrp="1"/>
          </p:cNvSpPr>
          <p:nvPr>
            <p:ph type="body" sz="quarter" idx="13"/>
          </p:nvPr>
        </p:nvSpPr>
        <p:spPr/>
        <p:txBody>
          <a:bodyPr/>
          <a:lstStyle/>
          <a:p>
            <a:r>
              <a:rPr lang="en-US" dirty="0"/>
              <a:t>Test Automation – Process</a:t>
            </a:r>
            <a:endParaRPr lang="en-US" dirty="0"/>
          </a:p>
        </p:txBody>
      </p:sp>
      <p:sp>
        <p:nvSpPr>
          <p:cNvPr id="4" name="Right Arrow 3"/>
          <p:cNvSpPr/>
          <p:nvPr/>
        </p:nvSpPr>
        <p:spPr>
          <a:xfrm>
            <a:off x="5943600" y="1295400"/>
            <a:ext cx="8686800" cy="1219200"/>
          </a:xfrm>
          <a:prstGeom prst="rightArrow">
            <a:avLst/>
          </a:prstGeom>
          <a:gradFill>
            <a:gsLst>
              <a:gs pos="0">
                <a:srgbClr val="00B0F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003">
            <a:schemeClr val="lt2"/>
          </a:fillRef>
          <a:effectRef idx="0">
            <a:schemeClr val="accent1"/>
          </a:effectRef>
          <a:fontRef idx="minor">
            <a:schemeClr val="lt1"/>
          </a:fontRef>
        </p:style>
        <p:txBody>
          <a:bodyPr rtlCol="0" anchor="ctr"/>
          <a:lstStyle/>
          <a:p>
            <a:r>
              <a:rPr lang="en-US" dirty="0"/>
              <a:t>Define Scope of Automation</a:t>
            </a:r>
            <a:endParaRPr lang="en-US" dirty="0"/>
          </a:p>
        </p:txBody>
      </p:sp>
    </p:spTree>
    <p:extLst>
      <p:ext uri="{BB962C8B-B14F-4D97-AF65-F5344CB8AC3E}">
        <p14:creationId xmlns:p14="http://schemas.microsoft.com/office/powerpoint/2010/main" val="4014604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5374</TotalTime>
  <Words>1029</Words>
  <Application>Microsoft Office PowerPoint</Application>
  <PresentationFormat>Custom</PresentationFormat>
  <Paragraphs>173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Headlines comes here</dc:title>
  <dc:creator>Ajoy Das</dc:creator>
  <cp:lastModifiedBy>Sangram Keshari Swain - ERS, HCL Tech</cp:lastModifiedBy>
  <cp:revision>430</cp:revision>
  <dcterms:created xsi:type="dcterms:W3CDTF">2006-08-16T00:00:00Z</dcterms:created>
  <dcterms:modified xsi:type="dcterms:W3CDTF">2018-06-15T07:04:08Z</dcterms:modified>
</cp:coreProperties>
</file>