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48" r:id="rId1"/>
  </p:sldMasterIdLst>
  <p:notesMasterIdLst>
    <p:notesMasterId r:id="rId15"/>
  </p:notesMasterIdLst>
  <p:sldIdLst>
    <p:sldId id="256" r:id="rId2"/>
    <p:sldId id="275" r:id="rId3"/>
    <p:sldId id="297" r:id="rId4"/>
    <p:sldId id="299" r:id="rId5"/>
    <p:sldId id="298" r:id="rId6"/>
    <p:sldId id="300" r:id="rId7"/>
    <p:sldId id="301" r:id="rId8"/>
    <p:sldId id="303" r:id="rId9"/>
    <p:sldId id="302" r:id="rId10"/>
    <p:sldId id="304" r:id="rId11"/>
    <p:sldId id="305" r:id="rId12"/>
    <p:sldId id="306" r:id="rId13"/>
    <p:sldId id="259" r:id="rId14"/>
  </p:sldIdLst>
  <p:sldSz cx="14630400" cy="8229600"/>
  <p:notesSz cx="6858000" cy="9144000"/>
  <p:defaultText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AC35"/>
    <a:srgbClr val="30AFCF"/>
    <a:srgbClr val="1CABAA"/>
    <a:srgbClr val="0752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94671" autoAdjust="0"/>
  </p:normalViewPr>
  <p:slideViewPr>
    <p:cSldViewPr>
      <p:cViewPr varScale="1">
        <p:scale>
          <a:sx n="54" d="100"/>
          <a:sy n="54" d="100"/>
        </p:scale>
        <p:origin x="90" y="174"/>
      </p:cViewPr>
      <p:guideLst>
        <p:guide orient="horz" pos="2592"/>
        <p:guide pos="4608"/>
      </p:guideLst>
    </p:cSldViewPr>
  </p:slideViewPr>
  <p:outlineViewPr>
    <p:cViewPr>
      <p:scale>
        <a:sx n="33" d="100"/>
        <a:sy n="33" d="100"/>
      </p:scale>
      <p:origin x="0" y="597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Sheet1!$B$1</c:f>
              <c:strCache>
                <c:ptCount val="1"/>
                <c:pt idx="0">
                  <c:v>Series 1</c:v>
                </c:pt>
              </c:strCache>
            </c:strRef>
          </c:tx>
          <c:spPr>
            <a:solidFill>
              <a:srgbClr val="30AFCF"/>
            </a:solidFill>
          </c:spPr>
          <c:invertIfNegative val="0"/>
          <c:cat>
            <c:strRef>
              <c:f>Sheet1!$A$2:$A$5</c:f>
              <c:strCache>
                <c:ptCount val="4"/>
                <c:pt idx="0">
                  <c:v>Category 1</c:v>
                </c:pt>
                <c:pt idx="1">
                  <c:v>Category 2</c:v>
                </c:pt>
                <c:pt idx="2">
                  <c:v>Category 3</c:v>
                </c:pt>
                <c:pt idx="3">
                  <c:v>Category 4</c:v>
                </c:pt>
              </c:strCache>
            </c:strRef>
          </c:cat>
          <c:val>
            <c:numRef>
              <c:f>Sheet1!$B$2:$B$5</c:f>
              <c:numCache>
                <c:formatCode>0</c:formatCode>
                <c:ptCount val="4"/>
                <c:pt idx="0">
                  <c:v>4.3</c:v>
                </c:pt>
                <c:pt idx="1">
                  <c:v>2.5</c:v>
                </c:pt>
                <c:pt idx="2">
                  <c:v>3.5</c:v>
                </c:pt>
                <c:pt idx="3">
                  <c:v>4.5</c:v>
                </c:pt>
              </c:numCache>
            </c:numRef>
          </c:val>
          <c:extLst>
            <c:ext xmlns:c16="http://schemas.microsoft.com/office/drawing/2014/chart" uri="{C3380CC4-5D6E-409C-BE32-E72D297353CC}">
              <c16:uniqueId val="{00000000-6432-4466-9ABA-42C2594F4569}"/>
            </c:ext>
          </c:extLst>
        </c:ser>
        <c:ser>
          <c:idx val="1"/>
          <c:order val="1"/>
          <c:tx>
            <c:strRef>
              <c:f>Sheet1!$C$1</c:f>
              <c:strCache>
                <c:ptCount val="1"/>
                <c:pt idx="0">
                  <c:v>Series 2</c:v>
                </c:pt>
              </c:strCache>
            </c:strRef>
          </c:tx>
          <c:spPr>
            <a:solidFill>
              <a:srgbClr val="F1AC35"/>
            </a:solidFill>
          </c:spPr>
          <c:invertIfNegative val="0"/>
          <c:cat>
            <c:strRef>
              <c:f>Sheet1!$A$2:$A$5</c:f>
              <c:strCache>
                <c:ptCount val="4"/>
                <c:pt idx="0">
                  <c:v>Category 1</c:v>
                </c:pt>
                <c:pt idx="1">
                  <c:v>Category 2</c:v>
                </c:pt>
                <c:pt idx="2">
                  <c:v>Category 3</c:v>
                </c:pt>
                <c:pt idx="3">
                  <c:v>Category 4</c:v>
                </c:pt>
              </c:strCache>
            </c:strRef>
          </c:cat>
          <c:val>
            <c:numRef>
              <c:f>Sheet1!$C$2:$C$5</c:f>
              <c:numCache>
                <c:formatCode>0</c:formatCode>
                <c:ptCount val="4"/>
                <c:pt idx="0">
                  <c:v>2.4</c:v>
                </c:pt>
                <c:pt idx="1">
                  <c:v>4.4000000000000004</c:v>
                </c:pt>
                <c:pt idx="2">
                  <c:v>1.8</c:v>
                </c:pt>
                <c:pt idx="3">
                  <c:v>2.8</c:v>
                </c:pt>
              </c:numCache>
            </c:numRef>
          </c:val>
          <c:extLst>
            <c:ext xmlns:c16="http://schemas.microsoft.com/office/drawing/2014/chart" uri="{C3380CC4-5D6E-409C-BE32-E72D297353CC}">
              <c16:uniqueId val="{00000001-6432-4466-9ABA-42C2594F4569}"/>
            </c:ext>
          </c:extLst>
        </c:ser>
        <c:ser>
          <c:idx val="2"/>
          <c:order val="2"/>
          <c:tx>
            <c:strRef>
              <c:f>Sheet1!$D$1</c:f>
              <c:strCache>
                <c:ptCount val="1"/>
                <c:pt idx="0">
                  <c:v>Series 3</c:v>
                </c:pt>
              </c:strCache>
            </c:strRef>
          </c:tx>
          <c:spPr>
            <a:solidFill>
              <a:schemeClr val="bg1">
                <a:lumMod val="50000"/>
              </a:schemeClr>
            </a:solidFill>
          </c:spPr>
          <c:invertIfNegative val="0"/>
          <c:cat>
            <c:strRef>
              <c:f>Sheet1!$A$2:$A$5</c:f>
              <c:strCache>
                <c:ptCount val="4"/>
                <c:pt idx="0">
                  <c:v>Category 1</c:v>
                </c:pt>
                <c:pt idx="1">
                  <c:v>Category 2</c:v>
                </c:pt>
                <c:pt idx="2">
                  <c:v>Category 3</c:v>
                </c:pt>
                <c:pt idx="3">
                  <c:v>Category 4</c:v>
                </c:pt>
              </c:strCache>
            </c:strRef>
          </c:cat>
          <c:val>
            <c:numRef>
              <c:f>Sheet1!$D$2:$D$5</c:f>
              <c:numCache>
                <c:formatCode>0</c:formatCode>
                <c:ptCount val="4"/>
                <c:pt idx="0">
                  <c:v>2</c:v>
                </c:pt>
                <c:pt idx="1">
                  <c:v>2</c:v>
                </c:pt>
                <c:pt idx="2">
                  <c:v>3</c:v>
                </c:pt>
                <c:pt idx="3">
                  <c:v>5</c:v>
                </c:pt>
              </c:numCache>
            </c:numRef>
          </c:val>
          <c:extLst>
            <c:ext xmlns:c16="http://schemas.microsoft.com/office/drawing/2014/chart" uri="{C3380CC4-5D6E-409C-BE32-E72D297353CC}">
              <c16:uniqueId val="{00000002-6432-4466-9ABA-42C2594F4569}"/>
            </c:ext>
          </c:extLst>
        </c:ser>
        <c:dLbls>
          <c:showLegendKey val="0"/>
          <c:showVal val="0"/>
          <c:showCatName val="0"/>
          <c:showSerName val="0"/>
          <c:showPercent val="0"/>
          <c:showBubbleSize val="0"/>
        </c:dLbls>
        <c:gapWidth val="150"/>
        <c:shape val="box"/>
        <c:axId val="345028968"/>
        <c:axId val="345029360"/>
        <c:axId val="0"/>
      </c:bar3DChart>
      <c:catAx>
        <c:axId val="345028968"/>
        <c:scaling>
          <c:orientation val="minMax"/>
        </c:scaling>
        <c:delete val="0"/>
        <c:axPos val="b"/>
        <c:numFmt formatCode="General" sourceLinked="0"/>
        <c:majorTickMark val="out"/>
        <c:minorTickMark val="none"/>
        <c:tickLblPos val="nextTo"/>
        <c:crossAx val="345029360"/>
        <c:crosses val="autoZero"/>
        <c:auto val="1"/>
        <c:lblAlgn val="ctr"/>
        <c:lblOffset val="100"/>
        <c:noMultiLvlLbl val="0"/>
      </c:catAx>
      <c:valAx>
        <c:axId val="345029360"/>
        <c:scaling>
          <c:orientation val="minMax"/>
        </c:scaling>
        <c:delete val="1"/>
        <c:axPos val="l"/>
        <c:majorGridlines/>
        <c:numFmt formatCode="0" sourceLinked="1"/>
        <c:majorTickMark val="out"/>
        <c:minorTickMark val="none"/>
        <c:tickLblPos val="nextTo"/>
        <c:crossAx val="345028968"/>
        <c:crosses val="autoZero"/>
        <c:crossBetween val="between"/>
      </c:valAx>
    </c:plotArea>
    <c:legend>
      <c:legendPos val="r"/>
      <c:overlay val="0"/>
    </c:legend>
    <c:plotVisOnly val="1"/>
    <c:dispBlanksAs val="gap"/>
    <c:showDLblsOverMax val="0"/>
  </c:chart>
  <c:txPr>
    <a:bodyPr/>
    <a:lstStyle/>
    <a:p>
      <a:pPr>
        <a:defRPr sz="1800">
          <a:latin typeface="Arial" panose="020B0604020202020204" pitchFamily="34" charset="0"/>
          <a:cs typeface="Arial" panose="020B0604020202020204" pitchFamily="34" charset="0"/>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xPr>
        <a:bodyPr/>
        <a:lstStyle/>
        <a:p>
          <a:pPr>
            <a:defRPr>
              <a:latin typeface="Arial" panose="020B0604020202020204" pitchFamily="34" charset="0"/>
              <a:cs typeface="Arial" panose="020B0604020202020204" pitchFamily="34" charset="0"/>
            </a:defRPr>
          </a:pPr>
          <a:endParaRPr lang="en-US"/>
        </a:p>
      </c:txPr>
    </c:title>
    <c:autoTitleDeleted val="0"/>
    <c:view3D>
      <c:rotX val="30"/>
      <c:rotY val="0"/>
      <c:rAngAx val="0"/>
    </c:view3D>
    <c:floor>
      <c:thickness val="0"/>
    </c:floor>
    <c:sideWall>
      <c:thickness val="0"/>
    </c:sideWall>
    <c:backWall>
      <c:thickness val="0"/>
    </c:backWall>
    <c:plotArea>
      <c:layout/>
      <c:pie3DChart>
        <c:varyColors val="1"/>
        <c:ser>
          <c:idx val="0"/>
          <c:order val="0"/>
          <c:tx>
            <c:strRef>
              <c:f>Sheet1!$B$1</c:f>
              <c:strCache>
                <c:ptCount val="1"/>
                <c:pt idx="0">
                  <c:v>Sales</c:v>
                </c:pt>
              </c:strCache>
            </c:strRef>
          </c:tx>
          <c:dPt>
            <c:idx val="0"/>
            <c:bubble3D val="0"/>
            <c:spPr>
              <a:solidFill>
                <a:srgbClr val="30AFCF"/>
              </a:solidFill>
            </c:spPr>
            <c:extLst>
              <c:ext xmlns:c16="http://schemas.microsoft.com/office/drawing/2014/chart" uri="{C3380CC4-5D6E-409C-BE32-E72D297353CC}">
                <c16:uniqueId val="{00000001-7AF7-4E66-8375-4E881B6DB469}"/>
              </c:ext>
            </c:extLst>
          </c:dPt>
          <c:dPt>
            <c:idx val="1"/>
            <c:bubble3D val="0"/>
            <c:spPr>
              <a:solidFill>
                <a:srgbClr val="F1AC35"/>
              </a:solidFill>
            </c:spPr>
            <c:extLst>
              <c:ext xmlns:c16="http://schemas.microsoft.com/office/drawing/2014/chart" uri="{C3380CC4-5D6E-409C-BE32-E72D297353CC}">
                <c16:uniqueId val="{00000003-7AF7-4E66-8375-4E881B6DB469}"/>
              </c:ext>
            </c:extLst>
          </c:dPt>
          <c:dPt>
            <c:idx val="2"/>
            <c:bubble3D val="0"/>
            <c:spPr>
              <a:solidFill>
                <a:schemeClr val="bg1">
                  <a:lumMod val="50000"/>
                </a:schemeClr>
              </a:solidFill>
            </c:spPr>
            <c:extLst>
              <c:ext xmlns:c16="http://schemas.microsoft.com/office/drawing/2014/chart" uri="{C3380CC4-5D6E-409C-BE32-E72D297353CC}">
                <c16:uniqueId val="{00000005-7AF7-4E66-8375-4E881B6DB469}"/>
              </c:ext>
            </c:extLst>
          </c:dPt>
          <c:cat>
            <c:strRef>
              <c:f>Sheet1!$A$2:$A$4</c:f>
              <c:strCache>
                <c:ptCount val="3"/>
                <c:pt idx="0">
                  <c:v>1st Qtr</c:v>
                </c:pt>
                <c:pt idx="1">
                  <c:v>2nd Qtr</c:v>
                </c:pt>
                <c:pt idx="2">
                  <c:v>3rd Qtr</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6-7AF7-4E66-8375-4E881B6DB469}"/>
            </c:ext>
          </c:extLst>
        </c:ser>
        <c:dLbls>
          <c:showLegendKey val="0"/>
          <c:showVal val="0"/>
          <c:showCatName val="0"/>
          <c:showSerName val="0"/>
          <c:showPercent val="0"/>
          <c:showBubbleSize val="0"/>
          <c:showLeaderLines val="1"/>
        </c:dLbls>
      </c:pie3DChart>
    </c:plotArea>
    <c:legend>
      <c:legendPos val="r"/>
      <c:overlay val="0"/>
      <c:txPr>
        <a:bodyPr/>
        <a:lstStyle/>
        <a:p>
          <a:pPr>
            <a:defRPr>
              <a:latin typeface="Arial" panose="020B0604020202020204" pitchFamily="34" charset="0"/>
              <a:cs typeface="Arial" panose="020B0604020202020204" pitchFamily="34" charset="0"/>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B6CCD9-966E-4D72-9887-37EF8B605BA7}" type="doc">
      <dgm:prSet loTypeId="urn:microsoft.com/office/officeart/2005/8/layout/arrow2" loCatId="process" qsTypeId="urn:microsoft.com/office/officeart/2005/8/quickstyle/simple1" qsCatId="simple" csTypeId="urn:microsoft.com/office/officeart/2005/8/colors/accent1_2" csCatId="accent1" phldr="0"/>
      <dgm:spPr/>
    </dgm:pt>
    <dgm:pt modelId="{1F10D707-8F86-4B73-91C9-7C6C18037862}">
      <dgm:prSet phldrT="[Text]" phldr="1" custT="1"/>
      <dgm:spPr/>
      <dgm:t>
        <a:bodyPr/>
        <a:lstStyle/>
        <a:p>
          <a:endParaRPr lang="en-US" sz="3200" dirty="0">
            <a:latin typeface="Arial" panose="020B0604020202020204" pitchFamily="34" charset="0"/>
            <a:cs typeface="Arial" panose="020B0604020202020204" pitchFamily="34" charset="0"/>
          </a:endParaRPr>
        </a:p>
      </dgm:t>
    </dgm:pt>
    <dgm:pt modelId="{8727F9AD-4535-4081-ABFF-ED16E952EA06}" type="parTrans" cxnId="{BC954AA3-F572-442A-ABBB-F42135649F5D}">
      <dgm:prSet/>
      <dgm:spPr/>
      <dgm:t>
        <a:bodyPr/>
        <a:lstStyle/>
        <a:p>
          <a:endParaRPr lang="en-US"/>
        </a:p>
      </dgm:t>
    </dgm:pt>
    <dgm:pt modelId="{F9392DEA-C5CF-4894-8FA4-AADB5E8E6E7F}" type="sibTrans" cxnId="{BC954AA3-F572-442A-ABBB-F42135649F5D}">
      <dgm:prSet/>
      <dgm:spPr/>
      <dgm:t>
        <a:bodyPr/>
        <a:lstStyle/>
        <a:p>
          <a:endParaRPr lang="en-US"/>
        </a:p>
      </dgm:t>
    </dgm:pt>
    <dgm:pt modelId="{3595B359-C71E-478F-814F-217632FB7FF5}">
      <dgm:prSet phldrT="[Text]" phldr="1" custT="1"/>
      <dgm:spPr/>
      <dgm:t>
        <a:bodyPr/>
        <a:lstStyle/>
        <a:p>
          <a:endParaRPr lang="en-US" sz="3200" dirty="0">
            <a:latin typeface="Arial" panose="020B0604020202020204" pitchFamily="34" charset="0"/>
            <a:cs typeface="Arial" panose="020B0604020202020204" pitchFamily="34" charset="0"/>
          </a:endParaRPr>
        </a:p>
      </dgm:t>
    </dgm:pt>
    <dgm:pt modelId="{4C566F51-3685-46ED-B63D-C149964B0088}" type="parTrans" cxnId="{6A45B8E9-CAE6-47BF-9A0E-13849E5255C8}">
      <dgm:prSet/>
      <dgm:spPr/>
      <dgm:t>
        <a:bodyPr/>
        <a:lstStyle/>
        <a:p>
          <a:endParaRPr lang="en-US"/>
        </a:p>
      </dgm:t>
    </dgm:pt>
    <dgm:pt modelId="{BE046B8C-C6DA-49FE-A207-2E09819897BF}" type="sibTrans" cxnId="{6A45B8E9-CAE6-47BF-9A0E-13849E5255C8}">
      <dgm:prSet/>
      <dgm:spPr/>
      <dgm:t>
        <a:bodyPr/>
        <a:lstStyle/>
        <a:p>
          <a:endParaRPr lang="en-US"/>
        </a:p>
      </dgm:t>
    </dgm:pt>
    <dgm:pt modelId="{F0225F02-F800-49ED-8E75-C8653A671D87}">
      <dgm:prSet phldrT="[Text]" phldr="1" custT="1"/>
      <dgm:spPr/>
      <dgm:t>
        <a:bodyPr/>
        <a:lstStyle/>
        <a:p>
          <a:endParaRPr lang="en-US" sz="3200" dirty="0">
            <a:latin typeface="Arial" panose="020B0604020202020204" pitchFamily="34" charset="0"/>
            <a:cs typeface="Arial" panose="020B0604020202020204" pitchFamily="34" charset="0"/>
          </a:endParaRPr>
        </a:p>
      </dgm:t>
    </dgm:pt>
    <dgm:pt modelId="{9AEDF4A9-C69B-4430-84AD-65D0CAD124C9}" type="parTrans" cxnId="{B53BFCDC-50E1-4728-8B98-09F31DCFA3A8}">
      <dgm:prSet/>
      <dgm:spPr/>
      <dgm:t>
        <a:bodyPr/>
        <a:lstStyle/>
        <a:p>
          <a:endParaRPr lang="en-US"/>
        </a:p>
      </dgm:t>
    </dgm:pt>
    <dgm:pt modelId="{4FE4A6A4-E9F1-4FBA-967E-A4D00F4869BB}" type="sibTrans" cxnId="{B53BFCDC-50E1-4728-8B98-09F31DCFA3A8}">
      <dgm:prSet/>
      <dgm:spPr/>
      <dgm:t>
        <a:bodyPr/>
        <a:lstStyle/>
        <a:p>
          <a:endParaRPr lang="en-US"/>
        </a:p>
      </dgm:t>
    </dgm:pt>
    <dgm:pt modelId="{64689FFF-283B-40D2-BFC2-0F36A6CD0FFC}" type="pres">
      <dgm:prSet presAssocID="{26B6CCD9-966E-4D72-9887-37EF8B605BA7}" presName="arrowDiagram" presStyleCnt="0">
        <dgm:presLayoutVars>
          <dgm:chMax val="5"/>
          <dgm:dir/>
          <dgm:resizeHandles val="exact"/>
        </dgm:presLayoutVars>
      </dgm:prSet>
      <dgm:spPr/>
    </dgm:pt>
    <dgm:pt modelId="{68CC1781-C66A-451D-994A-C750FD3D5FD9}" type="pres">
      <dgm:prSet presAssocID="{26B6CCD9-966E-4D72-9887-37EF8B605BA7}" presName="arrow" presStyleLbl="bgShp" presStyleIdx="0" presStyleCnt="1"/>
      <dgm:spPr>
        <a:solidFill>
          <a:srgbClr val="30AFCF"/>
        </a:solidFill>
      </dgm:spPr>
    </dgm:pt>
    <dgm:pt modelId="{C2C41AB0-6FFF-4517-A1E1-570A7A74C3DA}" type="pres">
      <dgm:prSet presAssocID="{26B6CCD9-966E-4D72-9887-37EF8B605BA7}" presName="arrowDiagram3" presStyleCnt="0"/>
      <dgm:spPr/>
    </dgm:pt>
    <dgm:pt modelId="{0EE0E736-2EE2-4B16-A633-64BB61E944B9}" type="pres">
      <dgm:prSet presAssocID="{1F10D707-8F86-4B73-91C9-7C6C18037862}" presName="bullet3a" presStyleLbl="node1" presStyleIdx="0" presStyleCnt="3"/>
      <dgm:spPr>
        <a:solidFill>
          <a:srgbClr val="F1AC35"/>
        </a:solidFill>
      </dgm:spPr>
    </dgm:pt>
    <dgm:pt modelId="{FA04102C-3DA5-4025-A97A-87585B462707}" type="pres">
      <dgm:prSet presAssocID="{1F10D707-8F86-4B73-91C9-7C6C18037862}" presName="textBox3a" presStyleLbl="revTx" presStyleIdx="0" presStyleCnt="3">
        <dgm:presLayoutVars>
          <dgm:bulletEnabled val="1"/>
        </dgm:presLayoutVars>
      </dgm:prSet>
      <dgm:spPr/>
      <dgm:t>
        <a:bodyPr/>
        <a:lstStyle/>
        <a:p>
          <a:endParaRPr lang="en-US"/>
        </a:p>
      </dgm:t>
    </dgm:pt>
    <dgm:pt modelId="{F56C7CA2-6894-491C-8F22-955892C0D230}" type="pres">
      <dgm:prSet presAssocID="{3595B359-C71E-478F-814F-217632FB7FF5}" presName="bullet3b" presStyleLbl="node1" presStyleIdx="1" presStyleCnt="3"/>
      <dgm:spPr>
        <a:solidFill>
          <a:srgbClr val="F1AC35"/>
        </a:solidFill>
      </dgm:spPr>
    </dgm:pt>
    <dgm:pt modelId="{53CACC30-D3F1-47E7-9F44-C935622DE26B}" type="pres">
      <dgm:prSet presAssocID="{3595B359-C71E-478F-814F-217632FB7FF5}" presName="textBox3b" presStyleLbl="revTx" presStyleIdx="1" presStyleCnt="3">
        <dgm:presLayoutVars>
          <dgm:bulletEnabled val="1"/>
        </dgm:presLayoutVars>
      </dgm:prSet>
      <dgm:spPr/>
      <dgm:t>
        <a:bodyPr/>
        <a:lstStyle/>
        <a:p>
          <a:endParaRPr lang="en-US"/>
        </a:p>
      </dgm:t>
    </dgm:pt>
    <dgm:pt modelId="{68B03C2E-B961-41B4-9597-3FB3D0E7231D}" type="pres">
      <dgm:prSet presAssocID="{F0225F02-F800-49ED-8E75-C8653A671D87}" presName="bullet3c" presStyleLbl="node1" presStyleIdx="2" presStyleCnt="3"/>
      <dgm:spPr>
        <a:solidFill>
          <a:srgbClr val="F1AC35"/>
        </a:solidFill>
      </dgm:spPr>
    </dgm:pt>
    <dgm:pt modelId="{04A35F76-AA18-419B-988A-8E3AB96A8D67}" type="pres">
      <dgm:prSet presAssocID="{F0225F02-F800-49ED-8E75-C8653A671D87}" presName="textBox3c" presStyleLbl="revTx" presStyleIdx="2" presStyleCnt="3">
        <dgm:presLayoutVars>
          <dgm:bulletEnabled val="1"/>
        </dgm:presLayoutVars>
      </dgm:prSet>
      <dgm:spPr/>
      <dgm:t>
        <a:bodyPr/>
        <a:lstStyle/>
        <a:p>
          <a:endParaRPr lang="en-US"/>
        </a:p>
      </dgm:t>
    </dgm:pt>
  </dgm:ptLst>
  <dgm:cxnLst>
    <dgm:cxn modelId="{595ECA67-65C2-4450-8C78-A692CF15B09E}" type="presOf" srcId="{26B6CCD9-966E-4D72-9887-37EF8B605BA7}" destId="{64689FFF-283B-40D2-BFC2-0F36A6CD0FFC}" srcOrd="0" destOrd="0" presId="urn:microsoft.com/office/officeart/2005/8/layout/arrow2"/>
    <dgm:cxn modelId="{B53BFCDC-50E1-4728-8B98-09F31DCFA3A8}" srcId="{26B6CCD9-966E-4D72-9887-37EF8B605BA7}" destId="{F0225F02-F800-49ED-8E75-C8653A671D87}" srcOrd="2" destOrd="0" parTransId="{9AEDF4A9-C69B-4430-84AD-65D0CAD124C9}" sibTransId="{4FE4A6A4-E9F1-4FBA-967E-A4D00F4869BB}"/>
    <dgm:cxn modelId="{BC954AA3-F572-442A-ABBB-F42135649F5D}" srcId="{26B6CCD9-966E-4D72-9887-37EF8B605BA7}" destId="{1F10D707-8F86-4B73-91C9-7C6C18037862}" srcOrd="0" destOrd="0" parTransId="{8727F9AD-4535-4081-ABFF-ED16E952EA06}" sibTransId="{F9392DEA-C5CF-4894-8FA4-AADB5E8E6E7F}"/>
    <dgm:cxn modelId="{B0356454-0E5A-4CEB-8A50-21663B25A777}" type="presOf" srcId="{3595B359-C71E-478F-814F-217632FB7FF5}" destId="{53CACC30-D3F1-47E7-9F44-C935622DE26B}" srcOrd="0" destOrd="0" presId="urn:microsoft.com/office/officeart/2005/8/layout/arrow2"/>
    <dgm:cxn modelId="{6A45B8E9-CAE6-47BF-9A0E-13849E5255C8}" srcId="{26B6CCD9-966E-4D72-9887-37EF8B605BA7}" destId="{3595B359-C71E-478F-814F-217632FB7FF5}" srcOrd="1" destOrd="0" parTransId="{4C566F51-3685-46ED-B63D-C149964B0088}" sibTransId="{BE046B8C-C6DA-49FE-A207-2E09819897BF}"/>
    <dgm:cxn modelId="{8AF2B5B8-27E7-4AEC-98E7-94EE09D107F6}" type="presOf" srcId="{F0225F02-F800-49ED-8E75-C8653A671D87}" destId="{04A35F76-AA18-419B-988A-8E3AB96A8D67}" srcOrd="0" destOrd="0" presId="urn:microsoft.com/office/officeart/2005/8/layout/arrow2"/>
    <dgm:cxn modelId="{7B936215-81FC-46C4-AB25-CBE68FE839DA}" type="presOf" srcId="{1F10D707-8F86-4B73-91C9-7C6C18037862}" destId="{FA04102C-3DA5-4025-A97A-87585B462707}" srcOrd="0" destOrd="0" presId="urn:microsoft.com/office/officeart/2005/8/layout/arrow2"/>
    <dgm:cxn modelId="{01C90160-962D-4E63-8E73-8724CC128F7B}" type="presParOf" srcId="{64689FFF-283B-40D2-BFC2-0F36A6CD0FFC}" destId="{68CC1781-C66A-451D-994A-C750FD3D5FD9}" srcOrd="0" destOrd="0" presId="urn:microsoft.com/office/officeart/2005/8/layout/arrow2"/>
    <dgm:cxn modelId="{8468F8F5-93E1-4497-B00A-21D6F813AAD5}" type="presParOf" srcId="{64689FFF-283B-40D2-BFC2-0F36A6CD0FFC}" destId="{C2C41AB0-6FFF-4517-A1E1-570A7A74C3DA}" srcOrd="1" destOrd="0" presId="urn:microsoft.com/office/officeart/2005/8/layout/arrow2"/>
    <dgm:cxn modelId="{C20C6F08-53D4-4A4E-AC7D-48FC6D37D875}" type="presParOf" srcId="{C2C41AB0-6FFF-4517-A1E1-570A7A74C3DA}" destId="{0EE0E736-2EE2-4B16-A633-64BB61E944B9}" srcOrd="0" destOrd="0" presId="urn:microsoft.com/office/officeart/2005/8/layout/arrow2"/>
    <dgm:cxn modelId="{33E98BAC-A60A-4A8C-B6C1-09536249BD75}" type="presParOf" srcId="{C2C41AB0-6FFF-4517-A1E1-570A7A74C3DA}" destId="{FA04102C-3DA5-4025-A97A-87585B462707}" srcOrd="1" destOrd="0" presId="urn:microsoft.com/office/officeart/2005/8/layout/arrow2"/>
    <dgm:cxn modelId="{661F1395-6716-47BD-A28C-DF35A7D93D15}" type="presParOf" srcId="{C2C41AB0-6FFF-4517-A1E1-570A7A74C3DA}" destId="{F56C7CA2-6894-491C-8F22-955892C0D230}" srcOrd="2" destOrd="0" presId="urn:microsoft.com/office/officeart/2005/8/layout/arrow2"/>
    <dgm:cxn modelId="{5DEA86EB-6879-4E69-95F5-DA70D96A2D60}" type="presParOf" srcId="{C2C41AB0-6FFF-4517-A1E1-570A7A74C3DA}" destId="{53CACC30-D3F1-47E7-9F44-C935622DE26B}" srcOrd="3" destOrd="0" presId="urn:microsoft.com/office/officeart/2005/8/layout/arrow2"/>
    <dgm:cxn modelId="{696CFF29-536C-4C53-BA96-A821319A455B}" type="presParOf" srcId="{C2C41AB0-6FFF-4517-A1E1-570A7A74C3DA}" destId="{68B03C2E-B961-41B4-9597-3FB3D0E7231D}" srcOrd="4" destOrd="0" presId="urn:microsoft.com/office/officeart/2005/8/layout/arrow2"/>
    <dgm:cxn modelId="{8373203F-031A-40EB-B4C1-33AEEF706EEE}" type="presParOf" srcId="{C2C41AB0-6FFF-4517-A1E1-570A7A74C3DA}" destId="{04A35F76-AA18-419B-988A-8E3AB96A8D67}"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C1781-C66A-451D-994A-C750FD3D5FD9}">
      <dsp:nvSpPr>
        <dsp:cNvPr id="0" name=""/>
        <dsp:cNvSpPr/>
      </dsp:nvSpPr>
      <dsp:spPr>
        <a:xfrm>
          <a:off x="0" y="157162"/>
          <a:ext cx="7543800" cy="4714875"/>
        </a:xfrm>
        <a:prstGeom prst="swooshArrow">
          <a:avLst>
            <a:gd name="adj1" fmla="val 25000"/>
            <a:gd name="adj2" fmla="val 25000"/>
          </a:avLst>
        </a:prstGeom>
        <a:solidFill>
          <a:srgbClr val="30AFCF"/>
        </a:solidFill>
        <a:ln>
          <a:noFill/>
        </a:ln>
        <a:effectLst/>
      </dsp:spPr>
      <dsp:style>
        <a:lnRef idx="0">
          <a:scrgbClr r="0" g="0" b="0"/>
        </a:lnRef>
        <a:fillRef idx="1">
          <a:scrgbClr r="0" g="0" b="0"/>
        </a:fillRef>
        <a:effectRef idx="0">
          <a:scrgbClr r="0" g="0" b="0"/>
        </a:effectRef>
        <a:fontRef idx="minor"/>
      </dsp:style>
    </dsp:sp>
    <dsp:sp modelId="{0EE0E736-2EE2-4B16-A633-64BB61E944B9}">
      <dsp:nvSpPr>
        <dsp:cNvPr id="0" name=""/>
        <dsp:cNvSpPr/>
      </dsp:nvSpPr>
      <dsp:spPr>
        <a:xfrm>
          <a:off x="958062" y="3411369"/>
          <a:ext cx="196138" cy="196138"/>
        </a:xfrm>
        <a:prstGeom prst="ellipse">
          <a:avLst/>
        </a:prstGeom>
        <a:solidFill>
          <a:srgbClr val="F1AC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04102C-3DA5-4025-A97A-87585B462707}">
      <dsp:nvSpPr>
        <dsp:cNvPr id="0" name=""/>
        <dsp:cNvSpPr/>
      </dsp:nvSpPr>
      <dsp:spPr>
        <a:xfrm>
          <a:off x="1056132" y="3509438"/>
          <a:ext cx="1757705" cy="1362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930" tIns="0" rIns="0" bIns="0" numCol="1" spcCol="1270" anchor="t" anchorCtr="0">
          <a:noAutofit/>
        </a:bodyPr>
        <a:lstStyle/>
        <a:p>
          <a:pPr lvl="0" algn="l" defTabSz="1422400">
            <a:lnSpc>
              <a:spcPct val="90000"/>
            </a:lnSpc>
            <a:spcBef>
              <a:spcPct val="0"/>
            </a:spcBef>
            <a:spcAft>
              <a:spcPct val="35000"/>
            </a:spcAft>
          </a:pPr>
          <a:endParaRPr lang="en-US" sz="3200" kern="1200" dirty="0">
            <a:latin typeface="Arial" panose="020B0604020202020204" pitchFamily="34" charset="0"/>
            <a:cs typeface="Arial" panose="020B0604020202020204" pitchFamily="34" charset="0"/>
          </a:endParaRPr>
        </a:p>
      </dsp:txBody>
      <dsp:txXfrm>
        <a:off x="1056132" y="3509438"/>
        <a:ext cx="1757705" cy="1362598"/>
      </dsp:txXfrm>
    </dsp:sp>
    <dsp:sp modelId="{F56C7CA2-6894-491C-8F22-955892C0D230}">
      <dsp:nvSpPr>
        <dsp:cNvPr id="0" name=""/>
        <dsp:cNvSpPr/>
      </dsp:nvSpPr>
      <dsp:spPr>
        <a:xfrm>
          <a:off x="2689364" y="2129866"/>
          <a:ext cx="354558" cy="354558"/>
        </a:xfrm>
        <a:prstGeom prst="ellipse">
          <a:avLst/>
        </a:prstGeom>
        <a:solidFill>
          <a:srgbClr val="F1AC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CACC30-D3F1-47E7-9F44-C935622DE26B}">
      <dsp:nvSpPr>
        <dsp:cNvPr id="0" name=""/>
        <dsp:cNvSpPr/>
      </dsp:nvSpPr>
      <dsp:spPr>
        <a:xfrm>
          <a:off x="2866644" y="2307145"/>
          <a:ext cx="1810512" cy="2564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873" tIns="0" rIns="0" bIns="0" numCol="1" spcCol="1270" anchor="t" anchorCtr="0">
          <a:noAutofit/>
        </a:bodyPr>
        <a:lstStyle/>
        <a:p>
          <a:pPr lvl="0" algn="l" defTabSz="1422400">
            <a:lnSpc>
              <a:spcPct val="90000"/>
            </a:lnSpc>
            <a:spcBef>
              <a:spcPct val="0"/>
            </a:spcBef>
            <a:spcAft>
              <a:spcPct val="35000"/>
            </a:spcAft>
          </a:pPr>
          <a:endParaRPr lang="en-US" sz="3200" kern="1200" dirty="0">
            <a:latin typeface="Arial" panose="020B0604020202020204" pitchFamily="34" charset="0"/>
            <a:cs typeface="Arial" panose="020B0604020202020204" pitchFamily="34" charset="0"/>
          </a:endParaRPr>
        </a:p>
      </dsp:txBody>
      <dsp:txXfrm>
        <a:off x="2866644" y="2307145"/>
        <a:ext cx="1810512" cy="2564892"/>
      </dsp:txXfrm>
    </dsp:sp>
    <dsp:sp modelId="{68B03C2E-B961-41B4-9597-3FB3D0E7231D}">
      <dsp:nvSpPr>
        <dsp:cNvPr id="0" name=""/>
        <dsp:cNvSpPr/>
      </dsp:nvSpPr>
      <dsp:spPr>
        <a:xfrm>
          <a:off x="4771453" y="1350025"/>
          <a:ext cx="490347" cy="490347"/>
        </a:xfrm>
        <a:prstGeom prst="ellipse">
          <a:avLst/>
        </a:prstGeom>
        <a:solidFill>
          <a:srgbClr val="F1AC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A35F76-AA18-419B-988A-8E3AB96A8D67}">
      <dsp:nvSpPr>
        <dsp:cNvPr id="0" name=""/>
        <dsp:cNvSpPr/>
      </dsp:nvSpPr>
      <dsp:spPr>
        <a:xfrm>
          <a:off x="5016627" y="1595199"/>
          <a:ext cx="1810512" cy="3276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9825" tIns="0" rIns="0" bIns="0" numCol="1" spcCol="1270" anchor="t" anchorCtr="0">
          <a:noAutofit/>
        </a:bodyPr>
        <a:lstStyle/>
        <a:p>
          <a:pPr lvl="0" algn="l" defTabSz="1422400">
            <a:lnSpc>
              <a:spcPct val="90000"/>
            </a:lnSpc>
            <a:spcBef>
              <a:spcPct val="0"/>
            </a:spcBef>
            <a:spcAft>
              <a:spcPct val="35000"/>
            </a:spcAft>
          </a:pPr>
          <a:endParaRPr lang="en-US" sz="3200" kern="1200" dirty="0">
            <a:latin typeface="Arial" panose="020B0604020202020204" pitchFamily="34" charset="0"/>
            <a:cs typeface="Arial" panose="020B0604020202020204" pitchFamily="34" charset="0"/>
          </a:endParaRPr>
        </a:p>
      </dsp:txBody>
      <dsp:txXfrm>
        <a:off x="5016627" y="1595199"/>
        <a:ext cx="1810512" cy="3276838"/>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0.00725</cdr:x>
      <cdr:y>0.07729</cdr:y>
    </cdr:from>
    <cdr:to>
      <cdr:x>0.04348</cdr:x>
      <cdr:y>0.92754</cdr:y>
    </cdr:to>
    <cdr:sp macro="" textlink="">
      <cdr:nvSpPr>
        <cdr:cNvPr id="2" name="TextBox 1"/>
        <cdr:cNvSpPr txBox="1"/>
      </cdr:nvSpPr>
      <cdr:spPr>
        <a:xfrm xmlns:a="http://schemas.openxmlformats.org/drawingml/2006/main">
          <a:off x="76200" y="304800"/>
          <a:ext cx="381000" cy="3352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800" dirty="0" smtClean="0">
              <a:latin typeface="Arial" panose="020B0604020202020204" pitchFamily="34" charset="0"/>
              <a:cs typeface="Arial" panose="020B0604020202020204" pitchFamily="34" charset="0"/>
            </a:rPr>
            <a:t>1</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2</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3</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4</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5</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6</a:t>
          </a:r>
          <a:endParaRPr lang="en-US" sz="1800" dirty="0">
            <a:latin typeface="Arial" panose="020B0604020202020204" pitchFamily="34" charset="0"/>
            <a:cs typeface="Arial" panose="020B0604020202020204" pitchFamily="34"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CBDFC1-0CCA-4BC6-93FC-666199DA1299}" type="datetimeFigureOut">
              <a:rPr lang="en-US" smtClean="0"/>
              <a:t>2/16/2018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0385A4-3440-4C55-BE48-384B81B88FAA}" type="slidenum">
              <a:rPr lang="en-US" smtClean="0"/>
              <a:t>‹#›</a:t>
            </a:fld>
            <a:endParaRPr lang="en-US"/>
          </a:p>
        </p:txBody>
      </p:sp>
    </p:spTree>
    <p:extLst>
      <p:ext uri="{BB962C8B-B14F-4D97-AF65-F5344CB8AC3E}">
        <p14:creationId xmlns:p14="http://schemas.microsoft.com/office/powerpoint/2010/main" val="962050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elcome Pag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767" y="0"/>
            <a:ext cx="14679167" cy="8257032"/>
          </a:xfrm>
          <a:prstGeom prst="rect">
            <a:avLst/>
          </a:prstGeom>
        </p:spPr>
      </p:pic>
      <p:sp>
        <p:nvSpPr>
          <p:cNvPr id="13" name="Text Placeholder 12"/>
          <p:cNvSpPr>
            <a:spLocks noGrp="1"/>
          </p:cNvSpPr>
          <p:nvPr>
            <p:ph type="body" sz="quarter" idx="11" hasCustomPrompt="1"/>
          </p:nvPr>
        </p:nvSpPr>
        <p:spPr>
          <a:xfrm>
            <a:off x="609600" y="5755640"/>
            <a:ext cx="7924800" cy="609600"/>
          </a:xfrm>
          <a:prstGeom prst="rect">
            <a:avLst/>
          </a:prstGeom>
        </p:spPr>
        <p:txBody>
          <a:bodyPr>
            <a:normAutofit/>
          </a:bodyPr>
          <a:lstStyle>
            <a:lvl1pPr marL="0" indent="0">
              <a:buNone/>
              <a:defRPr sz="2400">
                <a:solidFill>
                  <a:schemeClr val="bg1"/>
                </a:solidFill>
                <a:latin typeface="Arial" panose="020B0604020202020204" pitchFamily="34" charset="0"/>
                <a:cs typeface="Arial" panose="020B0604020202020204" pitchFamily="34" charset="0"/>
              </a:defRPr>
            </a:lvl1pPr>
          </a:lstStyle>
          <a:p>
            <a:r>
              <a:rPr lang="en-US" sz="2500" dirty="0" smtClean="0">
                <a:solidFill>
                  <a:schemeClr val="bg1"/>
                </a:solidFill>
                <a:latin typeface="Arial" pitchFamily="34" charset="0"/>
                <a:cs typeface="Arial" pitchFamily="34" charset="0"/>
              </a:rPr>
              <a:t>SUBHEALINE COMES HERE IF REQUIRED</a:t>
            </a:r>
            <a:endParaRPr lang="en-US" sz="2500" dirty="0">
              <a:solidFill>
                <a:schemeClr val="bg1"/>
              </a:solidFill>
              <a:latin typeface="Arial" pitchFamily="34" charset="0"/>
              <a:cs typeface="Arial" pitchFamily="34" charset="0"/>
            </a:endParaRPr>
          </a:p>
        </p:txBody>
      </p:sp>
      <p:sp>
        <p:nvSpPr>
          <p:cNvPr id="7" name="Text Placeholder 2"/>
          <p:cNvSpPr>
            <a:spLocks noGrp="1"/>
          </p:cNvSpPr>
          <p:nvPr>
            <p:ph type="body" sz="quarter" idx="12" hasCustomPrompt="1"/>
          </p:nvPr>
        </p:nvSpPr>
        <p:spPr>
          <a:xfrm>
            <a:off x="533400" y="4800600"/>
            <a:ext cx="9296400" cy="990600"/>
          </a:xfrm>
          <a:prstGeom prst="rect">
            <a:avLst/>
          </a:prstGeom>
        </p:spPr>
        <p:txBody>
          <a:bodyPr/>
          <a:lstStyle>
            <a:lvl1pPr marL="0" indent="0">
              <a:buNone/>
              <a:defRPr sz="6800" baseline="0">
                <a:solidFill>
                  <a:schemeClr val="bg1"/>
                </a:solidFill>
                <a:latin typeface="Arial" panose="020B0604020202020204" pitchFamily="34" charset="0"/>
                <a:cs typeface="Arial" panose="020B0604020202020204" pitchFamily="34" charset="0"/>
              </a:defRPr>
            </a:lvl1pPr>
            <a:lvl2pPr>
              <a:defRPr sz="6800">
                <a:latin typeface="Arial" panose="020B0604020202020204" pitchFamily="34" charset="0"/>
                <a:cs typeface="Arial" panose="020B0604020202020204" pitchFamily="34" charset="0"/>
              </a:defRPr>
            </a:lvl2pPr>
            <a:lvl3pPr>
              <a:defRPr sz="6800">
                <a:latin typeface="Arial" panose="020B0604020202020204" pitchFamily="34" charset="0"/>
                <a:cs typeface="Arial" panose="020B0604020202020204" pitchFamily="34" charset="0"/>
              </a:defRPr>
            </a:lvl3pPr>
            <a:lvl4pPr>
              <a:defRPr sz="6800">
                <a:latin typeface="Arial" panose="020B0604020202020204" pitchFamily="34" charset="0"/>
                <a:cs typeface="Arial" panose="020B0604020202020204" pitchFamily="34" charset="0"/>
              </a:defRPr>
            </a:lvl4pPr>
            <a:lvl5pPr>
              <a:defRPr sz="6800">
                <a:latin typeface="Arial" panose="020B0604020202020204" pitchFamily="34" charset="0"/>
                <a:cs typeface="Arial" panose="020B0604020202020204" pitchFamily="34" charset="0"/>
              </a:defRPr>
            </a:lvl5pPr>
          </a:lstStyle>
          <a:p>
            <a:pPr lvl="0"/>
            <a:r>
              <a:rPr lang="en-US" dirty="0" smtClean="0"/>
              <a:t>Headlines comes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8" name="Content Placeholder 7"/>
          <p:cNvSpPr>
            <a:spLocks noGrp="1"/>
          </p:cNvSpPr>
          <p:nvPr>
            <p:ph sz="quarter" idx="10" hasCustomPrompt="1"/>
          </p:nvPr>
        </p:nvSpPr>
        <p:spPr>
          <a:xfrm>
            <a:off x="228600" y="1828800"/>
            <a:ext cx="14020800" cy="5257800"/>
          </a:xfrm>
          <a:prstGeom prst="rect">
            <a:avLst/>
          </a:prstGeom>
        </p:spPr>
        <p:txBody>
          <a:bodyPr/>
          <a:lstStyle>
            <a:lvl1pPr marL="0" indent="0">
              <a:buNone/>
              <a:defRPr sz="3200">
                <a:latin typeface="Arial" panose="020B0604020202020204" pitchFamily="34" charset="0"/>
                <a:cs typeface="Arial" panose="020B0604020202020204" pitchFamily="34" charset="0"/>
              </a:defRPr>
            </a:lvl1pPr>
            <a:lvl2pPr marL="731520" indent="0">
              <a:buNone/>
              <a:defRPr sz="3200">
                <a:latin typeface="Arial" panose="020B0604020202020204" pitchFamily="34" charset="0"/>
                <a:cs typeface="Arial" panose="020B0604020202020204" pitchFamily="34" charset="0"/>
              </a:defRPr>
            </a:lvl2pPr>
            <a:lvl3pPr marL="1463040" indent="0">
              <a:buNone/>
              <a:defRPr sz="3200">
                <a:latin typeface="Arial" panose="020B0604020202020204" pitchFamily="34" charset="0"/>
                <a:cs typeface="Arial" panose="020B0604020202020204" pitchFamily="34" charset="0"/>
              </a:defRPr>
            </a:lvl3pPr>
            <a:lvl4pPr marL="2194560" indent="0">
              <a:buNone/>
              <a:defRPr sz="3200">
                <a:latin typeface="Arial" panose="020B0604020202020204" pitchFamily="34" charset="0"/>
                <a:cs typeface="Arial" panose="020B0604020202020204" pitchFamily="34" charset="0"/>
              </a:defRPr>
            </a:lvl4pPr>
            <a:lvl5pPr marL="2926080" indent="0">
              <a:buNone/>
              <a:defRPr sz="3200">
                <a:latin typeface="Arial" panose="020B0604020202020204" pitchFamily="34" charset="0"/>
                <a:cs typeface="Arial" panose="020B0604020202020204" pitchFamily="34" charset="0"/>
              </a:defRPr>
            </a:lvl5pPr>
          </a:lstStyle>
          <a:p>
            <a:pPr lvl="0"/>
            <a:r>
              <a:rPr lang="en-US" dirty="0" smtClean="0"/>
              <a:t>Content</a:t>
            </a:r>
            <a:endParaRPr lang="en-US" dirty="0"/>
          </a:p>
        </p:txBody>
      </p:sp>
      <p:sp>
        <p:nvSpPr>
          <p:cNvPr id="12"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3"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graphicFrame>
        <p:nvGraphicFramePr>
          <p:cNvPr id="6" name="Content Placeholder 8"/>
          <p:cNvGraphicFramePr>
            <a:graphicFrameLocks/>
          </p:cNvGraphicFramePr>
          <p:nvPr userDrawn="1">
            <p:extLst>
              <p:ext uri="{D42A27DB-BD31-4B8C-83A1-F6EECF244321}">
                <p14:modId xmlns:p14="http://schemas.microsoft.com/office/powerpoint/2010/main" val="3371437560"/>
              </p:ext>
            </p:extLst>
          </p:nvPr>
        </p:nvGraphicFramePr>
        <p:xfrm>
          <a:off x="2057400" y="2590800"/>
          <a:ext cx="10515600" cy="3943350"/>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9"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
        <p:nvSpPr>
          <p:cNvPr id="10" name="Text Placeholder 2"/>
          <p:cNvSpPr>
            <a:spLocks noGrp="1"/>
          </p:cNvSpPr>
          <p:nvPr>
            <p:ph type="body" sz="quarter" idx="14" hasCustomPrompt="1"/>
          </p:nvPr>
        </p:nvSpPr>
        <p:spPr>
          <a:xfrm>
            <a:off x="228600" y="1828800"/>
            <a:ext cx="10972800" cy="533400"/>
          </a:xfrm>
          <a:prstGeom prst="rect">
            <a:avLst/>
          </a:prstGeom>
        </p:spPr>
        <p:txBody>
          <a:bodyPr/>
          <a:lstStyle>
            <a:lvl1pPr marL="0" indent="0">
              <a:buNone/>
              <a:defRPr sz="3200">
                <a:latin typeface="Arial" panose="020B0604020202020204" pitchFamily="34" charset="0"/>
                <a:cs typeface="Arial" panose="020B0604020202020204" pitchFamily="34" charset="0"/>
              </a:defRPr>
            </a:lvl1pPr>
            <a:lvl2pPr>
              <a:defRPr sz="3200">
                <a:latin typeface="Arial" panose="020B0604020202020204" pitchFamily="34" charset="0"/>
                <a:cs typeface="Arial" panose="020B0604020202020204" pitchFamily="34" charset="0"/>
              </a:defRPr>
            </a:lvl2pPr>
            <a:lvl3pPr>
              <a:defRPr sz="3200">
                <a:latin typeface="Arial" panose="020B0604020202020204" pitchFamily="34" charset="0"/>
                <a:cs typeface="Arial" panose="020B0604020202020204" pitchFamily="34" charset="0"/>
              </a:defRPr>
            </a:lvl3pPr>
            <a:lvl4pPr>
              <a:defRPr sz="3200">
                <a:latin typeface="Arial" panose="020B0604020202020204" pitchFamily="34" charset="0"/>
                <a:cs typeface="Arial" panose="020B0604020202020204" pitchFamily="34" charset="0"/>
              </a:defRPr>
            </a:lvl4pPr>
            <a:lvl5pPr>
              <a:defRPr sz="3200">
                <a:latin typeface="Arial" panose="020B0604020202020204" pitchFamily="34" charset="0"/>
                <a:cs typeface="Arial" panose="020B0604020202020204" pitchFamily="34" charset="0"/>
              </a:defRPr>
            </a:lvl5pPr>
          </a:lstStyle>
          <a:p>
            <a:pPr lvl="0"/>
            <a:r>
              <a:rPr lang="en-US" dirty="0" smtClean="0"/>
              <a:t>Header</a:t>
            </a:r>
            <a:endParaRPr lang="en-US" dirty="0"/>
          </a:p>
        </p:txBody>
      </p:sp>
    </p:spTree>
    <p:extLst>
      <p:ext uri="{BB962C8B-B14F-4D97-AF65-F5344CB8AC3E}">
        <p14:creationId xmlns:p14="http://schemas.microsoft.com/office/powerpoint/2010/main" val="6547921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e Chart">
    <p:spTree>
      <p:nvGrpSpPr>
        <p:cNvPr id="1" name=""/>
        <p:cNvGrpSpPr/>
        <p:nvPr/>
      </p:nvGrpSpPr>
      <p:grpSpPr>
        <a:xfrm>
          <a:off x="0" y="0"/>
          <a:ext cx="0" cy="0"/>
          <a:chOff x="0" y="0"/>
          <a:chExt cx="0" cy="0"/>
        </a:xfrm>
      </p:grpSpPr>
      <p:graphicFrame>
        <p:nvGraphicFramePr>
          <p:cNvPr id="5" name="Chart 4"/>
          <p:cNvGraphicFramePr/>
          <p:nvPr userDrawn="1">
            <p:extLst>
              <p:ext uri="{D42A27DB-BD31-4B8C-83A1-F6EECF244321}">
                <p14:modId xmlns:p14="http://schemas.microsoft.com/office/powerpoint/2010/main" val="3595726377"/>
              </p:ext>
            </p:extLst>
          </p:nvPr>
        </p:nvGraphicFramePr>
        <p:xfrm>
          <a:off x="3429000" y="1981200"/>
          <a:ext cx="7924800" cy="528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7"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extLst>
      <p:ext uri="{BB962C8B-B14F-4D97-AF65-F5344CB8AC3E}">
        <p14:creationId xmlns:p14="http://schemas.microsoft.com/office/powerpoint/2010/main" val="30662671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81000" y="1905000"/>
            <a:ext cx="13868400" cy="5181600"/>
          </a:xfrm>
          <a:prstGeom prst="rect">
            <a:avLst/>
          </a:prstGeom>
        </p:spPr>
        <p:txBody>
          <a:bodyPr/>
          <a:lstStyle>
            <a:lvl1pPr marL="571500" indent="-571500">
              <a:buFont typeface="Wingdings" panose="05000000000000000000" pitchFamily="2" charset="2"/>
              <a:buChar char="§"/>
              <a:defRPr sz="3600">
                <a:latin typeface="Arial" panose="020B0604020202020204" pitchFamily="34" charset="0"/>
                <a:cs typeface="Arial" panose="020B0604020202020204" pitchFamily="34" charset="0"/>
              </a:defRPr>
            </a:lvl1pPr>
            <a:lvl2pPr marL="1188720" indent="-457200">
              <a:buFont typeface="Wingdings" panose="05000000000000000000" pitchFamily="2" charset="2"/>
              <a:buChar char="§"/>
              <a:defRPr sz="3200">
                <a:latin typeface="Arial" panose="020B0604020202020204" pitchFamily="34" charset="0"/>
                <a:cs typeface="Arial" panose="020B0604020202020204" pitchFamily="34" charset="0"/>
              </a:defRPr>
            </a:lvl2pPr>
            <a:lvl3pPr marL="1805940" indent="-342900">
              <a:buFont typeface="Wingdings" panose="05000000000000000000" pitchFamily="2" charset="2"/>
              <a:buChar char="§"/>
              <a:defRPr sz="2400">
                <a:latin typeface="Arial" panose="020B0604020202020204" pitchFamily="34" charset="0"/>
                <a:cs typeface="Arial" panose="020B0604020202020204" pitchFamily="34" charset="0"/>
              </a:defRPr>
            </a:lvl3pPr>
            <a:lvl4pPr marL="2480310" indent="-285750">
              <a:buFont typeface="Wingdings" panose="05000000000000000000" pitchFamily="2" charset="2"/>
              <a:buChar char="§"/>
              <a:defRPr sz="1800">
                <a:latin typeface="Arial" panose="020B0604020202020204" pitchFamily="34" charset="0"/>
                <a:cs typeface="Arial" panose="020B0604020202020204" pitchFamily="34" charset="0"/>
              </a:defRPr>
            </a:lvl4pPr>
            <a:lvl5pPr marL="3211830" indent="-285750">
              <a:buFont typeface="Wingdings" panose="05000000000000000000" pitchFamily="2" charset="2"/>
              <a:buChar char="§"/>
              <a:defRPr sz="18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6" name="Text Placeholder 2"/>
          <p:cNvSpPr>
            <a:spLocks noGrp="1"/>
          </p:cNvSpPr>
          <p:nvPr>
            <p:ph type="body" sz="quarter" idx="14"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extLst>
      <p:ext uri="{BB962C8B-B14F-4D97-AF65-F5344CB8AC3E}">
        <p14:creationId xmlns:p14="http://schemas.microsoft.com/office/powerpoint/2010/main" val="568736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31520" y="1920240"/>
            <a:ext cx="6461760" cy="5431156"/>
          </a:xfrm>
          <a:prstGeom prst="rect">
            <a:avLst/>
          </a:prstGeom>
        </p:spPr>
        <p:txBody>
          <a:bodyPr/>
          <a:lstStyle>
            <a:lvl1pPr marL="457200" indent="-457200">
              <a:buFont typeface="Wingdings" panose="05000000000000000000" pitchFamily="2" charset="2"/>
              <a:buChar char="§"/>
              <a:defRPr sz="3200">
                <a:latin typeface="Arial" panose="020B0604020202020204" pitchFamily="34" charset="0"/>
                <a:cs typeface="Arial" panose="020B0604020202020204" pitchFamily="34" charset="0"/>
              </a:defRPr>
            </a:lvl1pPr>
            <a:lvl2pPr marL="1188720" indent="-457200">
              <a:buFont typeface="Wingdings" panose="05000000000000000000" pitchFamily="2" charset="2"/>
              <a:buChar char="§"/>
              <a:defRPr sz="2800">
                <a:latin typeface="Arial" panose="020B0604020202020204" pitchFamily="34" charset="0"/>
                <a:cs typeface="Arial" panose="020B0604020202020204" pitchFamily="34" charset="0"/>
              </a:defRPr>
            </a:lvl2pPr>
            <a:lvl3pPr marL="1805940" indent="-342900">
              <a:buFont typeface="Wingdings" panose="05000000000000000000" pitchFamily="2" charset="2"/>
              <a:buChar char="§"/>
              <a:defRPr sz="2400">
                <a:latin typeface="Arial" panose="020B0604020202020204" pitchFamily="34" charset="0"/>
                <a:cs typeface="Arial" panose="020B0604020202020204" pitchFamily="34" charset="0"/>
              </a:defRPr>
            </a:lvl3pPr>
            <a:lvl4pPr marL="2537460" indent="-342900">
              <a:buFont typeface="Wingdings" panose="05000000000000000000" pitchFamily="2" charset="2"/>
              <a:buChar char="§"/>
              <a:defRPr sz="2200">
                <a:latin typeface="Arial" panose="020B0604020202020204" pitchFamily="34" charset="0"/>
                <a:cs typeface="Arial" panose="020B0604020202020204" pitchFamily="34" charset="0"/>
              </a:defRPr>
            </a:lvl4pPr>
            <a:lvl5pPr marL="3211830" indent="-285750">
              <a:buFont typeface="Wingdings" panose="05000000000000000000" pitchFamily="2" charset="2"/>
              <a:buChar char="§"/>
              <a:defRPr sz="1800">
                <a:latin typeface="Arial" panose="020B0604020202020204" pitchFamily="34" charset="0"/>
                <a:cs typeface="Arial" panose="020B0604020202020204" pitchFamily="34" charset="0"/>
              </a:defRPr>
            </a:lvl5pPr>
            <a:lvl6pPr>
              <a:defRPr sz="2900"/>
            </a:lvl6pPr>
            <a:lvl7pPr>
              <a:defRPr sz="2900"/>
            </a:lvl7pPr>
            <a:lvl8pPr>
              <a:defRPr sz="2900"/>
            </a:lvl8pPr>
            <a:lvl9pPr>
              <a:defRPr sz="2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7437120" y="1920240"/>
            <a:ext cx="6461760" cy="5431156"/>
          </a:xfrm>
          <a:prstGeom prst="rect">
            <a:avLst/>
          </a:prstGeom>
        </p:spPr>
        <p:txBody>
          <a:bodyPr/>
          <a:lstStyle>
            <a:lvl1pPr marL="457200" indent="-457200">
              <a:buFont typeface="Wingdings" panose="05000000000000000000" pitchFamily="2" charset="2"/>
              <a:buChar char="§"/>
              <a:defRPr lang="en-US" sz="3200" smtClean="0">
                <a:latin typeface="Arial" panose="020B0604020202020204" pitchFamily="34" charset="0"/>
                <a:cs typeface="Arial" panose="020B0604020202020204" pitchFamily="34" charset="0"/>
              </a:defRPr>
            </a:lvl1pPr>
            <a:lvl2pPr marL="1188720" indent="-457200">
              <a:buFont typeface="Wingdings" panose="05000000000000000000" pitchFamily="2" charset="2"/>
              <a:buChar char="§"/>
              <a:defRPr lang="en-US" sz="2800" smtClean="0">
                <a:latin typeface="Arial" panose="020B0604020202020204" pitchFamily="34" charset="0"/>
                <a:cs typeface="Arial" panose="020B0604020202020204" pitchFamily="34" charset="0"/>
              </a:defRPr>
            </a:lvl2pPr>
            <a:lvl3pPr marL="1805940" indent="-342900">
              <a:buFont typeface="Wingdings" panose="05000000000000000000" pitchFamily="2" charset="2"/>
              <a:buChar char="§"/>
              <a:defRPr lang="en-US" sz="2400" smtClean="0">
                <a:latin typeface="Arial" panose="020B0604020202020204" pitchFamily="34" charset="0"/>
                <a:cs typeface="Arial" panose="020B0604020202020204" pitchFamily="34" charset="0"/>
              </a:defRPr>
            </a:lvl3pPr>
            <a:lvl4pPr marL="2537460" indent="-342900">
              <a:buFont typeface="Wingdings" panose="05000000000000000000" pitchFamily="2" charset="2"/>
              <a:buChar char="§"/>
              <a:defRPr lang="en-US" sz="2200" smtClean="0">
                <a:latin typeface="Arial" panose="020B0604020202020204" pitchFamily="34" charset="0"/>
                <a:cs typeface="Arial" panose="020B0604020202020204" pitchFamily="34" charset="0"/>
              </a:defRPr>
            </a:lvl4pPr>
            <a:lvl5pPr marL="3211830" indent="-285750">
              <a:buFont typeface="Wingdings" panose="05000000000000000000" pitchFamily="2" charset="2"/>
              <a:buChar char="§"/>
              <a:defRPr lang="en-US" sz="18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7"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opics">
    <p:spTree>
      <p:nvGrpSpPr>
        <p:cNvPr id="1" name=""/>
        <p:cNvGrpSpPr/>
        <p:nvPr/>
      </p:nvGrpSpPr>
      <p:grpSpPr>
        <a:xfrm>
          <a:off x="0" y="0"/>
          <a:ext cx="0" cy="0"/>
          <a:chOff x="0" y="0"/>
          <a:chExt cx="0" cy="0"/>
        </a:xfrm>
      </p:grpSpPr>
      <p:graphicFrame>
        <p:nvGraphicFramePr>
          <p:cNvPr id="2" name="Diagram 1"/>
          <p:cNvGraphicFramePr/>
          <p:nvPr userDrawn="1">
            <p:extLst>
              <p:ext uri="{D42A27DB-BD31-4B8C-83A1-F6EECF244321}">
                <p14:modId xmlns:p14="http://schemas.microsoft.com/office/powerpoint/2010/main" val="721411304"/>
              </p:ext>
            </p:extLst>
          </p:nvPr>
        </p:nvGraphicFramePr>
        <p:xfrm>
          <a:off x="2438400" y="2336800"/>
          <a:ext cx="75438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6"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extLst>
      <p:ext uri="{BB962C8B-B14F-4D97-AF65-F5344CB8AC3E}">
        <p14:creationId xmlns:p14="http://schemas.microsoft.com/office/powerpoint/2010/main" val="25735914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at Question">
    <p:spTree>
      <p:nvGrpSpPr>
        <p:cNvPr id="1" name=""/>
        <p:cNvGrpSpPr/>
        <p:nvPr/>
      </p:nvGrpSpPr>
      <p:grpSpPr>
        <a:xfrm>
          <a:off x="0" y="0"/>
          <a:ext cx="0" cy="0"/>
          <a:chOff x="0" y="0"/>
          <a:chExt cx="0" cy="0"/>
        </a:xfrm>
      </p:grpSpPr>
      <p:sp>
        <p:nvSpPr>
          <p:cNvPr id="2" name="TextBox 1"/>
          <p:cNvSpPr txBox="1"/>
          <p:nvPr userDrawn="1"/>
        </p:nvSpPr>
        <p:spPr>
          <a:xfrm>
            <a:off x="800100" y="2837528"/>
            <a:ext cx="13030200" cy="2554545"/>
          </a:xfrm>
          <a:prstGeom prst="rect">
            <a:avLst/>
          </a:prstGeom>
          <a:noFill/>
        </p:spPr>
        <p:txBody>
          <a:bodyPr wrap="square" rtlCol="0">
            <a:spAutoFit/>
          </a:bodyPr>
          <a:lstStyle/>
          <a:p>
            <a:pPr marL="0" marR="0" lvl="0" indent="0" algn="ctr" defTabSz="1463040" rtl="0" eaLnBrk="1" fontAlgn="auto" latinLnBrk="0" hangingPunct="1">
              <a:lnSpc>
                <a:spcPct val="100000"/>
              </a:lnSpc>
              <a:spcBef>
                <a:spcPts val="0"/>
              </a:spcBef>
              <a:spcAft>
                <a:spcPts val="0"/>
              </a:spcAft>
              <a:buClrTx/>
              <a:buSzTx/>
              <a:buFontTx/>
              <a:buNone/>
              <a:tabLst/>
              <a:defRPr/>
            </a:pPr>
            <a:r>
              <a:rPr lang="en-US" sz="8000" dirty="0" smtClean="0">
                <a:solidFill>
                  <a:srgbClr val="F1AC35"/>
                </a:solidFill>
                <a:latin typeface="Arial" panose="020B0604020202020204" pitchFamily="34" charset="0"/>
                <a:cs typeface="Arial" panose="020B0604020202020204" pitchFamily="34" charset="0"/>
              </a:rPr>
              <a:t>What question do </a:t>
            </a:r>
            <a:br>
              <a:rPr lang="en-US" sz="8000" dirty="0" smtClean="0">
                <a:solidFill>
                  <a:srgbClr val="F1AC35"/>
                </a:solidFill>
                <a:latin typeface="Arial" panose="020B0604020202020204" pitchFamily="34" charset="0"/>
                <a:cs typeface="Arial" panose="020B0604020202020204" pitchFamily="34" charset="0"/>
              </a:rPr>
            </a:br>
            <a:r>
              <a:rPr lang="en-US" sz="8000" dirty="0" smtClean="0">
                <a:solidFill>
                  <a:srgbClr val="F1AC35"/>
                </a:solidFill>
                <a:latin typeface="Arial" panose="020B0604020202020204" pitchFamily="34" charset="0"/>
                <a:cs typeface="Arial" panose="020B0604020202020204" pitchFamily="34" charset="0"/>
              </a:rPr>
              <a:t>you have?</a:t>
            </a:r>
          </a:p>
        </p:txBody>
      </p:sp>
      <p:sp>
        <p:nvSpPr>
          <p:cNvPr id="5"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6"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extLst>
      <p:ext uri="{BB962C8B-B14F-4D97-AF65-F5344CB8AC3E}">
        <p14:creationId xmlns:p14="http://schemas.microsoft.com/office/powerpoint/2010/main" val="234518786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 y="0"/>
            <a:ext cx="14676120" cy="8255318"/>
          </a:xfrm>
          <a:prstGeom prst="rect">
            <a:avLst/>
          </a:prstGeom>
        </p:spPr>
      </p:pic>
      <p:sp>
        <p:nvSpPr>
          <p:cNvPr id="11" name="TextBox 10"/>
          <p:cNvSpPr txBox="1"/>
          <p:nvPr userDrawn="1"/>
        </p:nvSpPr>
        <p:spPr>
          <a:xfrm>
            <a:off x="5829300" y="3683913"/>
            <a:ext cx="2971800" cy="861774"/>
          </a:xfrm>
          <a:prstGeom prst="rect">
            <a:avLst/>
          </a:prstGeom>
          <a:noFill/>
        </p:spPr>
        <p:txBody>
          <a:bodyPr wrap="square" rtlCol="0">
            <a:spAutoFit/>
          </a:bodyPr>
          <a:lstStyle/>
          <a:p>
            <a:r>
              <a:rPr lang="en-US" sz="5000" dirty="0" smtClean="0">
                <a:solidFill>
                  <a:schemeClr val="bg1"/>
                </a:solidFill>
              </a:rPr>
              <a:t>Thank</a:t>
            </a:r>
            <a:r>
              <a:rPr lang="en-US" sz="5000" baseline="0" dirty="0" smtClean="0">
                <a:solidFill>
                  <a:schemeClr val="bg1"/>
                </a:solidFill>
              </a:rPr>
              <a:t> you</a:t>
            </a:r>
            <a:endParaRPr lang="en-US" sz="5000" dirty="0">
              <a:solidFill>
                <a:schemeClr val="bg1"/>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11">
            <a:extLst>
              <a:ext uri="{28A0092B-C50C-407E-A947-70E740481C1C}">
                <a14:useLocalDpi xmlns:a14="http://schemas.microsoft.com/office/drawing/2010/main" val="0"/>
              </a:ext>
            </a:extLst>
          </a:blip>
          <a:srcRect l="87630" t="86628"/>
          <a:stretch/>
        </p:blipFill>
        <p:spPr>
          <a:xfrm>
            <a:off x="12801600" y="7129131"/>
            <a:ext cx="1807155" cy="1100469"/>
          </a:xfrm>
          <a:prstGeom prst="rect">
            <a:avLst/>
          </a:prstGeom>
        </p:spPr>
      </p:pic>
      <p:pic>
        <p:nvPicPr>
          <p:cNvPr id="4" name="Picture 3"/>
          <p:cNvPicPr>
            <a:picLocks noChangeAspect="1"/>
          </p:cNvPicPr>
          <p:nvPr userDrawn="1"/>
        </p:nvPicPr>
        <p:blipFill rotWithShape="1">
          <a:blip r:embed="rId11">
            <a:extLst>
              <a:ext uri="{28A0092B-C50C-407E-A947-70E740481C1C}">
                <a14:useLocalDpi xmlns:a14="http://schemas.microsoft.com/office/drawing/2010/main" val="0"/>
              </a:ext>
            </a:extLst>
          </a:blip>
          <a:srcRect l="72433" t="86628" r="11406"/>
          <a:stretch/>
        </p:blipFill>
        <p:spPr>
          <a:xfrm>
            <a:off x="5081" y="7129130"/>
            <a:ext cx="2360875" cy="1100469"/>
          </a:xfrm>
          <a:prstGeom prst="rect">
            <a:avLst/>
          </a:prstGeom>
        </p:spPr>
      </p:pic>
      <p:pic>
        <p:nvPicPr>
          <p:cNvPr id="7" name="Picture 6"/>
          <p:cNvPicPr>
            <a:picLocks noChangeAspect="1"/>
          </p:cNvPicPr>
          <p:nvPr userDrawn="1"/>
        </p:nvPicPr>
        <p:blipFill rotWithShape="1">
          <a:blip r:embed="rId12" cstate="print">
            <a:extLst>
              <a:ext uri="{28A0092B-C50C-407E-A947-70E740481C1C}">
                <a14:useLocalDpi xmlns:a14="http://schemas.microsoft.com/office/drawing/2010/main" val="0"/>
              </a:ext>
            </a:extLst>
          </a:blip>
          <a:srcRect l="-181" t="28962" r="32877" b="57946"/>
          <a:stretch/>
        </p:blipFill>
        <p:spPr>
          <a:xfrm>
            <a:off x="-60960" y="0"/>
            <a:ext cx="14691360" cy="137725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52" r:id="rId6"/>
    <p:sldLayoutId id="2147483664" r:id="rId7"/>
    <p:sldLayoutId id="2147483663" r:id="rId8"/>
    <p:sldLayoutId id="2147483659" r:id="rId9"/>
  </p:sldLayoutIdLst>
  <p:timing>
    <p:tnLst>
      <p:par>
        <p:cTn id="1" dur="indefinite" restart="never" nodeType="tmRoot"/>
      </p:par>
    </p:tnLst>
  </p:timing>
  <p:txStyles>
    <p:titleStyle>
      <a:lvl1pPr algn="ctr" defTabSz="1463040" rtl="0" eaLnBrk="1" latinLnBrk="0" hangingPunct="1">
        <a:spcBef>
          <a:spcPct val="0"/>
        </a:spcBef>
        <a:buNone/>
        <a:defRPr sz="7000" kern="1200">
          <a:solidFill>
            <a:schemeClr val="tx1"/>
          </a:solidFill>
          <a:latin typeface="+mj-lt"/>
          <a:ea typeface="+mj-ea"/>
          <a:cs typeface="+mj-cs"/>
        </a:defRPr>
      </a:lvl1pPr>
    </p:titleStyle>
    <p:bodyStyle>
      <a:lvl1pPr marL="548640" indent="-548640" algn="l" defTabSz="1463040" rtl="0" eaLnBrk="1" latinLnBrk="0" hangingPunct="1">
        <a:spcBef>
          <a:spcPct val="20000"/>
        </a:spcBef>
        <a:buFont typeface="Arial" pitchFamily="34" charset="0"/>
        <a:buChar char="•"/>
        <a:defRPr sz="5100" kern="1200">
          <a:solidFill>
            <a:schemeClr val="tx1"/>
          </a:solidFill>
          <a:latin typeface="+mn-lt"/>
          <a:ea typeface="+mn-ea"/>
          <a:cs typeface="+mn-cs"/>
        </a:defRPr>
      </a:lvl1pPr>
      <a:lvl2pPr marL="1188720" indent="-457200" algn="l" defTabSz="1463040" rtl="0" eaLnBrk="1" latinLnBrk="0" hangingPunct="1">
        <a:spcBef>
          <a:spcPct val="20000"/>
        </a:spcBef>
        <a:buFont typeface="Arial" pitchFamily="34" charset="0"/>
        <a:buChar char="–"/>
        <a:defRPr sz="4500" kern="1200">
          <a:solidFill>
            <a:schemeClr val="tx1"/>
          </a:solidFill>
          <a:latin typeface="+mn-lt"/>
          <a:ea typeface="+mn-ea"/>
          <a:cs typeface="+mn-cs"/>
        </a:defRPr>
      </a:lvl2pPr>
      <a:lvl3pPr marL="1828800" indent="-365760" algn="l" defTabSz="1463040" rtl="0" eaLnBrk="1" latinLnBrk="0" hangingPunct="1">
        <a:spcBef>
          <a:spcPct val="20000"/>
        </a:spcBef>
        <a:buFont typeface="Arial" pitchFamily="34" charset="0"/>
        <a:buChar char="•"/>
        <a:defRPr sz="3800" kern="1200">
          <a:solidFill>
            <a:schemeClr val="tx1"/>
          </a:solidFill>
          <a:latin typeface="+mn-lt"/>
          <a:ea typeface="+mn-ea"/>
          <a:cs typeface="+mn-cs"/>
        </a:defRPr>
      </a:lvl3pPr>
      <a:lvl4pPr marL="25603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329184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esktop.github.com/"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jenkins.io/download/"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localhost:8080/"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85800" y="5943600"/>
            <a:ext cx="7924800" cy="609600"/>
          </a:xfrm>
        </p:spPr>
        <p:txBody>
          <a:bodyPr/>
          <a:lstStyle/>
          <a:p>
            <a:r>
              <a:rPr lang="en-US" dirty="0" smtClean="0"/>
              <a:t>At HCL</a:t>
            </a:r>
            <a:endParaRPr lang="en-US" dirty="0"/>
          </a:p>
        </p:txBody>
      </p:sp>
      <p:sp>
        <p:nvSpPr>
          <p:cNvPr id="3" name="Text Placeholder 2"/>
          <p:cNvSpPr>
            <a:spLocks noGrp="1"/>
          </p:cNvSpPr>
          <p:nvPr>
            <p:ph type="body" sz="quarter" idx="12"/>
          </p:nvPr>
        </p:nvSpPr>
        <p:spPr/>
        <p:txBody>
          <a:bodyPr/>
          <a:lstStyle/>
          <a:p>
            <a:r>
              <a:rPr lang="en-US" dirty="0" smtClean="0"/>
              <a:t>Talent Development </a:t>
            </a:r>
          </a:p>
        </p:txBody>
      </p:sp>
    </p:spTree>
    <p:extLst>
      <p:ext uri="{BB962C8B-B14F-4D97-AF65-F5344CB8AC3E}">
        <p14:creationId xmlns:p14="http://schemas.microsoft.com/office/powerpoint/2010/main" val="14108204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1600200"/>
            <a:ext cx="12908280" cy="5867400"/>
          </a:xfrm>
        </p:spPr>
        <p:txBody>
          <a:bodyPr/>
          <a:lstStyle/>
          <a:p>
            <a:r>
              <a:rPr lang="en-US" dirty="0"/>
              <a:t>GitHub is a code hosting platform for version control and collaboration. It lets you and others work together on projects from anywhere</a:t>
            </a:r>
            <a:r>
              <a:rPr lang="en-US" dirty="0" smtClean="0"/>
              <a:t>.</a:t>
            </a:r>
          </a:p>
          <a:p>
            <a:r>
              <a:rPr lang="en-US" dirty="0" smtClean="0"/>
              <a:t>Launch the </a:t>
            </a:r>
            <a:r>
              <a:rPr lang="en-US" dirty="0" err="1" smtClean="0"/>
              <a:t>url</a:t>
            </a:r>
            <a:r>
              <a:rPr lang="en-US" dirty="0"/>
              <a:t>  - </a:t>
            </a:r>
            <a:r>
              <a:rPr lang="en-US" dirty="0">
                <a:hlinkClick r:id="rId2"/>
              </a:rPr>
              <a:t>https://github.com</a:t>
            </a:r>
            <a:r>
              <a:rPr lang="en-US" dirty="0" smtClean="0">
                <a:hlinkClick r:id="rId2"/>
              </a:rPr>
              <a:t>/</a:t>
            </a:r>
            <a:endParaRPr lang="en-US" dirty="0" smtClean="0"/>
          </a:p>
          <a:p>
            <a:r>
              <a:rPr lang="en-US" dirty="0" smtClean="0"/>
              <a:t>Create an account and sign in using the credentials.</a:t>
            </a:r>
          </a:p>
          <a:p>
            <a:r>
              <a:rPr lang="en-US" dirty="0" smtClean="0"/>
              <a:t>Select + symbol and New Repository.</a:t>
            </a:r>
          </a:p>
          <a:p>
            <a:r>
              <a:rPr lang="en-US" dirty="0" smtClean="0"/>
              <a:t>Put a name in Repository Name box.</a:t>
            </a:r>
          </a:p>
          <a:p>
            <a:r>
              <a:rPr lang="en-US" dirty="0" smtClean="0"/>
              <a:t>Click on “Create Repository” folder.</a:t>
            </a:r>
          </a:p>
        </p:txBody>
      </p:sp>
      <p:sp>
        <p:nvSpPr>
          <p:cNvPr id="5" name="Text Placeholder 4"/>
          <p:cNvSpPr>
            <a:spLocks noGrp="1"/>
          </p:cNvSpPr>
          <p:nvPr>
            <p:ph type="body" sz="quarter" idx="13"/>
          </p:nvPr>
        </p:nvSpPr>
        <p:spPr/>
        <p:txBody>
          <a:bodyPr/>
          <a:lstStyle/>
          <a:p>
            <a:r>
              <a:rPr lang="en-US" dirty="0" err="1" smtClean="0"/>
              <a:t>Github</a:t>
            </a:r>
            <a:r>
              <a:rPr lang="en-US" dirty="0" smtClean="0"/>
              <a:t> - Web</a:t>
            </a:r>
            <a:endParaRPr lang="en-US" dirty="0"/>
          </a:p>
        </p:txBody>
      </p:sp>
    </p:spTree>
    <p:extLst>
      <p:ext uri="{BB962C8B-B14F-4D97-AF65-F5344CB8AC3E}">
        <p14:creationId xmlns:p14="http://schemas.microsoft.com/office/powerpoint/2010/main" val="3302490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1600200"/>
            <a:ext cx="12908280" cy="5867400"/>
          </a:xfrm>
        </p:spPr>
        <p:txBody>
          <a:bodyPr/>
          <a:lstStyle/>
          <a:p>
            <a:r>
              <a:rPr lang="en-US" dirty="0" smtClean="0"/>
              <a:t>Google “Download </a:t>
            </a:r>
            <a:r>
              <a:rPr lang="en-US" dirty="0" err="1" smtClean="0"/>
              <a:t>Github</a:t>
            </a:r>
            <a:r>
              <a:rPr lang="en-US" dirty="0" smtClean="0"/>
              <a:t>”.</a:t>
            </a:r>
          </a:p>
          <a:p>
            <a:r>
              <a:rPr lang="en-US" dirty="0" smtClean="0"/>
              <a:t>From </a:t>
            </a:r>
            <a:r>
              <a:rPr lang="en-US" dirty="0" err="1" smtClean="0"/>
              <a:t>url</a:t>
            </a:r>
            <a:r>
              <a:rPr lang="en-US" dirty="0"/>
              <a:t> - </a:t>
            </a:r>
            <a:r>
              <a:rPr lang="en-US" dirty="0">
                <a:hlinkClick r:id="rId2"/>
              </a:rPr>
              <a:t>https://desktop.github.com</a:t>
            </a:r>
            <a:r>
              <a:rPr lang="en-US" dirty="0" smtClean="0">
                <a:hlinkClick r:id="rId2"/>
              </a:rPr>
              <a:t>/</a:t>
            </a:r>
            <a:r>
              <a:rPr lang="en-US" dirty="0" smtClean="0"/>
              <a:t>, download the installer.</a:t>
            </a:r>
          </a:p>
          <a:p>
            <a:r>
              <a:rPr lang="en-US" dirty="0" smtClean="0"/>
              <a:t>Install it.</a:t>
            </a:r>
          </a:p>
          <a:p>
            <a:r>
              <a:rPr lang="en-US" dirty="0" smtClean="0"/>
              <a:t>Once installed, go the local directory where your source is stored.</a:t>
            </a:r>
          </a:p>
          <a:p>
            <a:r>
              <a:rPr lang="en-US" dirty="0" smtClean="0"/>
              <a:t>Right click and select “</a:t>
            </a:r>
            <a:r>
              <a:rPr lang="en-US" dirty="0" err="1" smtClean="0"/>
              <a:t>Git</a:t>
            </a:r>
            <a:r>
              <a:rPr lang="en-US" dirty="0" smtClean="0"/>
              <a:t> Bash here”.</a:t>
            </a:r>
          </a:p>
          <a:p>
            <a:r>
              <a:rPr lang="en-US" dirty="0" smtClean="0"/>
              <a:t>It will open a </a:t>
            </a:r>
            <a:r>
              <a:rPr lang="en-US" dirty="0" err="1" smtClean="0"/>
              <a:t>git</a:t>
            </a:r>
            <a:r>
              <a:rPr lang="en-US" dirty="0" smtClean="0"/>
              <a:t> console.</a:t>
            </a:r>
          </a:p>
        </p:txBody>
      </p:sp>
      <p:sp>
        <p:nvSpPr>
          <p:cNvPr id="5" name="Text Placeholder 4"/>
          <p:cNvSpPr>
            <a:spLocks noGrp="1"/>
          </p:cNvSpPr>
          <p:nvPr>
            <p:ph type="body" sz="quarter" idx="13"/>
          </p:nvPr>
        </p:nvSpPr>
        <p:spPr/>
        <p:txBody>
          <a:bodyPr/>
          <a:lstStyle/>
          <a:p>
            <a:r>
              <a:rPr lang="en-US" dirty="0" err="1" smtClean="0"/>
              <a:t>Github</a:t>
            </a:r>
            <a:r>
              <a:rPr lang="en-US" dirty="0" smtClean="0"/>
              <a:t> - Application</a:t>
            </a:r>
            <a:endParaRPr lang="en-US" dirty="0"/>
          </a:p>
        </p:txBody>
      </p:sp>
      <p:pic>
        <p:nvPicPr>
          <p:cNvPr id="3" name="Picture 2"/>
          <p:cNvPicPr>
            <a:picLocks noChangeAspect="1"/>
          </p:cNvPicPr>
          <p:nvPr/>
        </p:nvPicPr>
        <p:blipFill>
          <a:blip r:embed="rId3"/>
          <a:stretch>
            <a:fillRect/>
          </a:stretch>
        </p:blipFill>
        <p:spPr>
          <a:xfrm>
            <a:off x="8915400" y="4020070"/>
            <a:ext cx="4572000" cy="3599930"/>
          </a:xfrm>
          <a:prstGeom prst="rect">
            <a:avLst/>
          </a:prstGeom>
        </p:spPr>
      </p:pic>
    </p:spTree>
    <p:extLst>
      <p:ext uri="{BB962C8B-B14F-4D97-AF65-F5344CB8AC3E}">
        <p14:creationId xmlns:p14="http://schemas.microsoft.com/office/powerpoint/2010/main" val="2989203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1600200"/>
            <a:ext cx="12908280" cy="5867400"/>
          </a:xfrm>
        </p:spPr>
        <p:txBody>
          <a:bodyPr/>
          <a:lstStyle/>
          <a:p>
            <a:r>
              <a:rPr lang="en-US" dirty="0" smtClean="0"/>
              <a:t>On the </a:t>
            </a:r>
            <a:r>
              <a:rPr lang="en-US" dirty="0" err="1" smtClean="0"/>
              <a:t>git</a:t>
            </a:r>
            <a:r>
              <a:rPr lang="en-US" dirty="0" smtClean="0"/>
              <a:t> console, run the following commands.</a:t>
            </a:r>
          </a:p>
          <a:p>
            <a:r>
              <a:rPr lang="en-US" dirty="0" err="1"/>
              <a:t>g</a:t>
            </a:r>
            <a:r>
              <a:rPr lang="en-US" dirty="0" err="1" smtClean="0"/>
              <a:t>it</a:t>
            </a:r>
            <a:r>
              <a:rPr lang="en-US" dirty="0" smtClean="0"/>
              <a:t> </a:t>
            </a:r>
            <a:r>
              <a:rPr lang="en-US" dirty="0" err="1" smtClean="0"/>
              <a:t>init</a:t>
            </a:r>
            <a:endParaRPr lang="en-US" dirty="0" smtClean="0"/>
          </a:p>
          <a:p>
            <a:r>
              <a:rPr lang="en-US" dirty="0" err="1" smtClean="0"/>
              <a:t>git</a:t>
            </a:r>
            <a:r>
              <a:rPr lang="en-US" dirty="0" smtClean="0"/>
              <a:t> add .</a:t>
            </a:r>
          </a:p>
          <a:p>
            <a:r>
              <a:rPr lang="en-US" dirty="0" err="1" smtClean="0"/>
              <a:t>git</a:t>
            </a:r>
            <a:r>
              <a:rPr lang="en-US" dirty="0" smtClean="0"/>
              <a:t> commit –m “Your comment”</a:t>
            </a:r>
          </a:p>
          <a:p>
            <a:r>
              <a:rPr lang="en-US" dirty="0" err="1"/>
              <a:t>g</a:t>
            </a:r>
            <a:r>
              <a:rPr lang="en-US" dirty="0" err="1" smtClean="0"/>
              <a:t>it</a:t>
            </a:r>
            <a:r>
              <a:rPr lang="en-US" dirty="0" smtClean="0"/>
              <a:t> remote add origin </a:t>
            </a:r>
            <a:r>
              <a:rPr lang="en-US" dirty="0">
                <a:solidFill>
                  <a:srgbClr val="FF0000"/>
                </a:solidFill>
              </a:rPr>
              <a:t>https://github.com/sangramkswain/TestGit.git </a:t>
            </a:r>
            <a:r>
              <a:rPr lang="en-US" dirty="0" smtClean="0"/>
              <a:t>(you can get this directly from the </a:t>
            </a:r>
            <a:r>
              <a:rPr lang="en-US" dirty="0" err="1" smtClean="0"/>
              <a:t>github</a:t>
            </a:r>
            <a:r>
              <a:rPr lang="en-US" dirty="0" smtClean="0"/>
              <a:t>)</a:t>
            </a:r>
          </a:p>
          <a:p>
            <a:r>
              <a:rPr lang="en-US" dirty="0" err="1" smtClean="0"/>
              <a:t>git</a:t>
            </a:r>
            <a:r>
              <a:rPr lang="en-US" dirty="0" smtClean="0"/>
              <a:t> push –u original master</a:t>
            </a:r>
          </a:p>
          <a:p>
            <a:r>
              <a:rPr lang="en-US" dirty="0" smtClean="0"/>
              <a:t>It will upload the code in GitHub.</a:t>
            </a:r>
          </a:p>
          <a:p>
            <a:pPr marL="0" indent="0">
              <a:buNone/>
            </a:pPr>
            <a:endParaRPr lang="en-US" dirty="0" smtClean="0"/>
          </a:p>
        </p:txBody>
      </p:sp>
      <p:sp>
        <p:nvSpPr>
          <p:cNvPr id="5" name="Text Placeholder 4"/>
          <p:cNvSpPr>
            <a:spLocks noGrp="1"/>
          </p:cNvSpPr>
          <p:nvPr>
            <p:ph type="body" sz="quarter" idx="13"/>
          </p:nvPr>
        </p:nvSpPr>
        <p:spPr/>
        <p:txBody>
          <a:bodyPr/>
          <a:lstStyle/>
          <a:p>
            <a:r>
              <a:rPr lang="en-US" dirty="0" err="1" smtClean="0"/>
              <a:t>Github</a:t>
            </a:r>
            <a:r>
              <a:rPr lang="en-US" dirty="0" smtClean="0"/>
              <a:t> – Code </a:t>
            </a:r>
            <a:r>
              <a:rPr lang="en-US" dirty="0" err="1" smtClean="0"/>
              <a:t>Checkin</a:t>
            </a:r>
            <a:endParaRPr lang="en-US" dirty="0"/>
          </a:p>
        </p:txBody>
      </p:sp>
    </p:spTree>
    <p:extLst>
      <p:ext uri="{BB962C8B-B14F-4D97-AF65-F5344CB8AC3E}">
        <p14:creationId xmlns:p14="http://schemas.microsoft.com/office/powerpoint/2010/main" val="15064747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85833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p:cNvSpPr txBox="1">
            <a:spLocks/>
          </p:cNvSpPr>
          <p:nvPr/>
        </p:nvSpPr>
        <p:spPr>
          <a:xfrm>
            <a:off x="3733800" y="3267024"/>
            <a:ext cx="5308600" cy="685800"/>
          </a:xfrm>
          <a:prstGeom prst="rect">
            <a:avLst/>
          </a:prstGeom>
        </p:spPr>
        <p:txBody>
          <a:bodyPr/>
          <a:lstStyle>
            <a:lvl1pPr algn="ctr" defTabSz="1463040" rtl="0" eaLnBrk="1" latinLnBrk="0" hangingPunct="1">
              <a:spcBef>
                <a:spcPct val="0"/>
              </a:spcBef>
              <a:buNone/>
              <a:defRPr sz="7000" kern="1200">
                <a:solidFill>
                  <a:schemeClr val="tx1"/>
                </a:solidFill>
                <a:latin typeface="+mj-lt"/>
                <a:ea typeface="+mj-ea"/>
                <a:cs typeface="+mj-cs"/>
              </a:defRPr>
            </a:lvl1pPr>
          </a:lstStyle>
          <a:p>
            <a:r>
              <a:rPr lang="en-IN" dirty="0" smtClean="0"/>
              <a:t>Jenkins</a:t>
            </a:r>
            <a:endParaRPr lang="en-IN" dirty="0"/>
          </a:p>
        </p:txBody>
      </p:sp>
    </p:spTree>
    <p:extLst>
      <p:ext uri="{BB962C8B-B14F-4D97-AF65-F5344CB8AC3E}">
        <p14:creationId xmlns:p14="http://schemas.microsoft.com/office/powerpoint/2010/main" val="26320960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1600200"/>
            <a:ext cx="12908280" cy="5867400"/>
          </a:xfrm>
        </p:spPr>
        <p:txBody>
          <a:bodyPr/>
          <a:lstStyle/>
          <a:p>
            <a:r>
              <a:rPr lang="en-US" sz="2800" dirty="0"/>
              <a:t>Jenkins is a powerful application that allows continuous integration and continuous delivery of projects, regardless of the </a:t>
            </a:r>
            <a:r>
              <a:rPr lang="en-US" sz="2800" dirty="0" smtClean="0"/>
              <a:t>platform.</a:t>
            </a:r>
          </a:p>
          <a:p>
            <a:r>
              <a:rPr lang="en-US" sz="2800" dirty="0"/>
              <a:t>It is a free source that can handle any kind of build or continuous </a:t>
            </a:r>
            <a:r>
              <a:rPr lang="en-US" sz="2800" dirty="0" smtClean="0"/>
              <a:t>integration.</a:t>
            </a:r>
          </a:p>
          <a:p>
            <a:r>
              <a:rPr lang="en-US" sz="2800" dirty="0" smtClean="0"/>
              <a:t>Jenkins </a:t>
            </a:r>
            <a:r>
              <a:rPr lang="en-US" sz="2800" dirty="0"/>
              <a:t>can </a:t>
            </a:r>
            <a:r>
              <a:rPr lang="en-US" sz="2800" dirty="0" smtClean="0"/>
              <a:t>be integrated with </a:t>
            </a:r>
            <a:r>
              <a:rPr lang="en-US" sz="2800" dirty="0"/>
              <a:t>a number of testing and deployment </a:t>
            </a:r>
            <a:r>
              <a:rPr lang="en-US" sz="2800" dirty="0" smtClean="0"/>
              <a:t>technologies</a:t>
            </a:r>
          </a:p>
          <a:p>
            <a:r>
              <a:rPr lang="en-US" sz="2800" dirty="0"/>
              <a:t>Jenkins will be installed on a server where the central build will take place</a:t>
            </a:r>
            <a:r>
              <a:rPr lang="en-US" sz="2800" dirty="0" smtClean="0"/>
              <a:t>.</a:t>
            </a:r>
          </a:p>
          <a:p>
            <a:r>
              <a:rPr lang="en-US" sz="2800" dirty="0"/>
              <a:t>Continuous Integration is a development practice that requires developers to integrate code into a shared repository at regular intervals. This concept was meant to remove the problem of finding later occurrence of issues in the build lifecycle. Continuous integration requires the developers to have frequent builds. The common practice is that whenever a code commit occurs, a build should be triggered.</a:t>
            </a:r>
            <a:endParaRPr lang="en-US" sz="2800" dirty="0" smtClean="0"/>
          </a:p>
        </p:txBody>
      </p:sp>
      <p:sp>
        <p:nvSpPr>
          <p:cNvPr id="5" name="Text Placeholder 4"/>
          <p:cNvSpPr>
            <a:spLocks noGrp="1"/>
          </p:cNvSpPr>
          <p:nvPr>
            <p:ph type="body" sz="quarter" idx="13"/>
          </p:nvPr>
        </p:nvSpPr>
        <p:spPr/>
        <p:txBody>
          <a:bodyPr/>
          <a:lstStyle/>
          <a:p>
            <a:r>
              <a:rPr lang="en-US" dirty="0" smtClean="0"/>
              <a:t>Introduction</a:t>
            </a:r>
            <a:endParaRPr lang="en-US" dirty="0"/>
          </a:p>
        </p:txBody>
      </p:sp>
    </p:spTree>
    <p:extLst>
      <p:ext uri="{BB962C8B-B14F-4D97-AF65-F5344CB8AC3E}">
        <p14:creationId xmlns:p14="http://schemas.microsoft.com/office/powerpoint/2010/main" val="1809333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Jenkins Cycle</a:t>
            </a:r>
            <a:endParaRPr lang="en-US" dirty="0"/>
          </a:p>
        </p:txBody>
      </p:sp>
      <p:sp>
        <p:nvSpPr>
          <p:cNvPr id="4" name="Rounded Rectangle 3"/>
          <p:cNvSpPr/>
          <p:nvPr/>
        </p:nvSpPr>
        <p:spPr>
          <a:xfrm>
            <a:off x="3733800" y="1752600"/>
            <a:ext cx="4572000" cy="762000"/>
          </a:xfrm>
          <a:prstGeom prst="round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Developers check in their source code</a:t>
            </a:r>
          </a:p>
        </p:txBody>
      </p:sp>
      <p:sp>
        <p:nvSpPr>
          <p:cNvPr id="6" name="Rounded Rectangle 5"/>
          <p:cNvSpPr/>
          <p:nvPr/>
        </p:nvSpPr>
        <p:spPr>
          <a:xfrm>
            <a:off x="3733800" y="3124200"/>
            <a:ext cx="4572000" cy="1981200"/>
          </a:xfrm>
          <a:prstGeom prst="round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Jenkins will pick up the changed source code and trigger a build and run the test if required</a:t>
            </a:r>
          </a:p>
        </p:txBody>
      </p:sp>
      <p:sp>
        <p:nvSpPr>
          <p:cNvPr id="7" name="Rounded Rectangle 6"/>
          <p:cNvSpPr/>
          <p:nvPr/>
        </p:nvSpPr>
        <p:spPr>
          <a:xfrm>
            <a:off x="3733800" y="5715000"/>
            <a:ext cx="4572000" cy="2209800"/>
          </a:xfrm>
          <a:prstGeom prst="round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build output will be available in the Jenkins dashboard. Automatic notification can also be sent to the developer</a:t>
            </a:r>
            <a:endParaRPr lang="en-US" dirty="0"/>
          </a:p>
        </p:txBody>
      </p:sp>
      <p:cxnSp>
        <p:nvCxnSpPr>
          <p:cNvPr id="9" name="Straight Arrow Connector 8"/>
          <p:cNvCxnSpPr>
            <a:stCxn id="4" idx="2"/>
            <a:endCxn id="6" idx="0"/>
          </p:cNvCxnSpPr>
          <p:nvPr/>
        </p:nvCxnSpPr>
        <p:spPr>
          <a:xfrm>
            <a:off x="6019800" y="2514600"/>
            <a:ext cx="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7" idx="0"/>
          </p:cNvCxnSpPr>
          <p:nvPr/>
        </p:nvCxnSpPr>
        <p:spPr>
          <a:xfrm>
            <a:off x="6019800" y="5105400"/>
            <a:ext cx="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514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1600200"/>
            <a:ext cx="12908280" cy="5867400"/>
          </a:xfrm>
        </p:spPr>
        <p:txBody>
          <a:bodyPr/>
          <a:lstStyle/>
          <a:p>
            <a:r>
              <a:rPr lang="en-US" dirty="0" smtClean="0"/>
              <a:t>Navigate to </a:t>
            </a:r>
            <a:r>
              <a:rPr lang="en-US" dirty="0" err="1" smtClean="0"/>
              <a:t>url</a:t>
            </a:r>
            <a:r>
              <a:rPr lang="en-US" dirty="0"/>
              <a:t> - </a:t>
            </a:r>
            <a:r>
              <a:rPr lang="en-US" dirty="0">
                <a:hlinkClick r:id="rId2"/>
              </a:rPr>
              <a:t>https://jenkins.io/download</a:t>
            </a:r>
            <a:r>
              <a:rPr lang="en-US" dirty="0" smtClean="0">
                <a:hlinkClick r:id="rId2"/>
              </a:rPr>
              <a:t>/</a:t>
            </a:r>
            <a:endParaRPr lang="en-US" dirty="0" smtClean="0"/>
          </a:p>
          <a:p>
            <a:r>
              <a:rPr lang="en-US" dirty="0" smtClean="0"/>
              <a:t>Download the </a:t>
            </a:r>
            <a:r>
              <a:rPr lang="en-US" dirty="0" err="1" smtClean="0"/>
              <a:t>Jenkins.war</a:t>
            </a:r>
            <a:r>
              <a:rPr lang="en-US" dirty="0" smtClean="0"/>
              <a:t> file.</a:t>
            </a:r>
          </a:p>
          <a:p>
            <a:r>
              <a:rPr lang="en-US" dirty="0" smtClean="0"/>
              <a:t>Open a command prompt and navigate to the path where the .war file is located.</a:t>
            </a:r>
          </a:p>
          <a:p>
            <a:r>
              <a:rPr lang="en-US" dirty="0" smtClean="0"/>
              <a:t>Run command – java –jar </a:t>
            </a:r>
            <a:r>
              <a:rPr lang="en-US" dirty="0" err="1" smtClean="0"/>
              <a:t>Jenkins.war</a:t>
            </a:r>
            <a:endParaRPr lang="en-US" dirty="0" smtClean="0"/>
          </a:p>
          <a:p>
            <a:r>
              <a:rPr lang="en-US" dirty="0" smtClean="0"/>
              <a:t>After the command is run, various task will run and once the process is complete, the following line will appear.</a:t>
            </a:r>
          </a:p>
        </p:txBody>
      </p:sp>
      <p:sp>
        <p:nvSpPr>
          <p:cNvPr id="5" name="Text Placeholder 4"/>
          <p:cNvSpPr>
            <a:spLocks noGrp="1"/>
          </p:cNvSpPr>
          <p:nvPr>
            <p:ph type="body" sz="quarter" idx="13"/>
          </p:nvPr>
        </p:nvSpPr>
        <p:spPr/>
        <p:txBody>
          <a:bodyPr/>
          <a:lstStyle/>
          <a:p>
            <a:r>
              <a:rPr lang="en-US" dirty="0" smtClean="0"/>
              <a:t>Jenkins Download</a:t>
            </a:r>
            <a:endParaRPr lang="en-US" dirty="0"/>
          </a:p>
        </p:txBody>
      </p:sp>
      <p:pic>
        <p:nvPicPr>
          <p:cNvPr id="3" name="Picture 2"/>
          <p:cNvPicPr>
            <a:picLocks noChangeAspect="1"/>
          </p:cNvPicPr>
          <p:nvPr/>
        </p:nvPicPr>
        <p:blipFill>
          <a:blip r:embed="rId3"/>
          <a:stretch>
            <a:fillRect/>
          </a:stretch>
        </p:blipFill>
        <p:spPr>
          <a:xfrm>
            <a:off x="1828800" y="5791200"/>
            <a:ext cx="9144000" cy="1371600"/>
          </a:xfrm>
          <a:prstGeom prst="rect">
            <a:avLst/>
          </a:prstGeom>
        </p:spPr>
      </p:pic>
    </p:spTree>
    <p:extLst>
      <p:ext uri="{BB962C8B-B14F-4D97-AF65-F5344CB8AC3E}">
        <p14:creationId xmlns:p14="http://schemas.microsoft.com/office/powerpoint/2010/main" val="4021874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1600200"/>
            <a:ext cx="12908280" cy="5867400"/>
          </a:xfrm>
        </p:spPr>
        <p:txBody>
          <a:bodyPr/>
          <a:lstStyle/>
          <a:p>
            <a:r>
              <a:rPr lang="en-US" dirty="0" smtClean="0"/>
              <a:t>Open a browser </a:t>
            </a:r>
            <a:r>
              <a:rPr lang="en-US" dirty="0"/>
              <a:t>and navigate to URL </a:t>
            </a:r>
            <a:r>
              <a:rPr lang="en-US" dirty="0">
                <a:hlinkClick r:id="rId2"/>
              </a:rPr>
              <a:t>http://</a:t>
            </a:r>
            <a:r>
              <a:rPr lang="en-US" dirty="0" smtClean="0">
                <a:hlinkClick r:id="rId2"/>
              </a:rPr>
              <a:t>localhost:8080</a:t>
            </a:r>
            <a:endParaRPr lang="en-US" dirty="0" smtClean="0"/>
          </a:p>
          <a:p>
            <a:r>
              <a:rPr lang="en-US" dirty="0" smtClean="0"/>
              <a:t>This will bring up the Jenkins dashboard.</a:t>
            </a:r>
          </a:p>
        </p:txBody>
      </p:sp>
      <p:sp>
        <p:nvSpPr>
          <p:cNvPr id="5" name="Text Placeholder 4"/>
          <p:cNvSpPr>
            <a:spLocks noGrp="1"/>
          </p:cNvSpPr>
          <p:nvPr>
            <p:ph type="body" sz="quarter" idx="13"/>
          </p:nvPr>
        </p:nvSpPr>
        <p:spPr/>
        <p:txBody>
          <a:bodyPr/>
          <a:lstStyle/>
          <a:p>
            <a:r>
              <a:rPr lang="en-US" dirty="0" smtClean="0"/>
              <a:t>Accessing Jenkins</a:t>
            </a:r>
            <a:endParaRPr lang="en-US" dirty="0"/>
          </a:p>
        </p:txBody>
      </p:sp>
      <p:pic>
        <p:nvPicPr>
          <p:cNvPr id="4" name="Picture 3"/>
          <p:cNvPicPr>
            <a:picLocks noChangeAspect="1"/>
          </p:cNvPicPr>
          <p:nvPr/>
        </p:nvPicPr>
        <p:blipFill>
          <a:blip r:embed="rId3"/>
          <a:stretch>
            <a:fillRect/>
          </a:stretch>
        </p:blipFill>
        <p:spPr>
          <a:xfrm>
            <a:off x="1828800" y="3048000"/>
            <a:ext cx="10058400" cy="3581400"/>
          </a:xfrm>
          <a:prstGeom prst="rect">
            <a:avLst/>
          </a:prstGeom>
        </p:spPr>
      </p:pic>
    </p:spTree>
    <p:extLst>
      <p:ext uri="{BB962C8B-B14F-4D97-AF65-F5344CB8AC3E}">
        <p14:creationId xmlns:p14="http://schemas.microsoft.com/office/powerpoint/2010/main" val="22891901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1600200"/>
            <a:ext cx="12908280" cy="5867400"/>
          </a:xfrm>
        </p:spPr>
        <p:txBody>
          <a:bodyPr/>
          <a:lstStyle/>
          <a:p>
            <a:r>
              <a:rPr lang="en-US" dirty="0" smtClean="0"/>
              <a:t>From Jenkins home page, select Manage Jenkins -&gt; Manage Plugin. </a:t>
            </a:r>
          </a:p>
          <a:p>
            <a:r>
              <a:rPr lang="en-US" dirty="0" smtClean="0"/>
              <a:t>Go to available tab.</a:t>
            </a:r>
          </a:p>
          <a:p>
            <a:r>
              <a:rPr lang="en-US" dirty="0" smtClean="0"/>
              <a:t>Download all plugins for Maven, </a:t>
            </a:r>
            <a:r>
              <a:rPr lang="en-US" dirty="0" err="1" smtClean="0"/>
              <a:t>TestNG</a:t>
            </a:r>
            <a:r>
              <a:rPr lang="en-US" dirty="0" smtClean="0"/>
              <a:t>, </a:t>
            </a:r>
            <a:r>
              <a:rPr lang="en-US" dirty="0" err="1" smtClean="0"/>
              <a:t>Git</a:t>
            </a:r>
            <a:r>
              <a:rPr lang="en-US" dirty="0" smtClean="0"/>
              <a:t> Hub etc.</a:t>
            </a:r>
          </a:p>
        </p:txBody>
      </p:sp>
      <p:sp>
        <p:nvSpPr>
          <p:cNvPr id="5" name="Text Placeholder 4"/>
          <p:cNvSpPr>
            <a:spLocks noGrp="1"/>
          </p:cNvSpPr>
          <p:nvPr>
            <p:ph type="body" sz="quarter" idx="13"/>
          </p:nvPr>
        </p:nvSpPr>
        <p:spPr/>
        <p:txBody>
          <a:bodyPr/>
          <a:lstStyle/>
          <a:p>
            <a:r>
              <a:rPr lang="en-US" dirty="0" smtClean="0"/>
              <a:t>Jenkins – Plugin Setup</a:t>
            </a:r>
            <a:endParaRPr lang="en-US" dirty="0"/>
          </a:p>
        </p:txBody>
      </p:sp>
    </p:spTree>
    <p:extLst>
      <p:ext uri="{BB962C8B-B14F-4D97-AF65-F5344CB8AC3E}">
        <p14:creationId xmlns:p14="http://schemas.microsoft.com/office/powerpoint/2010/main" val="3453580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1600200"/>
            <a:ext cx="12908280" cy="5867400"/>
          </a:xfrm>
        </p:spPr>
        <p:txBody>
          <a:bodyPr/>
          <a:lstStyle/>
          <a:p>
            <a:r>
              <a:rPr lang="en-US" dirty="0" smtClean="0"/>
              <a:t>From Jenkins home page, select Manage Jenkins -&gt; Global Tool Configuration</a:t>
            </a:r>
          </a:p>
          <a:p>
            <a:r>
              <a:rPr lang="en-US" dirty="0" smtClean="0"/>
              <a:t>Setup the JDK setup by adding the JDK path in your system.</a:t>
            </a:r>
          </a:p>
          <a:p>
            <a:r>
              <a:rPr lang="en-US" dirty="0" smtClean="0"/>
              <a:t>For Maven, set the path to the root folder where Maven is installed.</a:t>
            </a:r>
          </a:p>
          <a:p>
            <a:r>
              <a:rPr lang="en-US" dirty="0" smtClean="0"/>
              <a:t>For </a:t>
            </a:r>
            <a:r>
              <a:rPr lang="en-US" dirty="0" err="1" smtClean="0"/>
              <a:t>Git</a:t>
            </a:r>
            <a:r>
              <a:rPr lang="en-US" dirty="0" smtClean="0"/>
              <a:t>, </a:t>
            </a:r>
            <a:r>
              <a:rPr lang="en-US" dirty="0"/>
              <a:t>set the path to </a:t>
            </a:r>
            <a:r>
              <a:rPr lang="en-US" dirty="0" smtClean="0"/>
              <a:t>git.exe along with the path.</a:t>
            </a:r>
          </a:p>
        </p:txBody>
      </p:sp>
      <p:sp>
        <p:nvSpPr>
          <p:cNvPr id="5" name="Text Placeholder 4"/>
          <p:cNvSpPr>
            <a:spLocks noGrp="1"/>
          </p:cNvSpPr>
          <p:nvPr>
            <p:ph type="body" sz="quarter" idx="13"/>
          </p:nvPr>
        </p:nvSpPr>
        <p:spPr/>
        <p:txBody>
          <a:bodyPr/>
          <a:lstStyle/>
          <a:p>
            <a:r>
              <a:rPr lang="en-US" dirty="0" smtClean="0"/>
              <a:t>Jenkins – Global Setup</a:t>
            </a:r>
            <a:endParaRPr lang="en-US" dirty="0"/>
          </a:p>
        </p:txBody>
      </p:sp>
    </p:spTree>
    <p:extLst>
      <p:ext uri="{BB962C8B-B14F-4D97-AF65-F5344CB8AC3E}">
        <p14:creationId xmlns:p14="http://schemas.microsoft.com/office/powerpoint/2010/main" val="3155701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1600200"/>
            <a:ext cx="12908280" cy="5867400"/>
          </a:xfrm>
        </p:spPr>
        <p:txBody>
          <a:bodyPr/>
          <a:lstStyle/>
          <a:p>
            <a:r>
              <a:rPr lang="en-US" sz="2800" dirty="0" smtClean="0"/>
              <a:t>From Jenkins home page, select “New Item”.</a:t>
            </a:r>
          </a:p>
          <a:p>
            <a:r>
              <a:rPr lang="en-US" sz="2800" dirty="0" smtClean="0"/>
              <a:t>Enter the project name. (Let’s create a Maven project for demo)</a:t>
            </a:r>
          </a:p>
          <a:p>
            <a:r>
              <a:rPr lang="en-US" sz="2800" dirty="0" smtClean="0"/>
              <a:t>Select Project Type and click “Ok”.</a:t>
            </a:r>
          </a:p>
          <a:p>
            <a:r>
              <a:rPr lang="en-US" sz="2800" dirty="0" smtClean="0"/>
              <a:t>Now from the source code management section, select</a:t>
            </a:r>
          </a:p>
          <a:p>
            <a:pPr lvl="1"/>
            <a:r>
              <a:rPr lang="en-US" sz="2400" dirty="0" smtClean="0"/>
              <a:t>None: for creating a project in the local machine</a:t>
            </a:r>
          </a:p>
          <a:p>
            <a:pPr lvl="1"/>
            <a:r>
              <a:rPr lang="en-US" sz="2400" dirty="0" err="1" smtClean="0"/>
              <a:t>Git</a:t>
            </a:r>
            <a:r>
              <a:rPr lang="en-US" sz="2400" dirty="0" smtClean="0"/>
              <a:t> – for creating a project fro </a:t>
            </a:r>
            <a:r>
              <a:rPr lang="en-US" sz="2400" dirty="0" err="1" smtClean="0"/>
              <a:t>Git</a:t>
            </a:r>
            <a:r>
              <a:rPr lang="en-US" sz="2400" dirty="0" smtClean="0"/>
              <a:t> Hub repository.</a:t>
            </a:r>
          </a:p>
          <a:p>
            <a:r>
              <a:rPr lang="en-US" sz="2800" dirty="0" smtClean="0"/>
              <a:t>In Build, give the path of the pom.xml file depending on where is the project stored.</a:t>
            </a:r>
          </a:p>
          <a:p>
            <a:pPr lvl="1"/>
            <a:r>
              <a:rPr lang="en-US" sz="2400" dirty="0" smtClean="0"/>
              <a:t>Local – From Eclipse, right click on the pom.xml -&gt; copy the path and give it there.</a:t>
            </a:r>
          </a:p>
          <a:p>
            <a:pPr lvl="1"/>
            <a:r>
              <a:rPr lang="en-US" sz="2400" dirty="0" err="1" smtClean="0"/>
              <a:t>Git</a:t>
            </a:r>
            <a:r>
              <a:rPr lang="en-US" sz="2400" dirty="0" smtClean="0"/>
              <a:t> – Go to the project folder -&gt; Select “Clone or Download” option and copy the path.</a:t>
            </a:r>
          </a:p>
          <a:p>
            <a:r>
              <a:rPr lang="en-US" sz="2800" dirty="0" smtClean="0"/>
              <a:t>In “Build”, mention clean test.</a:t>
            </a:r>
          </a:p>
          <a:p>
            <a:pPr lvl="1"/>
            <a:endParaRPr lang="en-US" sz="2400" dirty="0" smtClean="0"/>
          </a:p>
        </p:txBody>
      </p:sp>
      <p:sp>
        <p:nvSpPr>
          <p:cNvPr id="5" name="Text Placeholder 4"/>
          <p:cNvSpPr>
            <a:spLocks noGrp="1"/>
          </p:cNvSpPr>
          <p:nvPr>
            <p:ph type="body" sz="quarter" idx="13"/>
          </p:nvPr>
        </p:nvSpPr>
        <p:spPr/>
        <p:txBody>
          <a:bodyPr/>
          <a:lstStyle/>
          <a:p>
            <a:r>
              <a:rPr lang="en-US" dirty="0" smtClean="0"/>
              <a:t>Jenkins – Project Creation</a:t>
            </a:r>
          </a:p>
        </p:txBody>
      </p:sp>
    </p:spTree>
    <p:extLst>
      <p:ext uri="{BB962C8B-B14F-4D97-AF65-F5344CB8AC3E}">
        <p14:creationId xmlns:p14="http://schemas.microsoft.com/office/powerpoint/2010/main" val="35894907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7570</TotalTime>
  <Words>661</Words>
  <Application>Microsoft Office PowerPoint</Application>
  <PresentationFormat>Custom</PresentationFormat>
  <Paragraphs>64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Headlines comes here</dc:title>
  <dc:creator>Ajoy Das</dc:creator>
  <cp:lastModifiedBy>Sangram Keshari Swain - ERS, HCL Tech</cp:lastModifiedBy>
  <cp:revision>525</cp:revision>
  <dcterms:created xsi:type="dcterms:W3CDTF">2006-08-16T00:00:00Z</dcterms:created>
  <dcterms:modified xsi:type="dcterms:W3CDTF">2018-02-16T09:49:12Z</dcterms:modified>
</cp:coreProperties>
</file>