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7" r:id="rId4"/>
    <p:sldId id="278" r:id="rId5"/>
    <p:sldId id="286" r:id="rId6"/>
    <p:sldId id="279" r:id="rId7"/>
    <p:sldId id="281" r:id="rId8"/>
    <p:sldId id="282" r:id="rId9"/>
    <p:sldId id="283" r:id="rId10"/>
    <p:sldId id="284" r:id="rId11"/>
    <p:sldId id="285" r:id="rId12"/>
    <p:sldId id="259" r:id="rId1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F-4103-8391-5C0726D98C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F-4103-8391-5C0726D98C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F-4103-8391-5C0726D98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DDE4-4781-BF82-0EF6C5121CC4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DDE4-4781-BF82-0EF6C5121CC4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DDE4-4781-BF82-0EF6C5121CC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E4-4781-BF82-0EF6C5121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FirePath</a:t>
            </a:r>
            <a:r>
              <a:rPr lang="en-US" dirty="0" smtClean="0"/>
              <a:t> </a:t>
            </a:r>
            <a:r>
              <a:rPr lang="en-US" dirty="0"/>
              <a:t>is a Firebug extension that adds a development tool to edit, inspect and generate XPath 1.0 expressions, CSS 3 selectors and JQuery selectors (Sizzle selector engine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Installation Instructions:</a:t>
            </a:r>
          </a:p>
          <a:p>
            <a:pPr lvl="2"/>
            <a:r>
              <a:rPr lang="en-US" dirty="0" smtClean="0"/>
              <a:t>Open Firefox Browser</a:t>
            </a:r>
          </a:p>
          <a:p>
            <a:pPr lvl="2"/>
            <a:r>
              <a:rPr lang="en-US" dirty="0" smtClean="0"/>
              <a:t>Search for </a:t>
            </a:r>
            <a:r>
              <a:rPr lang="en-US" dirty="0" err="1" smtClean="0"/>
              <a:t>Firepath</a:t>
            </a:r>
            <a:endParaRPr lang="en-US" dirty="0" smtClean="0"/>
          </a:p>
          <a:p>
            <a:pPr lvl="2"/>
            <a:r>
              <a:rPr lang="en-US" dirty="0" smtClean="0"/>
              <a:t>Add it as an extension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Other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Selenium IDE: </a:t>
            </a:r>
            <a:r>
              <a:rPr lang="en-US" dirty="0"/>
              <a:t>Selenium IDE is an integrated development environment for Selenium tests. It is implemented as a Firefox extension, and allows you to record, edit, and debug tests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be used a ‘hack’ for finding the locator for any </a:t>
            </a:r>
            <a:r>
              <a:rPr lang="en-US" smtClean="0"/>
              <a:t>form element in the web page.</a:t>
            </a:r>
            <a:endParaRPr lang="en-US" dirty="0" smtClean="0"/>
          </a:p>
          <a:p>
            <a:r>
              <a:rPr lang="en-US" dirty="0" smtClean="0"/>
              <a:t>Selenium IDE Installation</a:t>
            </a:r>
          </a:p>
          <a:p>
            <a:pPr lvl="2"/>
            <a:r>
              <a:rPr lang="en-US" dirty="0"/>
              <a:t>Open Firefox Browser</a:t>
            </a:r>
          </a:p>
          <a:p>
            <a:pPr lvl="2"/>
            <a:r>
              <a:rPr lang="en-US" dirty="0"/>
              <a:t>Search for </a:t>
            </a:r>
            <a:r>
              <a:rPr lang="en-US" dirty="0" err="1"/>
              <a:t>Firepath</a:t>
            </a:r>
            <a:endParaRPr lang="en-US" dirty="0"/>
          </a:p>
          <a:p>
            <a:pPr lvl="2"/>
            <a:r>
              <a:rPr lang="en-US" dirty="0"/>
              <a:t>Add it as an extension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Other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Selenium -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/>
              <a:t>Selenium is a free (open source) automated testing suite for web applications across different browsers and platforms</a:t>
            </a:r>
            <a:r>
              <a:rPr lang="en-US" altLang="en-US" dirty="0" smtClean="0"/>
              <a:t>.</a:t>
            </a:r>
          </a:p>
          <a:p>
            <a:r>
              <a:rPr lang="en-US" dirty="0"/>
              <a:t>It is quite similar to HP Quick Test Pro (QTP) only that Selenium focuses on automating web-based </a:t>
            </a:r>
            <a:r>
              <a:rPr lang="en-US" dirty="0" smtClean="0"/>
              <a:t>applications</a:t>
            </a:r>
          </a:p>
          <a:p>
            <a:r>
              <a:rPr lang="en-US" dirty="0"/>
              <a:t>Selenium can work on any browser that supports JavaScript, since Selenium has been built using JavaScript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Seleniu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 smtClean="0"/>
              <a:t>Selenium </a:t>
            </a:r>
            <a:r>
              <a:rPr lang="en-US" altLang="en-US" dirty="0"/>
              <a:t>is not just a single tool but a suite of software's, each catering to different testing </a:t>
            </a:r>
            <a:r>
              <a:rPr lang="en-US" altLang="en-US" dirty="0" smtClean="0"/>
              <a:t>needs. It has four different components.</a:t>
            </a:r>
          </a:p>
          <a:p>
            <a:pPr lvl="1"/>
            <a:r>
              <a:rPr lang="en-US" altLang="en-US" dirty="0" smtClean="0"/>
              <a:t>Selenium WebDriver</a:t>
            </a:r>
          </a:p>
          <a:p>
            <a:pPr lvl="1"/>
            <a:r>
              <a:rPr lang="en-US" altLang="en-US" dirty="0" smtClean="0"/>
              <a:t>Selenium IDE (Integrated Development Environment)</a:t>
            </a:r>
          </a:p>
          <a:p>
            <a:pPr lvl="1"/>
            <a:r>
              <a:rPr lang="en-US" altLang="en-US" dirty="0" smtClean="0"/>
              <a:t>Selenium RC (Remote Control)</a:t>
            </a:r>
          </a:p>
          <a:p>
            <a:pPr lvl="1"/>
            <a:r>
              <a:rPr lang="en-US" altLang="en-US" dirty="0" smtClean="0"/>
              <a:t>Selenium Grid</a:t>
            </a:r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Seleniu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117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Seleniu</a:t>
            </a:r>
            <a:r>
              <a:rPr lang="en-US" dirty="0"/>
              <a:t>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29200" y="1447800"/>
            <a:ext cx="2743200" cy="1143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</a:t>
            </a:r>
          </a:p>
          <a:p>
            <a:pPr algn="ctr"/>
            <a:r>
              <a:rPr lang="en-US" dirty="0" smtClean="0"/>
              <a:t>Suite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3825" y="3494111"/>
            <a:ext cx="2743200" cy="1143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</a:t>
            </a:r>
          </a:p>
          <a:p>
            <a:pPr algn="ctr"/>
            <a:r>
              <a:rPr lang="en-US" dirty="0"/>
              <a:t>IDE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39744" y="3496882"/>
            <a:ext cx="2743200" cy="1143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</a:t>
            </a:r>
          </a:p>
          <a:p>
            <a:pPr algn="ctr"/>
            <a:r>
              <a:rPr lang="en-US" dirty="0"/>
              <a:t>RC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84865" y="3532904"/>
            <a:ext cx="2743200" cy="1143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</a:t>
            </a:r>
          </a:p>
          <a:p>
            <a:pPr algn="ctr"/>
            <a:r>
              <a:rPr lang="en-US" dirty="0"/>
              <a:t>Web Driver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438319" y="3532904"/>
            <a:ext cx="2743200" cy="1143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</a:t>
            </a:r>
          </a:p>
          <a:p>
            <a:pPr algn="ctr"/>
            <a:r>
              <a:rPr lang="en-US" dirty="0" smtClean="0"/>
              <a:t>Grid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45425" y="2923304"/>
            <a:ext cx="1096449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12809919" y="2923304"/>
            <a:ext cx="0" cy="6096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9156465" y="2923304"/>
            <a:ext cx="0" cy="6096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5511344" y="2923304"/>
            <a:ext cx="0" cy="57357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35725" y="2923304"/>
            <a:ext cx="0" cy="57357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784865" y="5133104"/>
            <a:ext cx="2743200" cy="1143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789025" y="6705600"/>
            <a:ext cx="2743200" cy="1143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>
            <a:stCxn id="3" idx="2"/>
          </p:cNvCxnSpPr>
          <p:nvPr/>
        </p:nvCxnSpPr>
        <p:spPr>
          <a:xfrm>
            <a:off x="6400800" y="2590800"/>
            <a:ext cx="0" cy="35329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20" idx="0"/>
          </p:cNvCxnSpPr>
          <p:nvPr/>
        </p:nvCxnSpPr>
        <p:spPr>
          <a:xfrm>
            <a:off x="9156465" y="4675904"/>
            <a:ext cx="0" cy="4572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20" idx="1"/>
          </p:cNvCxnSpPr>
          <p:nvPr/>
        </p:nvCxnSpPr>
        <p:spPr>
          <a:xfrm>
            <a:off x="5511344" y="4639882"/>
            <a:ext cx="2273521" cy="106472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144000" y="6248400"/>
            <a:ext cx="0" cy="4572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01475" y="4642991"/>
            <a:ext cx="13627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20200" y="6248400"/>
            <a:ext cx="30570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and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 smtClean="0"/>
              <a:t>Selenium supports the following scripting languages.</a:t>
            </a:r>
          </a:p>
          <a:p>
            <a:pPr lvl="1"/>
            <a:r>
              <a:rPr lang="en-US" altLang="en-US" dirty="0" smtClean="0"/>
              <a:t>Java</a:t>
            </a:r>
          </a:p>
          <a:p>
            <a:pPr lvl="1"/>
            <a:r>
              <a:rPr lang="en-US" altLang="en-US" dirty="0" smtClean="0"/>
              <a:t>Perl</a:t>
            </a:r>
          </a:p>
          <a:p>
            <a:pPr lvl="1"/>
            <a:r>
              <a:rPr lang="en-US" altLang="en-US" dirty="0" smtClean="0"/>
              <a:t>Python</a:t>
            </a:r>
          </a:p>
          <a:p>
            <a:pPr lvl="1"/>
            <a:r>
              <a:rPr lang="en-US" altLang="en-US" dirty="0" smtClean="0"/>
              <a:t>C#</a:t>
            </a:r>
          </a:p>
          <a:p>
            <a:pPr lvl="1"/>
            <a:r>
              <a:rPr lang="en-US" altLang="en-US" dirty="0" smtClean="0"/>
              <a:t>Ruby</a:t>
            </a:r>
          </a:p>
          <a:p>
            <a:pPr lvl="1"/>
            <a:r>
              <a:rPr lang="en-US" altLang="en-US" dirty="0" smtClean="0"/>
              <a:t>PHP</a:t>
            </a:r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Language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 smtClean="0"/>
              <a:t>Step – 1:Install the latest version of Java (JDK 8.x is the latest version). It comes bundled with Java Runtime Environment (JRE). So no need to download/ install the JRE separately.</a:t>
            </a:r>
          </a:p>
          <a:p>
            <a:r>
              <a:rPr lang="en-US" altLang="en-US" dirty="0" smtClean="0"/>
              <a:t>Step – 2: Install Eclipse (Eclipse IDE for Java Developer). Be sure to choose between 32 Bit and 64 Bit version depending on what OS you have in your system.</a:t>
            </a:r>
          </a:p>
          <a:p>
            <a:r>
              <a:rPr lang="en-US" altLang="en-US" dirty="0" smtClean="0"/>
              <a:t>Step – 3: Browse </a:t>
            </a:r>
            <a:r>
              <a:rPr lang="en-US" altLang="en-US" dirty="0"/>
              <a:t>the Webpage - </a:t>
            </a:r>
            <a:r>
              <a:rPr lang="en-US" altLang="en-US" dirty="0">
                <a:hlinkClick r:id="rId2"/>
              </a:rPr>
              <a:t>http://www.seleniumhq.org/download</a:t>
            </a:r>
            <a:r>
              <a:rPr lang="en-US" altLang="en-US" dirty="0" smtClean="0">
                <a:hlinkClick r:id="rId2"/>
              </a:rPr>
              <a:t>/</a:t>
            </a:r>
            <a:r>
              <a:rPr lang="en-US" altLang="en-US" dirty="0" smtClean="0"/>
              <a:t> and download Selenium Java client driver.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Work Environment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6240434"/>
            <a:ext cx="8915400" cy="13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 smtClean="0"/>
              <a:t>The download comes as a ZIP file. Download and extract the content in any local folder.</a:t>
            </a:r>
          </a:p>
          <a:p>
            <a:r>
              <a:rPr lang="en-US" altLang="en-US" dirty="0" smtClean="0"/>
              <a:t>This zip file contains all the jar files which will be used by Selenium.</a:t>
            </a:r>
          </a:p>
          <a:p>
            <a:r>
              <a:rPr lang="en-US" altLang="en-US" dirty="0" smtClean="0"/>
              <a:t>Launch Eclipse -&gt; Create a Java Project – HANDS ON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Configuring 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Install all Browsers you want to use during your automation (IE, Chrome, FF).</a:t>
            </a:r>
          </a:p>
          <a:p>
            <a:r>
              <a:rPr lang="en-US" dirty="0" smtClean="0"/>
              <a:t>For Firefox browser, make sure to install version 43.X as higher version does not support features like </a:t>
            </a:r>
            <a:r>
              <a:rPr lang="en-US" dirty="0" err="1" smtClean="0"/>
              <a:t>Firepath</a:t>
            </a:r>
            <a:r>
              <a:rPr lang="en-US" dirty="0" smtClean="0"/>
              <a:t> and Firebug</a:t>
            </a:r>
          </a:p>
          <a:p>
            <a:r>
              <a:rPr lang="en-US" dirty="0" smtClean="0"/>
              <a:t>Firebug:</a:t>
            </a:r>
          </a:p>
          <a:p>
            <a:pPr lvl="1"/>
            <a:r>
              <a:rPr lang="en-US" dirty="0"/>
              <a:t>Firebug integrates with Firefox to put a wealth of development tools at your fingertips while you browse. You can edit, debug, and monitor CSS, HTML, and JavaScript live in any web </a:t>
            </a:r>
            <a:r>
              <a:rPr lang="en-US" dirty="0" smtClean="0"/>
              <a:t>page.</a:t>
            </a:r>
          </a:p>
          <a:p>
            <a:pPr lvl="1"/>
            <a:r>
              <a:rPr lang="en-US" dirty="0" smtClean="0"/>
              <a:t>Installation Instruction:</a:t>
            </a:r>
          </a:p>
          <a:p>
            <a:pPr lvl="2"/>
            <a:r>
              <a:rPr lang="en-US" dirty="0" smtClean="0"/>
              <a:t>Open Firefox Browser.</a:t>
            </a:r>
          </a:p>
          <a:p>
            <a:pPr lvl="2"/>
            <a:r>
              <a:rPr lang="en-US" dirty="0" smtClean="0"/>
              <a:t>Search for Firebug.</a:t>
            </a:r>
          </a:p>
          <a:p>
            <a:pPr lvl="2"/>
            <a:r>
              <a:rPr lang="en-US" dirty="0" smtClean="0"/>
              <a:t>Add it as an extension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Other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506</Words>
  <Application>Microsoft Office PowerPoint</Application>
  <PresentationFormat>Custom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410</cp:revision>
  <dcterms:created xsi:type="dcterms:W3CDTF">2006-08-16T00:00:00Z</dcterms:created>
  <dcterms:modified xsi:type="dcterms:W3CDTF">2018-06-15T07:30:33Z</dcterms:modified>
</cp:coreProperties>
</file>