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80" r:id="rId4"/>
    <p:sldId id="287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59" r:id="rId2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F-4103-8391-5C0726D98C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F-4103-8391-5C0726D98C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F-4103-8391-5C0726D98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DE4-4781-BF82-0EF6C5121CC4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DE4-4781-BF82-0EF6C5121CC4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DE4-4781-BF82-0EF6C5121CC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4-4781-BF82-0EF6C512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hcl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hcl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The most efficient way and preferred way to locate an element on a web page is By ID</a:t>
            </a:r>
            <a:r>
              <a:rPr lang="en-US" dirty="0" smtClean="0"/>
              <a:t>.</a:t>
            </a:r>
          </a:p>
          <a:p>
            <a:r>
              <a:rPr lang="en-US" dirty="0"/>
              <a:t>ID will be the unique on web page which can be easily identified</a:t>
            </a:r>
            <a:r>
              <a:rPr lang="en-US" dirty="0" smtClean="0"/>
              <a:t>.</a:t>
            </a:r>
          </a:p>
          <a:p>
            <a:r>
              <a:rPr lang="en-US" dirty="0"/>
              <a:t>IDs are the safest and fastest locator </a:t>
            </a:r>
            <a:r>
              <a:rPr lang="en-US" dirty="0" smtClean="0"/>
              <a:t>option.</a:t>
            </a:r>
          </a:p>
          <a:p>
            <a:r>
              <a:rPr lang="en-US" dirty="0" smtClean="0"/>
              <a:t>So for the  HTML  code</a:t>
            </a:r>
          </a:p>
          <a:p>
            <a:r>
              <a:rPr lang="en-US" sz="2000" dirty="0"/>
              <a:t>&lt;input 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="</a:t>
            </a:r>
            <a:r>
              <a:rPr lang="en-US" sz="2000" dirty="0" err="1"/>
              <a:t>txtUserID</a:t>
            </a:r>
            <a:r>
              <a:rPr lang="en-US" sz="2000" dirty="0"/>
              <a:t>" </a:t>
            </a:r>
            <a:r>
              <a:rPr lang="en-US" sz="2000" b="1" dirty="0">
                <a:solidFill>
                  <a:srgbClr val="FF0000"/>
                </a:solidFill>
              </a:rPr>
              <a:t>class</a:t>
            </a:r>
            <a:r>
              <a:rPr lang="en-US" sz="2000" dirty="0"/>
              <a:t>="</a:t>
            </a:r>
            <a:r>
              <a:rPr lang="en-US" sz="2000" dirty="0" err="1"/>
              <a:t>NameInput</a:t>
            </a:r>
            <a:r>
              <a:rPr lang="en-US" sz="2000" dirty="0"/>
              <a:t> </a:t>
            </a:r>
            <a:r>
              <a:rPr lang="en-US" sz="2000" dirty="0" err="1"/>
              <a:t>focusField</a:t>
            </a:r>
            <a:r>
              <a:rPr lang="en-US" sz="2000" dirty="0"/>
              <a:t>" type="text" </a:t>
            </a:r>
            <a:r>
              <a:rPr lang="en-US" sz="2000" dirty="0" err="1"/>
              <a:t>onkeydown</a:t>
            </a:r>
            <a:r>
              <a:rPr lang="en-US" sz="2000" dirty="0"/>
              <a:t>="if ('Enter Login ID' == </a:t>
            </a:r>
            <a:r>
              <a:rPr lang="en-US" sz="2000" dirty="0" err="1"/>
              <a:t>this.value</a:t>
            </a:r>
            <a:r>
              <a:rPr lang="en-US" sz="2000" dirty="0"/>
              <a:t>) </a:t>
            </a:r>
            <a:r>
              <a:rPr lang="en-US" sz="2000" dirty="0" err="1"/>
              <a:t>this.value</a:t>
            </a:r>
            <a:r>
              <a:rPr lang="en-US" sz="2000" dirty="0"/>
              <a:t> = '';" </a:t>
            </a:r>
            <a:r>
              <a:rPr lang="en-US" sz="2000" dirty="0" err="1"/>
              <a:t>onkeypress</a:t>
            </a:r>
            <a:r>
              <a:rPr lang="en-US" sz="2000" dirty="0"/>
              <a:t>="if ('Enter Login ID' == </a:t>
            </a:r>
            <a:r>
              <a:rPr lang="en-US" sz="2000" dirty="0" err="1"/>
              <a:t>this.value</a:t>
            </a:r>
            <a:r>
              <a:rPr lang="en-US" sz="2000" dirty="0"/>
              <a:t>) </a:t>
            </a:r>
            <a:r>
              <a:rPr lang="en-US" sz="2000" dirty="0" err="1"/>
              <a:t>this.value</a:t>
            </a:r>
            <a:r>
              <a:rPr lang="en-US" sz="2000" dirty="0"/>
              <a:t> = '';" </a:t>
            </a:r>
            <a:r>
              <a:rPr lang="en-US" sz="2000" dirty="0" err="1"/>
              <a:t>onblur</a:t>
            </a:r>
            <a:r>
              <a:rPr lang="en-US" sz="2000" dirty="0"/>
              <a:t>="if ('' == </a:t>
            </a:r>
            <a:r>
              <a:rPr lang="en-US" sz="2000" dirty="0" err="1"/>
              <a:t>this.value</a:t>
            </a:r>
            <a:r>
              <a:rPr lang="en-US" sz="2000" dirty="0"/>
              <a:t>) </a:t>
            </a:r>
            <a:r>
              <a:rPr lang="en-US" sz="2000" dirty="0" err="1"/>
              <a:t>this.value</a:t>
            </a:r>
            <a:r>
              <a:rPr lang="en-US" sz="2000" dirty="0"/>
              <a:t> = 'Enter Login ID';" title="Please enter your HCL network </a:t>
            </a:r>
            <a:r>
              <a:rPr lang="en-US" sz="2000" dirty="0" err="1"/>
              <a:t>userid</a:t>
            </a:r>
            <a:r>
              <a:rPr lang="en-US" sz="2000" dirty="0"/>
              <a:t>." </a:t>
            </a:r>
            <a:r>
              <a:rPr lang="en-US" sz="2000" dirty="0" err="1"/>
              <a:t>onclick</a:t>
            </a:r>
            <a:r>
              <a:rPr lang="en-US" sz="2000" dirty="0"/>
              <a:t>="if ('Enter Login ID' == </a:t>
            </a:r>
            <a:r>
              <a:rPr lang="en-US" sz="2000" dirty="0" err="1"/>
              <a:t>this.value</a:t>
            </a:r>
            <a:r>
              <a:rPr lang="en-US" sz="2000" dirty="0"/>
              <a:t>) </a:t>
            </a:r>
            <a:r>
              <a:rPr lang="en-US" sz="2000" dirty="0" err="1"/>
              <a:t>this.value</a:t>
            </a:r>
            <a:r>
              <a:rPr lang="en-US" sz="2000" dirty="0"/>
              <a:t> = '';" value="Enter Login ID" </a:t>
            </a:r>
            <a:r>
              <a:rPr lang="en-US" sz="2000" dirty="0" err="1"/>
              <a:t>onkeyup</a:t>
            </a:r>
            <a:r>
              <a:rPr lang="en-US" sz="2000" dirty="0"/>
              <a:t>="</a:t>
            </a:r>
            <a:r>
              <a:rPr lang="en-US" sz="2000" dirty="0" err="1"/>
              <a:t>removeSpecialChar</a:t>
            </a:r>
            <a:r>
              <a:rPr lang="en-US" sz="2000" dirty="0"/>
              <a:t>(this)" autocomplete="off" 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en-US" sz="2000" dirty="0"/>
              <a:t>="</a:t>
            </a:r>
            <a:r>
              <a:rPr lang="en-US" sz="2000" dirty="0" err="1"/>
              <a:t>txtUserID</a:t>
            </a:r>
            <a:r>
              <a:rPr lang="en-US" sz="2000" dirty="0" smtClean="0"/>
              <a:t>"/&gt;</a:t>
            </a:r>
          </a:p>
          <a:p>
            <a:r>
              <a:rPr lang="en-US" dirty="0" smtClean="0"/>
              <a:t>The locator code would be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Locating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When there is no Id to use, the next worth seeing if the desired element has a name attribute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make sure that names are unique for the Web Element.</a:t>
            </a:r>
          </a:p>
          <a:p>
            <a:r>
              <a:rPr lang="en-US" dirty="0"/>
              <a:t>If there are multiple names, Selenium will always perform action on the first matching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Syntax -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Locating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Link Text locator technique is used when there is a hyperlink in the page.</a:t>
            </a:r>
          </a:p>
          <a:p>
            <a:r>
              <a:rPr lang="en-US" dirty="0" smtClean="0"/>
              <a:t>Let’s see the code for “Login Help” in </a:t>
            </a:r>
            <a:r>
              <a:rPr lang="en-US" dirty="0" smtClean="0">
                <a:hlinkClick r:id="rId2"/>
              </a:rPr>
              <a:t>www.myhcl.com</a:t>
            </a:r>
            <a:r>
              <a:rPr lang="en-US" dirty="0" smtClean="0"/>
              <a:t> page.</a:t>
            </a:r>
          </a:p>
          <a:p>
            <a:r>
              <a:rPr lang="en-US" dirty="0" smtClean="0"/>
              <a:t>It looks like </a:t>
            </a:r>
            <a:r>
              <a:rPr lang="en-US" dirty="0"/>
              <a:t>- </a:t>
            </a:r>
            <a:r>
              <a:rPr lang="en-US" sz="2800" dirty="0"/>
              <a:t>&lt;a </a:t>
            </a:r>
            <a:r>
              <a:rPr lang="en-US" sz="2800" dirty="0" err="1"/>
              <a:t>onclick</a:t>
            </a:r>
            <a:r>
              <a:rPr lang="en-US" sz="2800" dirty="0"/>
              <a:t>="Popup('https://www.myhcl.com/Login/PasswordHelp/Login%20Related%20Help.htm','HCLTIntranetHelpDocument',750,450);" </a:t>
            </a:r>
            <a:r>
              <a:rPr lang="en-US" sz="2800" dirty="0" err="1"/>
              <a:t>href</a:t>
            </a:r>
            <a:r>
              <a:rPr lang="en-US" sz="2800" dirty="0"/>
              <a:t>="#"&gt;</a:t>
            </a:r>
            <a:r>
              <a:rPr lang="en-US" sz="2800" dirty="0">
                <a:solidFill>
                  <a:srgbClr val="FF0000"/>
                </a:solidFill>
              </a:rPr>
              <a:t>Login Help</a:t>
            </a:r>
            <a:r>
              <a:rPr lang="en-US" sz="2800" dirty="0"/>
              <a:t>&lt;/a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We have to use the text present in the Hyperlink as given above.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LinkText</a:t>
            </a:r>
            <a:r>
              <a:rPr lang="en-US" sz="2800" dirty="0" smtClean="0"/>
              <a:t>, we need to give the complete Text.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WebElement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linkText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"Login Help"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sz="2400" dirty="0" smtClean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ParatialLinkText</a:t>
            </a:r>
            <a:r>
              <a:rPr lang="en-US" sz="2800" dirty="0" smtClean="0"/>
              <a:t>, we can give any substring.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WebElement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driver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partialLinkText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"Help"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" y="76200"/>
            <a:ext cx="10896600" cy="762000"/>
          </a:xfrm>
        </p:spPr>
        <p:txBody>
          <a:bodyPr/>
          <a:lstStyle/>
          <a:p>
            <a:r>
              <a:rPr lang="en-US" dirty="0" smtClean="0"/>
              <a:t>Locating by </a:t>
            </a:r>
            <a:r>
              <a:rPr lang="en-US" dirty="0" err="1" smtClean="0"/>
              <a:t>LinkText</a:t>
            </a:r>
            <a:r>
              <a:rPr lang="en-US" dirty="0" smtClean="0"/>
              <a:t>/ </a:t>
            </a:r>
            <a:r>
              <a:rPr lang="en-US" dirty="0" err="1" smtClean="0"/>
              <a:t>ParatialLinkText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Tag name is HTML tag that starts with the symbol ‘&lt;’ in HTML code.</a:t>
            </a:r>
          </a:p>
          <a:p>
            <a:r>
              <a:rPr lang="en-US" dirty="0"/>
              <a:t>Let’s </a:t>
            </a:r>
            <a:r>
              <a:rPr lang="en-US" dirty="0" smtClean="0"/>
              <a:t>see the code of the “Domain” dropdown.</a:t>
            </a:r>
          </a:p>
          <a:p>
            <a:r>
              <a:rPr lang="en-US" dirty="0"/>
              <a:t>It is - </a:t>
            </a:r>
            <a:r>
              <a:rPr lang="en-US" sz="2800" dirty="0"/>
              <a:t>&lt;select id="</a:t>
            </a:r>
            <a:r>
              <a:rPr lang="en-US" sz="2800" dirty="0" err="1"/>
              <a:t>ddlDomain</a:t>
            </a:r>
            <a:r>
              <a:rPr lang="en-US" sz="2800" dirty="0"/>
              <a:t>" class="</a:t>
            </a:r>
            <a:r>
              <a:rPr lang="en-US" sz="2800" dirty="0" err="1"/>
              <a:t>NameInput</a:t>
            </a:r>
            <a:r>
              <a:rPr lang="en-US" sz="2800" dirty="0"/>
              <a:t> mar-top10" style="width:175px;" title="Please choose your HCL network domain." name="</a:t>
            </a:r>
            <a:r>
              <a:rPr lang="en-US" sz="2800" dirty="0" err="1"/>
              <a:t>ddlDomain</a:t>
            </a:r>
            <a:r>
              <a:rPr lang="en-US" sz="2800" dirty="0" smtClean="0"/>
              <a:t>"&gt;</a:t>
            </a:r>
          </a:p>
          <a:p>
            <a:r>
              <a:rPr lang="en-US" dirty="0" smtClean="0"/>
              <a:t>Here the tag name is “Select”</a:t>
            </a:r>
          </a:p>
          <a:p>
            <a:r>
              <a:rPr lang="en-US" dirty="0" smtClean="0"/>
              <a:t>So the code will be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WebElement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</a:t>
            </a:r>
            <a:r>
              <a:rPr lang="en-US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tagName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"select"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Locating by </a:t>
            </a:r>
            <a:r>
              <a:rPr lang="en-US" dirty="0" err="1" smtClean="0"/>
              <a:t>TagName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If the </a:t>
            </a:r>
            <a:r>
              <a:rPr lang="en-US" dirty="0" err="1" smtClean="0"/>
              <a:t>WebElement</a:t>
            </a:r>
            <a:r>
              <a:rPr lang="en-US" dirty="0" smtClean="0"/>
              <a:t> has a unique </a:t>
            </a:r>
            <a:r>
              <a:rPr lang="en-US" dirty="0" err="1" smtClean="0"/>
              <a:t>classname</a:t>
            </a:r>
            <a:r>
              <a:rPr lang="en-US" dirty="0" smtClean="0"/>
              <a:t> associated with it, you can use the locator technique </a:t>
            </a:r>
            <a:r>
              <a:rPr lang="en-US" dirty="0" err="1" smtClean="0"/>
              <a:t>className</a:t>
            </a:r>
            <a:r>
              <a:rPr lang="en-US" dirty="0" smtClean="0"/>
              <a:t> to find it.</a:t>
            </a:r>
          </a:p>
          <a:p>
            <a:r>
              <a:rPr lang="en-US" dirty="0" smtClean="0"/>
              <a:t>Syntax is -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</a:t>
            </a:r>
            <a:r>
              <a:rPr lang="en-US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className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CLASSNAME</a:t>
            </a:r>
            <a:r>
              <a:rPr lang="en-US" i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Locating by </a:t>
            </a:r>
            <a:r>
              <a:rPr lang="en-US" dirty="0" err="1" smtClean="0"/>
              <a:t>ClassName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Locator </a:t>
            </a:r>
            <a:r>
              <a:rPr lang="en-IN" dirty="0">
                <a:solidFill>
                  <a:prstClr val="black"/>
                </a:solidFill>
                <a:latin typeface="Calibri"/>
              </a:rPr>
              <a:t>- Code</a:t>
            </a:r>
          </a:p>
        </p:txBody>
      </p:sp>
    </p:spTree>
    <p:extLst>
      <p:ext uri="{BB962C8B-B14F-4D97-AF65-F5344CB8AC3E}">
        <p14:creationId xmlns:p14="http://schemas.microsoft.com/office/powerpoint/2010/main" val="2018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package Session_2_locatorTechnique;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locator_id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(By.id("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(By.id("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txtPassword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(By.id("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ddlDomain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("HCLTECH");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(By.id("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btnSubmit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")).click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02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(By.name("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(By.name("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txtPassword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(By.name("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ddlDomain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("HCLTECH");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(By.name("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btnSubmit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")).click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4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</a:t>
            </a:r>
            <a:r>
              <a:rPr lang="en-US" dirty="0" err="1" smtClean="0"/>
              <a:t>tagName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locator_tagname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By.tagName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("Select")).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("GEO");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By.tagName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("a")).click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6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</a:t>
            </a:r>
            <a:r>
              <a:rPr lang="en-US" dirty="0" err="1" smtClean="0"/>
              <a:t>className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org.openqa.selenium.chrome.ChromeDriver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locator_className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"http://www.seleniumframework.com/demo-sites/";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System.setProperty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webdriver.chrome.driver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", "D:\\Selenium\\ChromeServer\\chromedriver.exe");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ChromeDriver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(By.name("message")).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("Typing message");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By.className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("submit")).click();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By.className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("clear-form")).click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Locator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</a:t>
            </a:r>
            <a:r>
              <a:rPr lang="en-US" dirty="0" err="1" smtClean="0"/>
              <a:t>linkText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package Session_2_locatorTechnique;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locator_linkText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By.linkText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("Login Help")).click();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By.partialLinkText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("Help")).click();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3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</a:t>
            </a:r>
            <a:r>
              <a:rPr lang="en-US" dirty="0" err="1" smtClean="0"/>
              <a:t>partiallinkText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package Session_2_locatorTechnique;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locator_PartialLinkText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By.partialLinkText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("Forgot/Reset")).click();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1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</a:t>
            </a:r>
            <a:r>
              <a:rPr lang="en-US" dirty="0" err="1" smtClean="0"/>
              <a:t>cssSelector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package Session_2_locatorTechnique;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locator_CSSSelector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By.cssSelector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("#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By.cssSelector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("#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txtPassword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By.cssSelector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("#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ddlDomain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("HCLTECH");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By.cssSelector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("#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btnSubmit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")).click();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Selenium uses locators to find and match the element in the web page.</a:t>
            </a:r>
          </a:p>
          <a:p>
            <a:r>
              <a:rPr lang="en-US" dirty="0" smtClean="0"/>
              <a:t>Locators available in Selenium are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XPATH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Tag Name</a:t>
            </a:r>
          </a:p>
          <a:p>
            <a:pPr lvl="1"/>
            <a:r>
              <a:rPr lang="en-US" dirty="0" smtClean="0"/>
              <a:t>Class name</a:t>
            </a:r>
          </a:p>
          <a:p>
            <a:pPr lvl="1"/>
            <a:r>
              <a:rPr lang="en-US" dirty="0" smtClean="0"/>
              <a:t>Link Text</a:t>
            </a:r>
          </a:p>
          <a:p>
            <a:pPr lvl="1"/>
            <a:r>
              <a:rPr lang="en-US" dirty="0" smtClean="0"/>
              <a:t>Partial Link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– Locator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The method </a:t>
            </a:r>
            <a:r>
              <a:rPr lang="en-US" dirty="0" err="1" smtClean="0"/>
              <a:t>findElement</a:t>
            </a:r>
            <a:r>
              <a:rPr lang="en-US" dirty="0" smtClean="0"/>
              <a:t>() of WebDriver is used to locate elements.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– Locator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19350"/>
            <a:ext cx="9982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All webpages pages have underlying HTML code.</a:t>
            </a:r>
          </a:p>
          <a:p>
            <a:r>
              <a:rPr lang="en-US" dirty="0" smtClean="0"/>
              <a:t>So all </a:t>
            </a:r>
            <a:r>
              <a:rPr lang="en-US" dirty="0" err="1" smtClean="0"/>
              <a:t>WebElement</a:t>
            </a:r>
            <a:r>
              <a:rPr lang="en-US" dirty="0" smtClean="0"/>
              <a:t>/ Form Elements have a unique HTML code associated with it.</a:t>
            </a:r>
          </a:p>
          <a:p>
            <a:r>
              <a:rPr lang="en-US" dirty="0" smtClean="0"/>
              <a:t>To see the code, right click on the web page and select “View Page source” or “View Source” </a:t>
            </a:r>
          </a:p>
          <a:p>
            <a:r>
              <a:rPr lang="en-US" dirty="0" smtClean="0"/>
              <a:t>Select “Inspect” or “Inspect Element” go see the exact code for the Web Element.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– Locator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162462"/>
            <a:ext cx="2486025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187400"/>
            <a:ext cx="25908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We can use tools like </a:t>
            </a:r>
            <a:r>
              <a:rPr lang="en-US" dirty="0" err="1" smtClean="0"/>
              <a:t>Firepath</a:t>
            </a:r>
            <a:r>
              <a:rPr lang="en-US" dirty="0" smtClean="0"/>
              <a:t>/ Firebug to find the underlying code of any </a:t>
            </a:r>
            <a:r>
              <a:rPr lang="en-US" dirty="0" err="1" smtClean="0"/>
              <a:t>WebElement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Prerequisite – </a:t>
            </a:r>
            <a:r>
              <a:rPr lang="en-US" dirty="0" err="1" smtClean="0"/>
              <a:t>Firepath</a:t>
            </a:r>
            <a:r>
              <a:rPr lang="en-US" dirty="0" smtClean="0"/>
              <a:t> and Firebug are already installed.  </a:t>
            </a:r>
          </a:p>
          <a:p>
            <a:pPr lvl="1"/>
            <a:r>
              <a:rPr lang="en-US" dirty="0" smtClean="0"/>
              <a:t>Open Firefox browser.</a:t>
            </a:r>
          </a:p>
          <a:p>
            <a:pPr lvl="1"/>
            <a:r>
              <a:rPr lang="en-US" dirty="0" smtClean="0"/>
              <a:t>Navigate to the Web Page</a:t>
            </a:r>
          </a:p>
          <a:p>
            <a:pPr lvl="1"/>
            <a:r>
              <a:rPr lang="en-US" dirty="0" smtClean="0"/>
              <a:t>Press “F12” key to open the </a:t>
            </a:r>
            <a:r>
              <a:rPr lang="en-US" dirty="0" err="1" smtClean="0"/>
              <a:t>Firepath</a:t>
            </a:r>
            <a:r>
              <a:rPr lang="en-US" dirty="0" smtClean="0"/>
              <a:t> Console.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Firepath</a:t>
            </a:r>
            <a:r>
              <a:rPr lang="en-US" dirty="0" smtClean="0"/>
              <a:t>/ Firebug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Firepath</a:t>
            </a:r>
            <a:r>
              <a:rPr lang="en-US" dirty="0" smtClean="0"/>
              <a:t>/ Firebug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47800"/>
            <a:ext cx="130111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Let’s analyze the code.</a:t>
            </a:r>
          </a:p>
          <a:p>
            <a:r>
              <a:rPr lang="en-US" dirty="0" smtClean="0"/>
              <a:t>Open Firefox browser and navigate to </a:t>
            </a:r>
            <a:r>
              <a:rPr lang="en-US" dirty="0" smtClean="0">
                <a:hlinkClick r:id="rId2"/>
              </a:rPr>
              <a:t>www.myhcl.com</a:t>
            </a:r>
            <a:endParaRPr lang="en-US" dirty="0" smtClean="0"/>
          </a:p>
          <a:p>
            <a:r>
              <a:rPr lang="en-US" dirty="0" smtClean="0"/>
              <a:t>Select “F12” and perform the steps as mentioned in the last slide.</a:t>
            </a:r>
          </a:p>
          <a:p>
            <a:r>
              <a:rPr lang="en-US" dirty="0" smtClean="0"/>
              <a:t>The code for Login ID field is – </a:t>
            </a:r>
          </a:p>
          <a:p>
            <a:pPr marL="0" indent="0">
              <a:buNone/>
            </a:pPr>
            <a:r>
              <a:rPr lang="en-US" sz="2400" dirty="0"/>
              <a:t>&lt;input </a:t>
            </a:r>
            <a:r>
              <a:rPr lang="en-US" sz="2400" b="1" dirty="0">
                <a:solidFill>
                  <a:srgbClr val="FF0000"/>
                </a:solidFill>
              </a:rPr>
              <a:t>id</a:t>
            </a:r>
            <a:r>
              <a:rPr lang="en-US" sz="2400" dirty="0"/>
              <a:t>="</a:t>
            </a:r>
            <a:r>
              <a:rPr lang="en-US" sz="2400" dirty="0" err="1"/>
              <a:t>txtUserID</a:t>
            </a:r>
            <a:r>
              <a:rPr lang="en-US" sz="2400" dirty="0"/>
              <a:t>" </a:t>
            </a: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="</a:t>
            </a:r>
            <a:r>
              <a:rPr lang="en-US" sz="2400" dirty="0" err="1"/>
              <a:t>NameInput</a:t>
            </a:r>
            <a:r>
              <a:rPr lang="en-US" sz="2400" dirty="0"/>
              <a:t> </a:t>
            </a:r>
            <a:r>
              <a:rPr lang="en-US" sz="2400" dirty="0" err="1"/>
              <a:t>focusField</a:t>
            </a:r>
            <a:r>
              <a:rPr lang="en-US" sz="2400" dirty="0"/>
              <a:t>" type="text" </a:t>
            </a:r>
            <a:r>
              <a:rPr lang="en-US" sz="2400" dirty="0" err="1"/>
              <a:t>onkeydown</a:t>
            </a:r>
            <a:r>
              <a:rPr lang="en-US" sz="2400" dirty="0"/>
              <a:t>="if ('Enter Login ID' == </a:t>
            </a:r>
            <a:r>
              <a:rPr lang="en-US" sz="2400" dirty="0" err="1"/>
              <a:t>this.value</a:t>
            </a:r>
            <a:r>
              <a:rPr lang="en-US" sz="2400" dirty="0"/>
              <a:t>) </a:t>
            </a:r>
            <a:r>
              <a:rPr lang="en-US" sz="2400" dirty="0" err="1"/>
              <a:t>this.value</a:t>
            </a:r>
            <a:r>
              <a:rPr lang="en-US" sz="2400" dirty="0"/>
              <a:t> = '';" </a:t>
            </a:r>
            <a:r>
              <a:rPr lang="en-US" sz="2400" dirty="0" err="1"/>
              <a:t>onkeypress</a:t>
            </a:r>
            <a:r>
              <a:rPr lang="en-US" sz="2400" dirty="0"/>
              <a:t>="if ('Enter Login ID' == </a:t>
            </a:r>
            <a:r>
              <a:rPr lang="en-US" sz="2400" dirty="0" err="1"/>
              <a:t>this.value</a:t>
            </a:r>
            <a:r>
              <a:rPr lang="en-US" sz="2400" dirty="0"/>
              <a:t>) </a:t>
            </a:r>
            <a:r>
              <a:rPr lang="en-US" sz="2400" dirty="0" err="1"/>
              <a:t>this.value</a:t>
            </a:r>
            <a:r>
              <a:rPr lang="en-US" sz="2400" dirty="0"/>
              <a:t> = '';" </a:t>
            </a:r>
            <a:r>
              <a:rPr lang="en-US" sz="2400" dirty="0" err="1"/>
              <a:t>onblur</a:t>
            </a:r>
            <a:r>
              <a:rPr lang="en-US" sz="2400" dirty="0"/>
              <a:t>="if ('' == </a:t>
            </a:r>
            <a:r>
              <a:rPr lang="en-US" sz="2400" dirty="0" err="1"/>
              <a:t>this.value</a:t>
            </a:r>
            <a:r>
              <a:rPr lang="en-US" sz="2400" dirty="0"/>
              <a:t>) </a:t>
            </a:r>
            <a:r>
              <a:rPr lang="en-US" sz="2400" dirty="0" err="1"/>
              <a:t>this.value</a:t>
            </a:r>
            <a:r>
              <a:rPr lang="en-US" sz="2400" dirty="0"/>
              <a:t> = 'Enter Login ID';" title="Please enter your HCL network </a:t>
            </a:r>
            <a:r>
              <a:rPr lang="en-US" sz="2400" dirty="0" err="1"/>
              <a:t>userid</a:t>
            </a:r>
            <a:r>
              <a:rPr lang="en-US" sz="2400" dirty="0"/>
              <a:t>." </a:t>
            </a:r>
            <a:r>
              <a:rPr lang="en-US" sz="2400" dirty="0" err="1"/>
              <a:t>onclick</a:t>
            </a:r>
            <a:r>
              <a:rPr lang="en-US" sz="2400" dirty="0"/>
              <a:t>="if ('Enter Login ID' == </a:t>
            </a:r>
            <a:r>
              <a:rPr lang="en-US" sz="2400" dirty="0" err="1"/>
              <a:t>this.value</a:t>
            </a:r>
            <a:r>
              <a:rPr lang="en-US" sz="2400" dirty="0"/>
              <a:t>) </a:t>
            </a:r>
            <a:r>
              <a:rPr lang="en-US" sz="2400" dirty="0" err="1"/>
              <a:t>this.value</a:t>
            </a:r>
            <a:r>
              <a:rPr lang="en-US" sz="2400" dirty="0"/>
              <a:t> = '';" value="Enter Login ID" </a:t>
            </a:r>
            <a:r>
              <a:rPr lang="en-US" sz="2400" dirty="0" err="1"/>
              <a:t>onkeyup</a:t>
            </a:r>
            <a:r>
              <a:rPr lang="en-US" sz="2400" dirty="0"/>
              <a:t>="</a:t>
            </a:r>
            <a:r>
              <a:rPr lang="en-US" sz="2400" dirty="0" err="1"/>
              <a:t>removeSpecialChar</a:t>
            </a:r>
            <a:r>
              <a:rPr lang="en-US" sz="2400" dirty="0"/>
              <a:t>(this)" autocomplete="off" </a:t>
            </a:r>
            <a:r>
              <a:rPr lang="en-US" sz="2400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="</a:t>
            </a:r>
            <a:r>
              <a:rPr lang="en-US" sz="2400" dirty="0" err="1"/>
              <a:t>txtUserID</a:t>
            </a:r>
            <a:r>
              <a:rPr lang="en-US" sz="2400" dirty="0"/>
              <a:t>"/&gt;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It has all the information in the form of locators available in the form of “attribute = value”</a:t>
            </a:r>
          </a:p>
          <a:p>
            <a:pPr lvl="1"/>
            <a:r>
              <a:rPr lang="en-US" dirty="0"/>
              <a:t>id="</a:t>
            </a:r>
            <a:r>
              <a:rPr lang="en-US" dirty="0" err="1" smtClean="0"/>
              <a:t>txtUserID</a:t>
            </a:r>
            <a:r>
              <a:rPr lang="en-US" dirty="0" smtClean="0"/>
              <a:t>“</a:t>
            </a:r>
          </a:p>
          <a:p>
            <a:pPr lvl="1"/>
            <a:r>
              <a:rPr lang="en-US" dirty="0"/>
              <a:t>name="</a:t>
            </a:r>
            <a:r>
              <a:rPr lang="en-US" dirty="0" err="1" smtClean="0"/>
              <a:t>txtUserID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The above mentioned HTML code values can be used in locator techniques like id, name etc.</a:t>
            </a:r>
          </a:p>
          <a:p>
            <a:r>
              <a:rPr lang="en-US" dirty="0" smtClean="0"/>
              <a:t>So the Selenium code to find the </a:t>
            </a:r>
            <a:r>
              <a:rPr lang="en-US" dirty="0" err="1" smtClean="0"/>
              <a:t>WebElement</a:t>
            </a:r>
            <a:r>
              <a:rPr lang="en-US" dirty="0" smtClean="0"/>
              <a:t> “Login ID” by locator “id” will be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id(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r>
              <a:rPr lang="en-US" dirty="0" smtClean="0"/>
              <a:t>And the Selenium code to find the </a:t>
            </a:r>
            <a:r>
              <a:rPr lang="en-US" dirty="0" err="1" smtClean="0"/>
              <a:t>WebElement</a:t>
            </a:r>
            <a:r>
              <a:rPr lang="en-US" dirty="0" smtClean="0"/>
              <a:t> “Login ID” by locator “name” will be </a:t>
            </a:r>
          </a:p>
          <a:p>
            <a:pPr marL="7315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name(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654</Words>
  <Application>Microsoft Office PowerPoint</Application>
  <PresentationFormat>Custom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450</cp:revision>
  <dcterms:created xsi:type="dcterms:W3CDTF">2006-08-16T00:00:00Z</dcterms:created>
  <dcterms:modified xsi:type="dcterms:W3CDTF">2018-07-16T13:18:25Z</dcterms:modified>
</cp:coreProperties>
</file>