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7" r:id="rId4"/>
    <p:sldId id="285" r:id="rId5"/>
    <p:sldId id="286" r:id="rId6"/>
    <p:sldId id="287" r:id="rId7"/>
    <p:sldId id="28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9" r:id="rId16"/>
    <p:sldId id="290" r:id="rId17"/>
    <p:sldId id="291" r:id="rId18"/>
    <p:sldId id="292" r:id="rId19"/>
    <p:sldId id="293" r:id="rId20"/>
    <p:sldId id="294" r:id="rId21"/>
    <p:sldId id="259" r:id="rId2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guru99.com/v1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Using tag as class “</a:t>
            </a:r>
            <a:r>
              <a:rPr lang="en-US" dirty="0" err="1" smtClean="0"/>
              <a:t>Gtpl</a:t>
            </a:r>
            <a:r>
              <a:rPr lang="en-US" dirty="0" smtClean="0"/>
              <a:t> Bank” field</a:t>
            </a:r>
          </a:p>
          <a:p>
            <a:pPr lvl="1"/>
            <a:r>
              <a:rPr lang="en-US" dirty="0"/>
              <a:t>HTML code is &lt;h2 class="</a:t>
            </a:r>
            <a:r>
              <a:rPr lang="en-US" dirty="0" err="1"/>
              <a:t>barone</a:t>
            </a:r>
            <a:r>
              <a:rPr lang="en-US" dirty="0"/>
              <a:t>"&gt;</a:t>
            </a:r>
            <a:r>
              <a:rPr lang="en-US" dirty="0" err="1"/>
              <a:t>Gtpl</a:t>
            </a:r>
            <a:r>
              <a:rPr lang="en-US" dirty="0"/>
              <a:t> Bank&lt;/h2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If there is no </a:t>
            </a:r>
            <a:r>
              <a:rPr lang="en-US" dirty="0" err="1" smtClean="0"/>
              <a:t>tagname</a:t>
            </a:r>
            <a:r>
              <a:rPr lang="en-US" dirty="0" smtClean="0"/>
              <a:t> or you don’t want to use one, use the * operator.</a:t>
            </a:r>
          </a:p>
          <a:p>
            <a:pPr lvl="1"/>
            <a:r>
              <a:rPr lang="en-US" dirty="0"/>
              <a:t>XPATH is //*[@class='</a:t>
            </a:r>
            <a:r>
              <a:rPr lang="en-US" dirty="0" err="1"/>
              <a:t>barone</a:t>
            </a:r>
            <a:r>
              <a:rPr lang="en-US" dirty="0" smtClean="0"/>
              <a:t>']</a:t>
            </a:r>
          </a:p>
          <a:p>
            <a:r>
              <a:rPr lang="en-US" dirty="0"/>
              <a:t>//a[@</a:t>
            </a:r>
            <a:r>
              <a:rPr lang="en-US" dirty="0" err="1"/>
              <a:t>href</a:t>
            </a:r>
            <a:r>
              <a:rPr lang="en-US" dirty="0"/>
              <a:t>='http://demo.guru99.com</a:t>
            </a:r>
            <a:r>
              <a:rPr lang="en-US" dirty="0" smtClean="0"/>
              <a:t>/'] for the link “here”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Contains() – used when value of any attributes changes dynamically.</a:t>
            </a:r>
          </a:p>
          <a:p>
            <a:r>
              <a:rPr lang="en-US" dirty="0" smtClean="0"/>
              <a:t>Syntax - </a:t>
            </a:r>
            <a:r>
              <a:rPr lang="en-US" dirty="0"/>
              <a:t>//</a:t>
            </a:r>
            <a:r>
              <a:rPr lang="en-US" u="sng" dirty="0" err="1"/>
              <a:t>tagname</a:t>
            </a:r>
            <a:r>
              <a:rPr lang="en-US" u="sng" dirty="0"/>
              <a:t>[contains(@</a:t>
            </a:r>
            <a:r>
              <a:rPr lang="en-US" u="sng" dirty="0" err="1"/>
              <a:t>attribute,’value</a:t>
            </a:r>
            <a:r>
              <a:rPr lang="en-US" u="sng" dirty="0"/>
              <a:t>’)]</a:t>
            </a:r>
            <a:endParaRPr lang="en-US" dirty="0" smtClean="0"/>
          </a:p>
          <a:p>
            <a:r>
              <a:rPr lang="en-US" dirty="0" smtClean="0"/>
              <a:t>It has ability to find element with partial text.</a:t>
            </a:r>
          </a:p>
          <a:p>
            <a:r>
              <a:rPr lang="en-US" dirty="0" smtClean="0"/>
              <a:t>Submit button </a:t>
            </a:r>
            <a:r>
              <a:rPr lang="en-US" dirty="0"/>
              <a:t>- //*[contains(@</a:t>
            </a:r>
            <a:r>
              <a:rPr lang="en-US" dirty="0" err="1"/>
              <a:t>type,'sub</a:t>
            </a:r>
            <a:r>
              <a:rPr lang="en-US" dirty="0" smtClean="0"/>
              <a:t>')]</a:t>
            </a:r>
          </a:p>
          <a:p>
            <a:r>
              <a:rPr lang="en-US" dirty="0" smtClean="0"/>
              <a:t>Now let’s check the name field of both Login and Reset</a:t>
            </a:r>
          </a:p>
          <a:p>
            <a:r>
              <a:rPr lang="en-US" dirty="0" err="1" smtClean="0"/>
              <a:t>Xpath</a:t>
            </a:r>
            <a:r>
              <a:rPr lang="en-US" dirty="0"/>
              <a:t> - //*[contains(@name,'</a:t>
            </a:r>
            <a:r>
              <a:rPr lang="en-US" dirty="0" err="1"/>
              <a:t>btn</a:t>
            </a:r>
            <a:r>
              <a:rPr lang="en-US" dirty="0" smtClean="0"/>
              <a:t>')] will highlight both.</a:t>
            </a:r>
          </a:p>
          <a:p>
            <a:r>
              <a:rPr lang="en-US" dirty="0" smtClean="0"/>
              <a:t>For </a:t>
            </a:r>
            <a:r>
              <a:rPr lang="en-US" dirty="0"/>
              <a:t>link text “Here” - //*[contains(text(),'here</a:t>
            </a:r>
            <a:r>
              <a:rPr lang="en-US" dirty="0" smtClean="0"/>
              <a:t>')] </a:t>
            </a:r>
            <a:r>
              <a:rPr lang="en-US" dirty="0"/>
              <a:t>or //*[contains(@href,'guru99.com')]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In Or expression, two conditions are used.</a:t>
            </a:r>
          </a:p>
          <a:p>
            <a:pPr lvl="1"/>
            <a:r>
              <a:rPr lang="en-US" dirty="0" smtClean="0"/>
              <a:t>At least, one of the conditions should be TRUE or may be both to find the element.</a:t>
            </a:r>
          </a:p>
          <a:p>
            <a:pPr lvl="1"/>
            <a:r>
              <a:rPr lang="en-US" dirty="0" smtClean="0"/>
              <a:t>Let’s consider this XPATH </a:t>
            </a:r>
            <a:r>
              <a:rPr lang="en-US" dirty="0"/>
              <a:t>- //*[@type='submit' OR @name='</a:t>
            </a:r>
            <a:r>
              <a:rPr lang="en-US" dirty="0" err="1"/>
              <a:t>btnReset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In AND expressions, two conditions are used.</a:t>
            </a:r>
          </a:p>
          <a:p>
            <a:pPr lvl="1"/>
            <a:r>
              <a:rPr lang="en-US" dirty="0" smtClean="0"/>
              <a:t>Both have to be true for finding the element.</a:t>
            </a:r>
          </a:p>
          <a:p>
            <a:pPr lvl="2"/>
            <a:r>
              <a:rPr lang="en-US" dirty="0"/>
              <a:t>Let’s consider this XPATH - //*[@type='submit' </a:t>
            </a:r>
            <a:r>
              <a:rPr lang="en-US" dirty="0" smtClean="0"/>
              <a:t>AND </a:t>
            </a:r>
            <a:r>
              <a:rPr lang="en-US" dirty="0"/>
              <a:t>@name=</a:t>
            </a:r>
            <a:r>
              <a:rPr lang="en-US" dirty="0" smtClean="0"/>
              <a:t>'</a:t>
            </a:r>
            <a:r>
              <a:rPr lang="en-US" dirty="0" err="1"/>
              <a:t>btnLogin</a:t>
            </a:r>
            <a:r>
              <a:rPr lang="en-US" dirty="0" smtClean="0"/>
              <a:t>']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Using Or &amp;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Start-with function finds the element whose attribute value changes on refresh or any operation on the </a:t>
            </a:r>
            <a:r>
              <a:rPr lang="en-US" dirty="0" smtClean="0"/>
              <a:t>webpage</a:t>
            </a:r>
          </a:p>
          <a:p>
            <a:r>
              <a:rPr lang="en-US" dirty="0"/>
              <a:t>In this expression, match the starting text of the attribute is used to find the element whose attribute changes </a:t>
            </a:r>
            <a:r>
              <a:rPr lang="en-US" dirty="0" smtClean="0"/>
              <a:t>dynamically</a:t>
            </a:r>
          </a:p>
          <a:p>
            <a:r>
              <a:rPr lang="en-US" dirty="0" smtClean="0"/>
              <a:t>Whenever we have multiple attributes and the start text is the same, then we should use it.</a:t>
            </a:r>
          </a:p>
          <a:p>
            <a:r>
              <a:rPr lang="en-US" dirty="0" smtClean="0"/>
              <a:t>Syntax - </a:t>
            </a:r>
            <a:r>
              <a:rPr lang="en-US" dirty="0"/>
              <a:t>//</a:t>
            </a:r>
            <a:r>
              <a:rPr lang="en-US" u="sng" dirty="0" err="1"/>
              <a:t>tagname</a:t>
            </a:r>
            <a:r>
              <a:rPr lang="en-US" u="sng" dirty="0"/>
              <a:t>[starts-with(@</a:t>
            </a:r>
            <a:r>
              <a:rPr lang="en-US" u="sng" dirty="0" err="1"/>
              <a:t>attribute,'value</a:t>
            </a:r>
            <a:r>
              <a:rPr lang="en-US" u="sng" dirty="0"/>
              <a:t>')]</a:t>
            </a:r>
            <a:endParaRPr lang="en-US" dirty="0" smtClean="0"/>
          </a:p>
          <a:p>
            <a:r>
              <a:rPr lang="en-US" dirty="0"/>
              <a:t>Example - //label[starts-with(@</a:t>
            </a:r>
            <a:r>
              <a:rPr lang="en-US" dirty="0" err="1"/>
              <a:t>id,'message</a:t>
            </a:r>
            <a:r>
              <a:rPr lang="en-US" dirty="0" smtClean="0"/>
              <a:t>')]</a:t>
            </a:r>
          </a:p>
          <a:p>
            <a:r>
              <a:rPr lang="en-US" dirty="0" smtClean="0"/>
              <a:t>Example – Amazon web 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Starts-with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 this expression with text() functions, we will find the element  with exact text match.</a:t>
            </a:r>
          </a:p>
          <a:p>
            <a:r>
              <a:rPr lang="en-US" dirty="0" smtClean="0"/>
              <a:t>Syntax - </a:t>
            </a:r>
            <a:r>
              <a:rPr lang="en-US" u="sng" dirty="0" smtClean="0"/>
              <a:t>//</a:t>
            </a:r>
            <a:r>
              <a:rPr lang="en-US" u="sng" dirty="0" err="1" smtClean="0"/>
              <a:t>Tagname</a:t>
            </a:r>
            <a:r>
              <a:rPr lang="en-US" u="sng" dirty="0" smtClean="0"/>
              <a:t>[contains(text(),‘Text')]</a:t>
            </a:r>
          </a:p>
          <a:p>
            <a:r>
              <a:rPr lang="en-US" dirty="0" smtClean="0"/>
              <a:t>For user </a:t>
            </a:r>
            <a:r>
              <a:rPr lang="en-US" dirty="0"/>
              <a:t>ID field - //td[text()='</a:t>
            </a:r>
            <a:r>
              <a:rPr lang="en-US" dirty="0" err="1"/>
              <a:t>UserID</a:t>
            </a:r>
            <a:r>
              <a:rPr lang="en-US" dirty="0" smtClean="0"/>
              <a:t>']</a:t>
            </a:r>
          </a:p>
          <a:p>
            <a:r>
              <a:rPr lang="en-US" dirty="0"/>
              <a:t>For password - //td[text()='Password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Text()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1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Locator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package Session_2_locatorTechnique;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locator_XPATH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txtPassword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ddlDomain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("HCLTECH");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btnSubmit</a:t>
            </a: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']")).click();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5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</a:t>
            </a:r>
            <a:r>
              <a:rPr lang="en-US" dirty="0" err="1" smtClean="0"/>
              <a:t>xpath</a:t>
            </a:r>
            <a:r>
              <a:rPr lang="en-US" dirty="0" smtClean="0"/>
              <a:t> - customization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xpath_customization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baseURL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baseURL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/*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Now look at the HTML coding of the Login Field.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&lt;input id="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class="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focusField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type="text"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onkeydown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="if ('Enter Login ID' ==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'';"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onkeypress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="if ('Enter Login ID' ==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'';"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onblur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="if ('' ==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'Enter Login ID';"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title="Please enter your HCL network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."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onclick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="if ('Enter Login ID' ==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this.value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'';" value="Enter Login ID"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onkeyup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removeSpecialChar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(this)" autocomplete="off" name="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Here the 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tagname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is input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Attribute is id, value, name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So the XPATH can be //input[@id='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or //input[@value='Enter Login ID' ]or //input[@name='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		 *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*/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("//input[@id='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("//input[@value='Enter Login ID']")).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("//input[@name='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Sangram.Swain</a:t>
            </a: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2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–contains()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xpath_contains_function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"http://demo.guru99.com/V4/";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contains_WD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contains_WD.get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//Syntax for contains function is 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tagname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[contains(@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attribute,’value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’)]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/*Let's check the HTML code for Login and Reset button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		 * For LOGIN - 	&lt;input type="submit" value="LOGIN" name="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btnLogin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For RESET - 	&lt;input type="reset" value="RESET" name="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btnReset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For Login, XPATH will be -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				//input[contains(@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type,'submit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				//input[contains(@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value,'LOGIN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				//input[contains(@name,'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btnLogin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*/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contains_WD.findElement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("//input[contains(@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type,'submit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')]")).click();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–starts-with(), text()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827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xpath_contains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("//input[contains(@id,'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UserID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')]")).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("Sangram");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("//input[starts-with(@id,'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')]")).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//&lt;a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onclick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="Popup('https://globalit.hcl.com/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selfservice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/','HCLTIntranetForgotPassword',725,700);"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="#"&gt;Forgot/Reset Password&lt;/a&gt;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tagname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[contains(text(),’Partial or Full value of text’)]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//a[contains(text(),'Reset Password')]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("//a[contains(text(),'Reset Password')]")).click();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Locator  - XPATH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XPATH is one of the locator technique.</a:t>
            </a:r>
          </a:p>
          <a:p>
            <a:r>
              <a:rPr lang="en-US" dirty="0"/>
              <a:t>XPath is defined as XML path. It is a syntax or language for finding any element on the web page using XML path expression.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elements are not found by the general locators like id, class, name, etc. then XPath is used to find an element on the web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It provides very effective ways of locating web elements.</a:t>
            </a:r>
          </a:p>
          <a:p>
            <a:r>
              <a:rPr lang="en-US" dirty="0" smtClean="0"/>
              <a:t>XPATH features</a:t>
            </a:r>
          </a:p>
          <a:p>
            <a:pPr lvl="1"/>
            <a:r>
              <a:rPr lang="en-US" dirty="0" smtClean="0"/>
              <a:t>User has the option to customize the XPATH</a:t>
            </a:r>
          </a:p>
          <a:p>
            <a:pPr lvl="1"/>
            <a:r>
              <a:rPr lang="en-US" dirty="0" smtClean="0"/>
              <a:t>User can use XPATH expressions like Contains(), Logical Operators like AND &amp; OR</a:t>
            </a:r>
          </a:p>
          <a:p>
            <a:pPr lvl="1"/>
            <a:r>
              <a:rPr lang="en-US" dirty="0" smtClean="0"/>
              <a:t>User can use functions like Start-with(), Text() etc.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2908280" cy="5867400"/>
          </a:xfrm>
        </p:spPr>
        <p:txBody>
          <a:bodyPr/>
          <a:lstStyle/>
          <a:p>
            <a:r>
              <a:rPr lang="en-US" dirty="0" smtClean="0"/>
              <a:t>There are 2 types of XPATHs.</a:t>
            </a:r>
          </a:p>
          <a:p>
            <a:pPr lvl="1"/>
            <a:r>
              <a:rPr lang="en-US" dirty="0" smtClean="0"/>
              <a:t>Absolute XPATH</a:t>
            </a:r>
          </a:p>
          <a:p>
            <a:pPr lvl="2"/>
            <a:r>
              <a:rPr lang="en-US" dirty="0" smtClean="0"/>
              <a:t>Absolute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smtClean="0"/>
              <a:t>starts with the </a:t>
            </a:r>
            <a:r>
              <a:rPr lang="en-US" dirty="0"/>
              <a:t>root </a:t>
            </a:r>
            <a:r>
              <a:rPr lang="en-US" dirty="0" smtClean="0"/>
              <a:t>node </a:t>
            </a:r>
            <a:r>
              <a:rPr lang="en-US" dirty="0"/>
              <a:t>and is prefixed with a </a:t>
            </a:r>
            <a:r>
              <a:rPr lang="en-US" dirty="0" smtClean="0"/>
              <a:t>“/”.</a:t>
            </a:r>
          </a:p>
          <a:p>
            <a:pPr lvl="2"/>
            <a:r>
              <a:rPr lang="en-US" dirty="0" smtClean="0"/>
              <a:t>The advantage is – it identifies the element very fast.</a:t>
            </a:r>
          </a:p>
          <a:p>
            <a:pPr lvl="2"/>
            <a:r>
              <a:rPr lang="en-US" dirty="0"/>
              <a:t>Disadvantage is -  if any thing goes wrong or some other tag added in between, then this path will no longer works.</a:t>
            </a:r>
            <a:endParaRPr lang="en-US" dirty="0" smtClean="0"/>
          </a:p>
          <a:p>
            <a:pPr lvl="1"/>
            <a:r>
              <a:rPr lang="en-US" dirty="0" smtClean="0"/>
              <a:t>Relative XPATH:</a:t>
            </a:r>
          </a:p>
          <a:p>
            <a:pPr lvl="2"/>
            <a:r>
              <a:rPr lang="en-US" dirty="0"/>
              <a:t> A relative </a:t>
            </a:r>
            <a:r>
              <a:rPr lang="en-US" dirty="0" err="1"/>
              <a:t>xpath</a:t>
            </a:r>
            <a:r>
              <a:rPr lang="en-US" dirty="0"/>
              <a:t> is one where the path starts from the node of </a:t>
            </a:r>
            <a:r>
              <a:rPr lang="en-US" dirty="0" smtClean="0"/>
              <a:t>user </a:t>
            </a:r>
            <a:r>
              <a:rPr lang="en-US" dirty="0" err="1" smtClean="0"/>
              <a:t>choise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starts with a double slash “//”</a:t>
            </a:r>
          </a:p>
          <a:p>
            <a:pPr lvl="2"/>
            <a:r>
              <a:rPr lang="en-US" dirty="0"/>
              <a:t>Advantage of using relative </a:t>
            </a:r>
            <a:r>
              <a:rPr lang="en-US" dirty="0" err="1"/>
              <a:t>xpath</a:t>
            </a:r>
            <a:r>
              <a:rPr lang="en-US" dirty="0"/>
              <a:t> is, </a:t>
            </a:r>
            <a:r>
              <a:rPr lang="en-US" dirty="0" smtClean="0"/>
              <a:t>there is no </a:t>
            </a:r>
            <a:r>
              <a:rPr lang="en-US" dirty="0"/>
              <a:t>need to mention the long </a:t>
            </a:r>
            <a:r>
              <a:rPr lang="en-US" dirty="0" err="1"/>
              <a:t>xpath</a:t>
            </a:r>
            <a:r>
              <a:rPr lang="en-US" dirty="0"/>
              <a:t>, you can start from the middle or in between.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Disadvantage here is, it will take more time in identifying the element as </a:t>
            </a:r>
            <a:r>
              <a:rPr lang="en-US" dirty="0" smtClean="0"/>
              <a:t>user </a:t>
            </a:r>
            <a:r>
              <a:rPr lang="en-US" dirty="0"/>
              <a:t>specify the partial path </a:t>
            </a:r>
            <a:r>
              <a:rPr lang="en-US" dirty="0" smtClean="0"/>
              <a:t>and not exact path.</a:t>
            </a:r>
          </a:p>
          <a:p>
            <a:pPr lvl="2"/>
            <a:r>
              <a:rPr lang="en-US" dirty="0"/>
              <a:t>If there are multiple elements for the same path, it will select the first element that is identified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-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2908280" cy="5867400"/>
          </a:xfrm>
        </p:spPr>
        <p:txBody>
          <a:bodyPr/>
          <a:lstStyle/>
          <a:p>
            <a:r>
              <a:rPr lang="en-US" dirty="0" smtClean="0"/>
              <a:t>There are multiple ways to find the XPATH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Firepath</a:t>
            </a:r>
            <a:r>
              <a:rPr lang="en-US" dirty="0" smtClean="0"/>
              <a:t>/ Firebug Technique</a:t>
            </a:r>
          </a:p>
          <a:p>
            <a:pPr lvl="1"/>
            <a:r>
              <a:rPr lang="en-US" dirty="0" smtClean="0"/>
              <a:t>Using Selenium IDE</a:t>
            </a:r>
          </a:p>
          <a:p>
            <a:pPr lvl="1"/>
            <a:r>
              <a:rPr lang="en-US" dirty="0" smtClean="0"/>
              <a:t>User can create it - Customization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How to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2908280" cy="5867400"/>
          </a:xfrm>
        </p:spPr>
        <p:txBody>
          <a:bodyPr/>
          <a:lstStyle/>
          <a:p>
            <a:r>
              <a:rPr lang="en-US" dirty="0" err="1" smtClean="0"/>
              <a:t>Firepath</a:t>
            </a:r>
            <a:r>
              <a:rPr lang="en-US" dirty="0" smtClean="0"/>
              <a:t>/ Firebug: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How to find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81200"/>
            <a:ext cx="13011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Using Selenium IDE Tool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– How to find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33600"/>
            <a:ext cx="13011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4400" dirty="0" smtClean="0"/>
              <a:t>//</a:t>
            </a:r>
            <a:r>
              <a:rPr lang="en-US" sz="4400" dirty="0" err="1" smtClean="0"/>
              <a:t>tagname</a:t>
            </a:r>
            <a:r>
              <a:rPr lang="en-US" sz="4400" dirty="0" smtClean="0"/>
              <a:t>[@attribute=‘value’]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Hands on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http://demo.guru99.com/v1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(Absolute/ Relative </a:t>
            </a:r>
            <a:r>
              <a:rPr lang="en-US" dirty="0" err="1" smtClean="0"/>
              <a:t>xpaths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ID field </a:t>
            </a:r>
          </a:p>
          <a:p>
            <a:pPr lvl="2"/>
            <a:r>
              <a:rPr lang="en-US" dirty="0"/>
              <a:t>HTML Code - &lt;input type="text" </a:t>
            </a:r>
            <a:r>
              <a:rPr lang="en-US" dirty="0" err="1"/>
              <a:t>onblur</a:t>
            </a:r>
            <a:r>
              <a:rPr lang="en-US" dirty="0"/>
              <a:t>="</a:t>
            </a:r>
            <a:r>
              <a:rPr lang="en-US" dirty="0" err="1"/>
              <a:t>validateuserid</a:t>
            </a:r>
            <a:r>
              <a:rPr lang="en-US" dirty="0"/>
              <a:t>();" </a:t>
            </a:r>
            <a:r>
              <a:rPr lang="en-US" dirty="0" err="1"/>
              <a:t>onkeyup</a:t>
            </a:r>
            <a:r>
              <a:rPr lang="en-US" dirty="0"/>
              <a:t>="</a:t>
            </a:r>
            <a:r>
              <a:rPr lang="en-US" dirty="0" err="1"/>
              <a:t>validateuserid</a:t>
            </a:r>
            <a:r>
              <a:rPr lang="en-US" dirty="0"/>
              <a:t>();" </a:t>
            </a:r>
            <a:r>
              <a:rPr lang="en-US" dirty="0" err="1"/>
              <a:t>maxlength</a:t>
            </a:r>
            <a:r>
              <a:rPr lang="en-US" dirty="0"/>
              <a:t>="10" name="</a:t>
            </a:r>
            <a:r>
              <a:rPr lang="en-US" dirty="0" err="1"/>
              <a:t>uid</a:t>
            </a:r>
            <a:r>
              <a:rPr lang="en-US" dirty="0" smtClean="0"/>
              <a:t>"/&gt;</a:t>
            </a:r>
          </a:p>
          <a:p>
            <a:pPr lvl="2"/>
            <a:r>
              <a:rPr lang="en-US" dirty="0" smtClean="0"/>
              <a:t>Simple </a:t>
            </a:r>
            <a:r>
              <a:rPr lang="en-US" dirty="0" err="1" smtClean="0"/>
              <a:t>xpath</a:t>
            </a:r>
            <a:r>
              <a:rPr lang="en-US" dirty="0" smtClean="0"/>
              <a:t> for user ID field are</a:t>
            </a:r>
          </a:p>
          <a:p>
            <a:pPr lvl="3"/>
            <a:r>
              <a:rPr lang="en-US" dirty="0"/>
              <a:t>//input[@type='text']</a:t>
            </a:r>
          </a:p>
          <a:p>
            <a:pPr lvl="3"/>
            <a:r>
              <a:rPr lang="en-US" dirty="0"/>
              <a:t>//input[@name='</a:t>
            </a:r>
            <a:r>
              <a:rPr lang="en-US" dirty="0" err="1"/>
              <a:t>uid</a:t>
            </a:r>
            <a:r>
              <a:rPr lang="en-US" dirty="0"/>
              <a:t>']</a:t>
            </a:r>
          </a:p>
          <a:p>
            <a:pPr lvl="3"/>
            <a:r>
              <a:rPr lang="en-US" dirty="0"/>
              <a:t>//input[@</a:t>
            </a:r>
            <a:r>
              <a:rPr lang="en-US" dirty="0" err="1"/>
              <a:t>maxlength</a:t>
            </a:r>
            <a:r>
              <a:rPr lang="en-US" dirty="0"/>
              <a:t>='10</a:t>
            </a:r>
            <a:r>
              <a:rPr lang="en-US" dirty="0" smtClean="0"/>
              <a:t>']</a:t>
            </a:r>
          </a:p>
          <a:p>
            <a:pPr lvl="1"/>
            <a:r>
              <a:rPr lang="en-US" dirty="0" smtClean="0"/>
              <a:t>Login Button</a:t>
            </a:r>
          </a:p>
          <a:p>
            <a:pPr lvl="2"/>
            <a:r>
              <a:rPr lang="en-US" dirty="0" smtClean="0"/>
              <a:t>Simple </a:t>
            </a:r>
            <a:r>
              <a:rPr lang="en-US" dirty="0" err="1" smtClean="0"/>
              <a:t>xpath</a:t>
            </a:r>
            <a:r>
              <a:rPr lang="en-US" dirty="0" smtClean="0"/>
              <a:t> are</a:t>
            </a:r>
          </a:p>
          <a:p>
            <a:pPr lvl="3"/>
            <a:r>
              <a:rPr lang="en-US" dirty="0"/>
              <a:t>//input[@type='submit']</a:t>
            </a:r>
          </a:p>
          <a:p>
            <a:pPr lvl="3"/>
            <a:r>
              <a:rPr lang="en-US" dirty="0"/>
              <a:t>//input[@value='LOGIN']</a:t>
            </a:r>
          </a:p>
          <a:p>
            <a:pPr lvl="3"/>
            <a:r>
              <a:rPr lang="en-US" dirty="0"/>
              <a:t>//input[@name='</a:t>
            </a:r>
            <a:r>
              <a:rPr lang="en-US" dirty="0" err="1"/>
              <a:t>btnLogin</a:t>
            </a:r>
            <a:r>
              <a:rPr lang="en-US" dirty="0"/>
              <a:t>']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754</Words>
  <Application>Microsoft Office PowerPoint</Application>
  <PresentationFormat>Custom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446</cp:revision>
  <dcterms:created xsi:type="dcterms:W3CDTF">2006-08-16T00:00:00Z</dcterms:created>
  <dcterms:modified xsi:type="dcterms:W3CDTF">2018-07-16T13:18:39Z</dcterms:modified>
</cp:coreProperties>
</file>