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59" r:id="rId11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32-4466-9ABA-42C2594F45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32-4466-9ABA-42C2594F45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32-4466-9ABA-42C2594F4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5028968"/>
        <c:axId val="345029360"/>
        <c:axId val="0"/>
      </c:bar3DChart>
      <c:catAx>
        <c:axId val="345028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029360"/>
        <c:crosses val="autoZero"/>
        <c:auto val="1"/>
        <c:lblAlgn val="ctr"/>
        <c:lblOffset val="100"/>
        <c:noMultiLvlLbl val="0"/>
      </c:catAx>
      <c:valAx>
        <c:axId val="34502936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345028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7AF7-4E66-8375-4E881B6DB469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7AF7-4E66-8375-4E881B6DB469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7AF7-4E66-8375-4E881B6DB469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F7-4E66-8375-4E881B6DB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myhcl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hcl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gramkswain/HCLPuneTraining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List Handling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sz="2800" dirty="0" smtClean="0"/>
              <a:t>List are same as drop downs.</a:t>
            </a:r>
          </a:p>
          <a:p>
            <a:r>
              <a:rPr lang="en-US" sz="2800" dirty="0" smtClean="0"/>
              <a:t>It may support single selection or multiple selection.</a:t>
            </a:r>
          </a:p>
          <a:p>
            <a:r>
              <a:rPr lang="en-US" sz="2800" dirty="0" smtClean="0"/>
              <a:t>To handle list, Selenium has “Select” class.</a:t>
            </a:r>
          </a:p>
          <a:p>
            <a:r>
              <a:rPr lang="en-US" sz="2800" dirty="0" smtClean="0"/>
              <a:t>For any list, the underlying HTML code has a “select” tag associated with it.</a:t>
            </a:r>
          </a:p>
          <a:p>
            <a:r>
              <a:rPr lang="en-US" sz="2800" dirty="0" smtClean="0"/>
              <a:t>For the dropdown “Domain” in </a:t>
            </a:r>
            <a:r>
              <a:rPr lang="en-US" sz="2800" dirty="0" smtClean="0">
                <a:hlinkClick r:id="rId2"/>
              </a:rPr>
              <a:t>www.myhcl.com</a:t>
            </a:r>
            <a:r>
              <a:rPr lang="en-US" sz="2800" dirty="0" smtClean="0"/>
              <a:t> page, </a:t>
            </a:r>
            <a:r>
              <a:rPr lang="en-US" sz="2800" dirty="0"/>
              <a:t>the underlying code is  - </a:t>
            </a:r>
            <a:r>
              <a:rPr lang="en-US" sz="2400" dirty="0">
                <a:solidFill>
                  <a:srgbClr val="0070C0"/>
                </a:solidFill>
              </a:rPr>
              <a:t>&lt;select id="</a:t>
            </a:r>
            <a:r>
              <a:rPr lang="en-US" sz="2400" dirty="0" err="1">
                <a:solidFill>
                  <a:srgbClr val="0070C0"/>
                </a:solidFill>
              </a:rPr>
              <a:t>ddlDomain</a:t>
            </a:r>
            <a:r>
              <a:rPr lang="en-US" sz="2400" dirty="0">
                <a:solidFill>
                  <a:srgbClr val="0070C0"/>
                </a:solidFill>
              </a:rPr>
              <a:t>" class="</a:t>
            </a:r>
            <a:r>
              <a:rPr lang="en-US" sz="2400" dirty="0" err="1">
                <a:solidFill>
                  <a:srgbClr val="0070C0"/>
                </a:solidFill>
              </a:rPr>
              <a:t>NameInput</a:t>
            </a:r>
            <a:r>
              <a:rPr lang="en-US" sz="2400" dirty="0">
                <a:solidFill>
                  <a:srgbClr val="0070C0"/>
                </a:solidFill>
              </a:rPr>
              <a:t> mar-top10" style="width:175px;" title="Please choose your HCL network domain." name="</a:t>
            </a:r>
            <a:r>
              <a:rPr lang="en-US" sz="2400" dirty="0" err="1">
                <a:solidFill>
                  <a:srgbClr val="0070C0"/>
                </a:solidFill>
              </a:rPr>
              <a:t>ddlDomain</a:t>
            </a:r>
            <a:r>
              <a:rPr lang="en-US" sz="2400" dirty="0">
                <a:solidFill>
                  <a:srgbClr val="0070C0"/>
                </a:solidFill>
              </a:rPr>
              <a:t>"&gt;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914900"/>
            <a:ext cx="3657600" cy="281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5505450"/>
            <a:ext cx="16954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For using “Select” class, we need to import “Select” package. If you are using Eclipse IDE, it will automatically suggest it.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org.openqa.selenium.support.ui.Select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Declare the drop-down/ list element as an instance of Select Class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hlinkClick r:id="rId2"/>
              </a:rPr>
              <a:t>www.myhcl.com</a:t>
            </a:r>
            <a:r>
              <a:rPr lang="en-US" dirty="0" smtClean="0"/>
              <a:t> webpage, the code will be</a:t>
            </a:r>
          </a:p>
          <a:p>
            <a:pPr marL="73152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myHCL_WD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FirefoxDriver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</a:endParaRPr>
          </a:p>
          <a:p>
            <a:pPr marL="731520" lvl="1" indent="0">
              <a:buNone/>
            </a:pP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myHCL_WD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"https://www.myhcl.com/Login/home.aspx"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31520" lvl="1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list_WE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myHCL_WD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xpath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".//*[@id='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ddlDomain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']"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73152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Select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domain_list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Select(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list_WE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 smtClean="0"/>
          </a:p>
          <a:p>
            <a:r>
              <a:rPr lang="en-US" dirty="0" smtClean="0"/>
              <a:t>Now the list can be controlled using different list methods.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List – How to handle using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List –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2116189"/>
              </p:ext>
            </p:extLst>
          </p:nvPr>
        </p:nvGraphicFramePr>
        <p:xfrm>
          <a:off x="731838" y="1737360"/>
          <a:ext cx="1290796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762">
                  <a:extLst>
                    <a:ext uri="{9D8B030D-6E8A-4147-A177-3AD203B41FA5}">
                      <a16:colId xmlns:a16="http://schemas.microsoft.com/office/drawing/2014/main" val="17845602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383507936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1426555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Method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Purpose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6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deselectAll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all selected entries.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5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deselectByIndex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index)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Deselect the option at the given index.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2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deselectByVisibleText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java.lang.String</a:t>
                      </a:r>
                      <a:r>
                        <a:rPr lang="en-US" sz="2400" dirty="0" smtClean="0"/>
                        <a:t> text)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Deselect all options that display text matching the argument.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isMultiple</a:t>
                      </a:r>
                      <a:r>
                        <a:rPr lang="en-US" sz="2400" dirty="0" smtClean="0"/>
                        <a:t>()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boolean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Returns true</a:t>
                      </a:r>
                      <a:r>
                        <a:rPr lang="en-US" sz="2400" baseline="0" dirty="0" smtClean="0"/>
                        <a:t> is multiple selection is allowed.</a:t>
                      </a:r>
                    </a:p>
                    <a:p>
                      <a:r>
                        <a:rPr lang="en-US" sz="2400" baseline="0" dirty="0" smtClean="0"/>
                        <a:t>Returns false if multiple selection is not allowed.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9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selectByIndex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index)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the option at the given index.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9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selectByValue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java.lang.String</a:t>
                      </a:r>
                      <a:r>
                        <a:rPr lang="en-US" sz="2400" dirty="0" smtClean="0"/>
                        <a:t> value)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all options that have a value matching the argument.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selectByVisibleText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java.lang.String</a:t>
                      </a:r>
                      <a:r>
                        <a:rPr lang="en-US" sz="2400" dirty="0" smtClean="0"/>
                        <a:t> text)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all options that display text matching the argument.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02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0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462981"/>
            <a:r>
              <a:rPr lang="en-IN" dirty="0" smtClean="0">
                <a:solidFill>
                  <a:prstClr val="black"/>
                </a:solidFill>
                <a:latin typeface="Calibri"/>
              </a:rPr>
              <a:t>Code</a:t>
            </a:r>
            <a:endParaRPr lang="en-IN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47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</a:t>
            </a:r>
            <a:r>
              <a:rPr lang="en-US" dirty="0" err="1"/>
              <a:t>selectByVisibleText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920240"/>
            <a:ext cx="13141235" cy="5431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org.openqa.selenium.firefox.FirefoxDriver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org.openqa.selenium.support.ui.Select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listHandling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String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baseURL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"https://www.myhcl.com/Login/home.aspx";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myHCL_WD.get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baseURL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list_WE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(".//*[@id='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ddlDomain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']"));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Select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domain_list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Select(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list_WE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("Multiple element selectable  -&gt; " +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domain_list.isMultiple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domain_list.selectByIndex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domain_list.selectByVisibleText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("HCLTECH");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6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</a:t>
            </a:r>
            <a:r>
              <a:rPr lang="en-US" sz="3600" dirty="0" err="1" smtClean="0"/>
              <a:t>selectByValue</a:t>
            </a:r>
            <a:r>
              <a:rPr lang="en-US" sz="3600" dirty="0" smtClean="0"/>
              <a:t>() and </a:t>
            </a:r>
            <a:r>
              <a:rPr lang="en-US" sz="3600" dirty="0" err="1" smtClean="0"/>
              <a:t>selectByIndex</a:t>
            </a:r>
            <a:r>
              <a:rPr lang="en-US" sz="3600" dirty="0" smtClean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524000"/>
            <a:ext cx="13141235" cy="5827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org.openqa.selenium.WebElement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org.openqa.selenium.chrome.ChromeDriver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org.openqa.selenium.support.ui.Select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listSelectByValue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2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"http://compendiumdev.co.uk/selenium/basic_html_form.html";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//WebDriver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list_WD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System.setProperty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webdriver.chrome.driver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", "D:\\Selenium\\ChromeServer\\chromedriver.exe");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list_WD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ChromeDriver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list_WD.manage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().window().maximize();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list_WD.get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WebElement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list_WE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list_WD.findElement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(".//*[@id='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HTMLFormElements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']/table/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tbody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tr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[7]/td/select"));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Select list = new Select(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list_WE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list.deselectAll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list.selectByValue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("ms3");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list.selectByValue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("ms1");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list.selectByValue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("ms2");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list.selectByIndex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list.selectByIndex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list.selectByIndex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endParaRPr lang="en-US" sz="12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2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1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/>
              <a:t>Download the code from </a:t>
            </a:r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github.com/sangramkswain/HCLPuneTraining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File Name – Sessions.zip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</TotalTime>
  <Words>356</Words>
  <Application>Microsoft Office PowerPoint</Application>
  <PresentationFormat>Custom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Ajoy Das</dc:creator>
  <cp:lastModifiedBy>Sangram Keshari Swain - ERS, HCL Tech</cp:lastModifiedBy>
  <cp:revision>450</cp:revision>
  <dcterms:created xsi:type="dcterms:W3CDTF">2006-08-16T00:00:00Z</dcterms:created>
  <dcterms:modified xsi:type="dcterms:W3CDTF">2018-07-16T13:18:51Z</dcterms:modified>
</cp:coreProperties>
</file>