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</p:sldMasterIdLst>
  <p:notesMasterIdLst>
    <p:notesMasterId r:id="rId13"/>
  </p:notesMasterIdLst>
  <p:sldIdLst>
    <p:sldId id="256" r:id="rId2"/>
    <p:sldId id="275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59" r:id="rId12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C35"/>
    <a:srgbClr val="30AFCF"/>
    <a:srgbClr val="1CABAA"/>
    <a:srgbClr val="075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71" autoAdjust="0"/>
  </p:normalViewPr>
  <p:slideViewPr>
    <p:cSldViewPr>
      <p:cViewPr varScale="1">
        <p:scale>
          <a:sx n="58" d="100"/>
          <a:sy n="58" d="100"/>
        </p:scale>
        <p:origin x="762" y="78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59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0AFCF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3F-4103-8391-5C0726D98C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1AC35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3F-4103-8391-5C0726D98C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3F-4103-8391-5C0726D98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45028968"/>
        <c:axId val="345029360"/>
        <c:axId val="0"/>
      </c:bar3DChart>
      <c:catAx>
        <c:axId val="345028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45029360"/>
        <c:crosses val="autoZero"/>
        <c:auto val="1"/>
        <c:lblAlgn val="ctr"/>
        <c:lblOffset val="100"/>
        <c:noMultiLvlLbl val="0"/>
      </c:catAx>
      <c:valAx>
        <c:axId val="345029360"/>
        <c:scaling>
          <c:orientation val="minMax"/>
        </c:scaling>
        <c:delete val="1"/>
        <c:axPos val="l"/>
        <c:majorGridlines/>
        <c:numFmt formatCode="0" sourceLinked="1"/>
        <c:majorTickMark val="out"/>
        <c:minorTickMark val="none"/>
        <c:tickLblPos val="nextTo"/>
        <c:crossAx val="3450289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30AFCF"/>
              </a:solidFill>
            </c:spPr>
            <c:extLst>
              <c:ext xmlns:c16="http://schemas.microsoft.com/office/drawing/2014/chart" uri="{C3380CC4-5D6E-409C-BE32-E72D297353CC}">
                <c16:uniqueId val="{00000001-DDE4-4781-BF82-0EF6C5121CC4}"/>
              </c:ext>
            </c:extLst>
          </c:dPt>
          <c:dPt>
            <c:idx val="1"/>
            <c:bubble3D val="0"/>
            <c:spPr>
              <a:solidFill>
                <a:srgbClr val="F1AC35"/>
              </a:solidFill>
            </c:spPr>
            <c:extLst>
              <c:ext xmlns:c16="http://schemas.microsoft.com/office/drawing/2014/chart" uri="{C3380CC4-5D6E-409C-BE32-E72D297353CC}">
                <c16:uniqueId val="{00000003-DDE4-4781-BF82-0EF6C5121CC4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DDE4-4781-BF82-0EF6C5121CC4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DE4-4781-BF82-0EF6C5121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  <c:txPr>
        <a:bodyPr/>
        <a:lstStyle/>
        <a:p>
          <a:pPr>
            <a:defRPr>
              <a:latin typeface="Arial" panose="020B06040202020202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6CCD9-966E-4D72-9887-37EF8B605BA7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0"/>
      <dgm:spPr/>
    </dgm:pt>
    <dgm:pt modelId="{1F10D707-8F86-4B73-91C9-7C6C18037862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727F9AD-4535-4081-ABFF-ED16E952EA06}" type="parTrans" cxnId="{BC954AA3-F572-442A-ABBB-F42135649F5D}">
      <dgm:prSet/>
      <dgm:spPr/>
      <dgm:t>
        <a:bodyPr/>
        <a:lstStyle/>
        <a:p>
          <a:endParaRPr lang="en-US"/>
        </a:p>
      </dgm:t>
    </dgm:pt>
    <dgm:pt modelId="{F9392DEA-C5CF-4894-8FA4-AADB5E8E6E7F}" type="sibTrans" cxnId="{BC954AA3-F572-442A-ABBB-F42135649F5D}">
      <dgm:prSet/>
      <dgm:spPr/>
      <dgm:t>
        <a:bodyPr/>
        <a:lstStyle/>
        <a:p>
          <a:endParaRPr lang="en-US"/>
        </a:p>
      </dgm:t>
    </dgm:pt>
    <dgm:pt modelId="{3595B359-C71E-478F-814F-217632FB7FF5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566F51-3685-46ED-B63D-C149964B0088}" type="parTrans" cxnId="{6A45B8E9-CAE6-47BF-9A0E-13849E5255C8}">
      <dgm:prSet/>
      <dgm:spPr/>
      <dgm:t>
        <a:bodyPr/>
        <a:lstStyle/>
        <a:p>
          <a:endParaRPr lang="en-US"/>
        </a:p>
      </dgm:t>
    </dgm:pt>
    <dgm:pt modelId="{BE046B8C-C6DA-49FE-A207-2E09819897BF}" type="sibTrans" cxnId="{6A45B8E9-CAE6-47BF-9A0E-13849E5255C8}">
      <dgm:prSet/>
      <dgm:spPr/>
      <dgm:t>
        <a:bodyPr/>
        <a:lstStyle/>
        <a:p>
          <a:endParaRPr lang="en-US"/>
        </a:p>
      </dgm:t>
    </dgm:pt>
    <dgm:pt modelId="{F0225F02-F800-49ED-8E75-C8653A671D87}">
      <dgm:prSet phldrT="[Text]" phldr="1" custT="1"/>
      <dgm:spPr/>
      <dgm:t>
        <a:bodyPr/>
        <a:lstStyle/>
        <a:p>
          <a:endParaRPr lang="en-US" sz="3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EDF4A9-C69B-4430-84AD-65D0CAD124C9}" type="parTrans" cxnId="{B53BFCDC-50E1-4728-8B98-09F31DCFA3A8}">
      <dgm:prSet/>
      <dgm:spPr/>
      <dgm:t>
        <a:bodyPr/>
        <a:lstStyle/>
        <a:p>
          <a:endParaRPr lang="en-US"/>
        </a:p>
      </dgm:t>
    </dgm:pt>
    <dgm:pt modelId="{4FE4A6A4-E9F1-4FBA-967E-A4D00F4869BB}" type="sibTrans" cxnId="{B53BFCDC-50E1-4728-8B98-09F31DCFA3A8}">
      <dgm:prSet/>
      <dgm:spPr/>
      <dgm:t>
        <a:bodyPr/>
        <a:lstStyle/>
        <a:p>
          <a:endParaRPr lang="en-US"/>
        </a:p>
      </dgm:t>
    </dgm:pt>
    <dgm:pt modelId="{64689FFF-283B-40D2-BFC2-0F36A6CD0FFC}" type="pres">
      <dgm:prSet presAssocID="{26B6CCD9-966E-4D72-9887-37EF8B605BA7}" presName="arrowDiagram" presStyleCnt="0">
        <dgm:presLayoutVars>
          <dgm:chMax val="5"/>
          <dgm:dir/>
          <dgm:resizeHandles val="exact"/>
        </dgm:presLayoutVars>
      </dgm:prSet>
      <dgm:spPr/>
    </dgm:pt>
    <dgm:pt modelId="{68CC1781-C66A-451D-994A-C750FD3D5FD9}" type="pres">
      <dgm:prSet presAssocID="{26B6CCD9-966E-4D72-9887-37EF8B605BA7}" presName="arrow" presStyleLbl="bgShp" presStyleIdx="0" presStyleCnt="1"/>
      <dgm:spPr>
        <a:solidFill>
          <a:srgbClr val="30AFCF"/>
        </a:solidFill>
      </dgm:spPr>
    </dgm:pt>
    <dgm:pt modelId="{C2C41AB0-6FFF-4517-A1E1-570A7A74C3DA}" type="pres">
      <dgm:prSet presAssocID="{26B6CCD9-966E-4D72-9887-37EF8B605BA7}" presName="arrowDiagram3" presStyleCnt="0"/>
      <dgm:spPr/>
    </dgm:pt>
    <dgm:pt modelId="{0EE0E736-2EE2-4B16-A633-64BB61E944B9}" type="pres">
      <dgm:prSet presAssocID="{1F10D707-8F86-4B73-91C9-7C6C18037862}" presName="bullet3a" presStyleLbl="node1" presStyleIdx="0" presStyleCnt="3"/>
      <dgm:spPr>
        <a:solidFill>
          <a:srgbClr val="F1AC35"/>
        </a:solidFill>
      </dgm:spPr>
    </dgm:pt>
    <dgm:pt modelId="{FA04102C-3DA5-4025-A97A-87585B462707}" type="pres">
      <dgm:prSet presAssocID="{1F10D707-8F86-4B73-91C9-7C6C18037862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C7CA2-6894-491C-8F22-955892C0D230}" type="pres">
      <dgm:prSet presAssocID="{3595B359-C71E-478F-814F-217632FB7FF5}" presName="bullet3b" presStyleLbl="node1" presStyleIdx="1" presStyleCnt="3"/>
      <dgm:spPr>
        <a:solidFill>
          <a:srgbClr val="F1AC35"/>
        </a:solidFill>
      </dgm:spPr>
    </dgm:pt>
    <dgm:pt modelId="{53CACC30-D3F1-47E7-9F44-C935622DE26B}" type="pres">
      <dgm:prSet presAssocID="{3595B359-C71E-478F-814F-217632FB7FF5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03C2E-B961-41B4-9597-3FB3D0E7231D}" type="pres">
      <dgm:prSet presAssocID="{F0225F02-F800-49ED-8E75-C8653A671D87}" presName="bullet3c" presStyleLbl="node1" presStyleIdx="2" presStyleCnt="3"/>
      <dgm:spPr>
        <a:solidFill>
          <a:srgbClr val="F1AC35"/>
        </a:solidFill>
      </dgm:spPr>
    </dgm:pt>
    <dgm:pt modelId="{04A35F76-AA18-419B-988A-8E3AB96A8D67}" type="pres">
      <dgm:prSet presAssocID="{F0225F02-F800-49ED-8E75-C8653A671D87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5ECA67-65C2-4450-8C78-A692CF15B09E}" type="presOf" srcId="{26B6CCD9-966E-4D72-9887-37EF8B605BA7}" destId="{64689FFF-283B-40D2-BFC2-0F36A6CD0FFC}" srcOrd="0" destOrd="0" presId="urn:microsoft.com/office/officeart/2005/8/layout/arrow2"/>
    <dgm:cxn modelId="{B53BFCDC-50E1-4728-8B98-09F31DCFA3A8}" srcId="{26B6CCD9-966E-4D72-9887-37EF8B605BA7}" destId="{F0225F02-F800-49ED-8E75-C8653A671D87}" srcOrd="2" destOrd="0" parTransId="{9AEDF4A9-C69B-4430-84AD-65D0CAD124C9}" sibTransId="{4FE4A6A4-E9F1-4FBA-967E-A4D00F4869BB}"/>
    <dgm:cxn modelId="{BC954AA3-F572-442A-ABBB-F42135649F5D}" srcId="{26B6CCD9-966E-4D72-9887-37EF8B605BA7}" destId="{1F10D707-8F86-4B73-91C9-7C6C18037862}" srcOrd="0" destOrd="0" parTransId="{8727F9AD-4535-4081-ABFF-ED16E952EA06}" sibTransId="{F9392DEA-C5CF-4894-8FA4-AADB5E8E6E7F}"/>
    <dgm:cxn modelId="{B0356454-0E5A-4CEB-8A50-21663B25A777}" type="presOf" srcId="{3595B359-C71E-478F-814F-217632FB7FF5}" destId="{53CACC30-D3F1-47E7-9F44-C935622DE26B}" srcOrd="0" destOrd="0" presId="urn:microsoft.com/office/officeart/2005/8/layout/arrow2"/>
    <dgm:cxn modelId="{6A45B8E9-CAE6-47BF-9A0E-13849E5255C8}" srcId="{26B6CCD9-966E-4D72-9887-37EF8B605BA7}" destId="{3595B359-C71E-478F-814F-217632FB7FF5}" srcOrd="1" destOrd="0" parTransId="{4C566F51-3685-46ED-B63D-C149964B0088}" sibTransId="{BE046B8C-C6DA-49FE-A207-2E09819897BF}"/>
    <dgm:cxn modelId="{8AF2B5B8-27E7-4AEC-98E7-94EE09D107F6}" type="presOf" srcId="{F0225F02-F800-49ED-8E75-C8653A671D87}" destId="{04A35F76-AA18-419B-988A-8E3AB96A8D67}" srcOrd="0" destOrd="0" presId="urn:microsoft.com/office/officeart/2005/8/layout/arrow2"/>
    <dgm:cxn modelId="{7B936215-81FC-46C4-AB25-CBE68FE839DA}" type="presOf" srcId="{1F10D707-8F86-4B73-91C9-7C6C18037862}" destId="{FA04102C-3DA5-4025-A97A-87585B462707}" srcOrd="0" destOrd="0" presId="urn:microsoft.com/office/officeart/2005/8/layout/arrow2"/>
    <dgm:cxn modelId="{01C90160-962D-4E63-8E73-8724CC128F7B}" type="presParOf" srcId="{64689FFF-283B-40D2-BFC2-0F36A6CD0FFC}" destId="{68CC1781-C66A-451D-994A-C750FD3D5FD9}" srcOrd="0" destOrd="0" presId="urn:microsoft.com/office/officeart/2005/8/layout/arrow2"/>
    <dgm:cxn modelId="{8468F8F5-93E1-4497-B00A-21D6F813AAD5}" type="presParOf" srcId="{64689FFF-283B-40D2-BFC2-0F36A6CD0FFC}" destId="{C2C41AB0-6FFF-4517-A1E1-570A7A74C3DA}" srcOrd="1" destOrd="0" presId="urn:microsoft.com/office/officeart/2005/8/layout/arrow2"/>
    <dgm:cxn modelId="{C20C6F08-53D4-4A4E-AC7D-48FC6D37D875}" type="presParOf" srcId="{C2C41AB0-6FFF-4517-A1E1-570A7A74C3DA}" destId="{0EE0E736-2EE2-4B16-A633-64BB61E944B9}" srcOrd="0" destOrd="0" presId="urn:microsoft.com/office/officeart/2005/8/layout/arrow2"/>
    <dgm:cxn modelId="{33E98BAC-A60A-4A8C-B6C1-09536249BD75}" type="presParOf" srcId="{C2C41AB0-6FFF-4517-A1E1-570A7A74C3DA}" destId="{FA04102C-3DA5-4025-A97A-87585B462707}" srcOrd="1" destOrd="0" presId="urn:microsoft.com/office/officeart/2005/8/layout/arrow2"/>
    <dgm:cxn modelId="{661F1395-6716-47BD-A28C-DF35A7D93D15}" type="presParOf" srcId="{C2C41AB0-6FFF-4517-A1E1-570A7A74C3DA}" destId="{F56C7CA2-6894-491C-8F22-955892C0D230}" srcOrd="2" destOrd="0" presId="urn:microsoft.com/office/officeart/2005/8/layout/arrow2"/>
    <dgm:cxn modelId="{5DEA86EB-6879-4E69-95F5-DA70D96A2D60}" type="presParOf" srcId="{C2C41AB0-6FFF-4517-A1E1-570A7A74C3DA}" destId="{53CACC30-D3F1-47E7-9F44-C935622DE26B}" srcOrd="3" destOrd="0" presId="urn:microsoft.com/office/officeart/2005/8/layout/arrow2"/>
    <dgm:cxn modelId="{696CFF29-536C-4C53-BA96-A821319A455B}" type="presParOf" srcId="{C2C41AB0-6FFF-4517-A1E1-570A7A74C3DA}" destId="{68B03C2E-B961-41B4-9597-3FB3D0E7231D}" srcOrd="4" destOrd="0" presId="urn:microsoft.com/office/officeart/2005/8/layout/arrow2"/>
    <dgm:cxn modelId="{8373203F-031A-40EB-B4C1-33AEEF706EEE}" type="presParOf" srcId="{C2C41AB0-6FFF-4517-A1E1-570A7A74C3DA}" destId="{04A35F76-AA18-419B-988A-8E3AB96A8D67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C1781-C66A-451D-994A-C750FD3D5FD9}">
      <dsp:nvSpPr>
        <dsp:cNvPr id="0" name=""/>
        <dsp:cNvSpPr/>
      </dsp:nvSpPr>
      <dsp:spPr>
        <a:xfrm>
          <a:off x="0" y="157162"/>
          <a:ext cx="7543800" cy="4714875"/>
        </a:xfrm>
        <a:prstGeom prst="swooshArrow">
          <a:avLst>
            <a:gd name="adj1" fmla="val 25000"/>
            <a:gd name="adj2" fmla="val 25000"/>
          </a:avLst>
        </a:prstGeom>
        <a:solidFill>
          <a:srgbClr val="30AFC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0E736-2EE2-4B16-A633-64BB61E944B9}">
      <dsp:nvSpPr>
        <dsp:cNvPr id="0" name=""/>
        <dsp:cNvSpPr/>
      </dsp:nvSpPr>
      <dsp:spPr>
        <a:xfrm>
          <a:off x="958062" y="3411369"/>
          <a:ext cx="196138" cy="196138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4102C-3DA5-4025-A97A-87585B462707}">
      <dsp:nvSpPr>
        <dsp:cNvPr id="0" name=""/>
        <dsp:cNvSpPr/>
      </dsp:nvSpPr>
      <dsp:spPr>
        <a:xfrm>
          <a:off x="1056132" y="3509438"/>
          <a:ext cx="1757705" cy="1362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30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56132" y="3509438"/>
        <a:ext cx="1757705" cy="1362598"/>
      </dsp:txXfrm>
    </dsp:sp>
    <dsp:sp modelId="{F56C7CA2-6894-491C-8F22-955892C0D230}">
      <dsp:nvSpPr>
        <dsp:cNvPr id="0" name=""/>
        <dsp:cNvSpPr/>
      </dsp:nvSpPr>
      <dsp:spPr>
        <a:xfrm>
          <a:off x="2689364" y="2129866"/>
          <a:ext cx="354558" cy="354558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ACC30-D3F1-47E7-9F44-C935622DE26B}">
      <dsp:nvSpPr>
        <dsp:cNvPr id="0" name=""/>
        <dsp:cNvSpPr/>
      </dsp:nvSpPr>
      <dsp:spPr>
        <a:xfrm>
          <a:off x="2866644" y="2307145"/>
          <a:ext cx="1810512" cy="256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873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66644" y="2307145"/>
        <a:ext cx="1810512" cy="2564892"/>
      </dsp:txXfrm>
    </dsp:sp>
    <dsp:sp modelId="{68B03C2E-B961-41B4-9597-3FB3D0E7231D}">
      <dsp:nvSpPr>
        <dsp:cNvPr id="0" name=""/>
        <dsp:cNvSpPr/>
      </dsp:nvSpPr>
      <dsp:spPr>
        <a:xfrm>
          <a:off x="4771453" y="1350025"/>
          <a:ext cx="490347" cy="490347"/>
        </a:xfrm>
        <a:prstGeom prst="ellipse">
          <a:avLst/>
        </a:prstGeom>
        <a:solidFill>
          <a:srgbClr val="F1AC3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35F76-AA18-419B-988A-8E3AB96A8D67}">
      <dsp:nvSpPr>
        <dsp:cNvPr id="0" name=""/>
        <dsp:cNvSpPr/>
      </dsp:nvSpPr>
      <dsp:spPr>
        <a:xfrm>
          <a:off x="5016627" y="1595199"/>
          <a:ext cx="1810512" cy="3276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825" tIns="0" rIns="0" bIns="0" numCol="1" spcCol="1270" anchor="t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16627" y="1595199"/>
        <a:ext cx="1810512" cy="3276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0.00725</cdr:x>
      <cdr:y>0.07729</cdr:y>
    </cdr:from>
    <cdr:to>
      <cdr:x>0.04348</cdr:x>
      <cdr:y>0.92754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76200" y="304800"/>
          <a:ext cx="381000" cy="3352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1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2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3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4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5</a:t>
          </a:r>
        </a:p>
        <a:p xmlns:a="http://schemas.openxmlformats.org/drawingml/2006/main">
          <a:endParaRPr lang="en-US" sz="1800" dirty="0" smtClean="0">
            <a:latin typeface="Arial" panose="020B0604020202020204" pitchFamily="34" charset="0"/>
            <a:cs typeface="Arial" panose="020B0604020202020204" pitchFamily="34" charset="0"/>
          </a:endParaRPr>
        </a:p>
        <a:p xmlns:a="http://schemas.openxmlformats.org/drawingml/2006/main">
          <a:r>
            <a:rPr lang="en-US" sz="1800" dirty="0" smtClean="0">
              <a:latin typeface="Arial" panose="020B0604020202020204" pitchFamily="34" charset="0"/>
              <a:cs typeface="Arial" panose="020B0604020202020204" pitchFamily="34" charset="0"/>
            </a:rPr>
            <a:t>6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BDFC1-0CCA-4BC6-93FC-666199DA1299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385A4-3440-4C55-BE48-384B81B8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5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67" y="0"/>
            <a:ext cx="14679167" cy="82570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755640"/>
            <a:ext cx="79248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2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SUBHEALINE COMES HERE IF REQUIRED</a:t>
            </a:r>
            <a:endParaRPr lang="en-US" sz="25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4800600"/>
            <a:ext cx="9296400" cy="990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6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Headlines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228600" y="1828800"/>
            <a:ext cx="14020800" cy="5257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152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6304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19456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92608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8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71437560"/>
              </p:ext>
            </p:extLst>
          </p:nvPr>
        </p:nvGraphicFramePr>
        <p:xfrm>
          <a:off x="2057400" y="2590800"/>
          <a:ext cx="10515600" cy="394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828800"/>
            <a:ext cx="1097280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92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3595726377"/>
              </p:ext>
            </p:extLst>
          </p:nvPr>
        </p:nvGraphicFramePr>
        <p:xfrm>
          <a:off x="3429000" y="1981200"/>
          <a:ext cx="7924800" cy="528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67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905000"/>
            <a:ext cx="13868400" cy="5181600"/>
          </a:xfrm>
          <a:prstGeom prst="rect">
            <a:avLst/>
          </a:prstGeom>
        </p:spPr>
        <p:txBody>
          <a:bodyPr/>
          <a:lstStyle>
            <a:lvl1pPr marL="571500" indent="-571500">
              <a:buFont typeface="Wingdings" panose="05000000000000000000" pitchFamily="2" charset="2"/>
              <a:buChar char="§"/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48031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3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0"/>
            <a:ext cx="6461760" cy="5431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7460" indent="-342900">
              <a:buFont typeface="Wingdings" panose="05000000000000000000" pitchFamily="2" charset="2"/>
              <a:buChar char="§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0"/>
            <a:ext cx="6461760" cy="5431156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§"/>
              <a:defRPr lang="en-US" sz="32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188720" indent="-457200">
              <a:buFont typeface="Wingdings" panose="05000000000000000000" pitchFamily="2" charset="2"/>
              <a:buChar char="§"/>
              <a:defRPr lang="en-US" sz="280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05940" indent="-342900">
              <a:buFont typeface="Wingdings" panose="05000000000000000000" pitchFamily="2" charset="2"/>
              <a:buChar char="§"/>
              <a:defRPr lang="en-US" sz="240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7460" indent="-342900">
              <a:buFont typeface="Wingdings" panose="05000000000000000000" pitchFamily="2" charset="2"/>
              <a:buChar char="§"/>
              <a:defRPr lang="en-US" sz="220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211830" indent="-285750">
              <a:buFont typeface="Wingdings" panose="05000000000000000000" pitchFamily="2" charset="2"/>
              <a:buChar char="§"/>
              <a:defRPr lang="en-US"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 userDrawn="1">
            <p:extLst>
              <p:ext uri="{D42A27DB-BD31-4B8C-83A1-F6EECF244321}">
                <p14:modId xmlns:p14="http://schemas.microsoft.com/office/powerpoint/2010/main" val="721411304"/>
              </p:ext>
            </p:extLst>
          </p:nvPr>
        </p:nvGraphicFramePr>
        <p:xfrm>
          <a:off x="2438400" y="2336800"/>
          <a:ext cx="75438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91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00100" y="2837528"/>
            <a:ext cx="1303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4630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question do </a:t>
            </a:r>
            <a:b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dirty="0" smtClean="0">
                <a:solidFill>
                  <a:srgbClr val="F1A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have?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228600" y="838200"/>
            <a:ext cx="99822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SUB HEAD LINE COMES HERE IF REQUIRED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76200"/>
            <a:ext cx="10058400" cy="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Page headline comes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87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0" y="0"/>
            <a:ext cx="14676120" cy="825531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829300" y="3683913"/>
            <a:ext cx="2971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</a:rPr>
              <a:t>Thank</a:t>
            </a:r>
            <a:r>
              <a:rPr lang="en-US" sz="5000" baseline="0" dirty="0" smtClean="0">
                <a:solidFill>
                  <a:schemeClr val="bg1"/>
                </a:solidFill>
              </a:rPr>
              <a:t> you</a:t>
            </a:r>
            <a:endParaRPr lang="en-US" sz="5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30" t="86628"/>
          <a:stretch/>
        </p:blipFill>
        <p:spPr>
          <a:xfrm>
            <a:off x="12801600" y="7129131"/>
            <a:ext cx="1807155" cy="11004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33" t="86628" r="11406"/>
          <a:stretch/>
        </p:blipFill>
        <p:spPr>
          <a:xfrm>
            <a:off x="5081" y="7129130"/>
            <a:ext cx="2360875" cy="11004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" t="28962" r="32877" b="57946"/>
          <a:stretch/>
        </p:blipFill>
        <p:spPr>
          <a:xfrm>
            <a:off x="-60960" y="0"/>
            <a:ext cx="14691360" cy="13772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2" r:id="rId6"/>
    <p:sldLayoutId id="2147483664" r:id="rId7"/>
    <p:sldLayoutId id="2147483663" r:id="rId8"/>
    <p:sldLayoutId id="2147483659" r:id="rId9"/>
  </p:sldLayoutIdLst>
  <p:timing>
    <p:tnLst>
      <p:par>
        <p:cTn id="1" dur="indefinite" restart="never" nodeType="tmRoot"/>
      </p:par>
    </p:tnLst>
  </p:timing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gramkswain/HCLPuneTraining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85800" y="5943600"/>
            <a:ext cx="7924800" cy="609600"/>
          </a:xfrm>
        </p:spPr>
        <p:txBody>
          <a:bodyPr/>
          <a:lstStyle/>
          <a:p>
            <a:r>
              <a:rPr lang="en-US" dirty="0" smtClean="0"/>
              <a:t>At HCL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Talent Development </a:t>
            </a:r>
          </a:p>
        </p:txBody>
      </p:sp>
    </p:spTree>
    <p:extLst>
      <p:ext uri="{BB962C8B-B14F-4D97-AF65-F5344CB8AC3E}">
        <p14:creationId xmlns:p14="http://schemas.microsoft.com/office/powerpoint/2010/main" val="14108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altLang="en-US" dirty="0"/>
              <a:t>Download the code from </a:t>
            </a:r>
            <a:r>
              <a:rPr lang="en-US" altLang="en-US" dirty="0">
                <a:hlinkClick r:id="rId2"/>
              </a:rPr>
              <a:t>https://</a:t>
            </a:r>
            <a:r>
              <a:rPr lang="en-US" altLang="en-US" dirty="0" smtClean="0">
                <a:hlinkClick r:id="rId2"/>
              </a:rPr>
              <a:t>github.com/sangramkswain/HCLPuneTraining</a:t>
            </a:r>
            <a:r>
              <a:rPr lang="en-US" altLang="en-US" dirty="0" smtClean="0"/>
              <a:t> </a:t>
            </a:r>
          </a:p>
          <a:p>
            <a:r>
              <a:rPr lang="en-US" altLang="en-US" dirty="0" smtClean="0"/>
              <a:t>File Name – Sessions.zip</a:t>
            </a:r>
            <a:endParaRPr lang="en-US" altLang="en-US" dirty="0"/>
          </a:p>
          <a:p>
            <a:pPr lvl="1"/>
            <a:endParaRPr lang="en-US" altLang="en-US" dirty="0"/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1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5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3733800" y="3267024"/>
            <a:ext cx="5308600" cy="685800"/>
          </a:xfrm>
          <a:prstGeom prst="rect">
            <a:avLst/>
          </a:prstGeom>
        </p:spPr>
        <p:txBody>
          <a:bodyPr/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Keyboard &amp; Mouse Events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0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altLang="en-US" dirty="0" smtClean="0"/>
              <a:t>Selenium provides us with Actions class to handle Keyboard or mouse event.</a:t>
            </a:r>
          </a:p>
          <a:p>
            <a:r>
              <a:rPr lang="en-US" altLang="en-US" dirty="0" smtClean="0"/>
              <a:t>Any key events like selecting any keys, context key, enter key, Combination of Keys (CTRL + C, CTRL + X), Modifier Keys (</a:t>
            </a:r>
            <a:r>
              <a:rPr lang="en-US" altLang="en-US" dirty="0" err="1" smtClean="0"/>
              <a:t>Keys.ALT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Keys.SHIFT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Keys.CONTROL</a:t>
            </a:r>
            <a:r>
              <a:rPr lang="en-US" altLang="en-US" dirty="0" smtClean="0"/>
              <a:t>) etc. are being handled by Selenium</a:t>
            </a:r>
          </a:p>
          <a:p>
            <a:r>
              <a:rPr lang="en-US" altLang="en-US" dirty="0" smtClean="0"/>
              <a:t>Any mouse events like right/ left click, mouse movement, option selections are being handled too.</a:t>
            </a:r>
          </a:p>
          <a:p>
            <a:endParaRPr lang="en-US" altLang="en-US" dirty="0" smtClean="0"/>
          </a:p>
          <a:p>
            <a:pPr lvl="1"/>
            <a:endParaRPr lang="en-US" altLang="en-US" dirty="0"/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Selenium – Actions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0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12908280" cy="5867400"/>
          </a:xfrm>
        </p:spPr>
        <p:txBody>
          <a:bodyPr/>
          <a:lstStyle/>
          <a:p>
            <a:r>
              <a:rPr lang="en-US" altLang="en-US" dirty="0" smtClean="0"/>
              <a:t>Create an object of Actions class by calling its constructor.</a:t>
            </a:r>
          </a:p>
          <a:p>
            <a:r>
              <a:rPr lang="en-US" altLang="en-US" dirty="0" smtClean="0"/>
              <a:t>Constructor takes Web Driver as an argument.</a:t>
            </a:r>
          </a:p>
          <a:p>
            <a:r>
              <a:rPr lang="en-US" altLang="en-US" dirty="0" smtClean="0"/>
              <a:t>Syntax</a:t>
            </a:r>
          </a:p>
          <a:p>
            <a:pPr lvl="1"/>
            <a:r>
              <a:rPr lang="en-US" altLang="en-US" dirty="0" smtClean="0"/>
              <a:t>Actions </a:t>
            </a:r>
            <a:r>
              <a:rPr lang="en-US" altLang="en-US" dirty="0" err="1" smtClean="0"/>
              <a:t>mouseEvent</a:t>
            </a:r>
            <a:r>
              <a:rPr lang="en-US" altLang="en-US" dirty="0" smtClean="0"/>
              <a:t> = new Actions(WebDriver).</a:t>
            </a:r>
          </a:p>
          <a:p>
            <a:r>
              <a:rPr lang="en-US" altLang="en-US" dirty="0" smtClean="0"/>
              <a:t>Once object is created, user can use the object to access and use its methods. </a:t>
            </a:r>
          </a:p>
          <a:p>
            <a:r>
              <a:rPr lang="en-US" altLang="en-US" dirty="0" smtClean="0"/>
              <a:t>After any Actions class method, it is MANDATORY to use build().perform() for the action to take place.</a:t>
            </a:r>
          </a:p>
          <a:p>
            <a:r>
              <a:rPr lang="en-US" altLang="en-US" dirty="0"/>
              <a:t>b</a:t>
            </a:r>
            <a:r>
              <a:rPr lang="en-US" altLang="en-US" dirty="0" smtClean="0"/>
              <a:t>uild() method will compile all the listed action to compile into a single step.</a:t>
            </a:r>
          </a:p>
          <a:p>
            <a:r>
              <a:rPr lang="en-US" altLang="en-US" dirty="0" smtClean="0"/>
              <a:t>perform() method will execute </a:t>
            </a:r>
            <a:r>
              <a:rPr lang="en-US" altLang="en-US" smtClean="0"/>
              <a:t>the action</a:t>
            </a:r>
            <a:endParaRPr lang="en-US" altLang="en-US" dirty="0" smtClean="0"/>
          </a:p>
          <a:p>
            <a:endParaRPr lang="en-US" altLang="en-US" dirty="0" smtClean="0"/>
          </a:p>
          <a:p>
            <a:pPr lvl="1"/>
            <a:endParaRPr lang="en-US" altLang="en-US" dirty="0"/>
          </a:p>
          <a:p>
            <a:endParaRPr lang="en-US" dirty="0" smtClean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Selenium – Actions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4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Selenium – Actions Class - Method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3147535"/>
              </p:ext>
            </p:extLst>
          </p:nvPr>
        </p:nvGraphicFramePr>
        <p:xfrm>
          <a:off x="731838" y="1920875"/>
          <a:ext cx="12907962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762">
                  <a:extLst>
                    <a:ext uri="{9D8B030D-6E8A-4147-A177-3AD203B41FA5}">
                      <a16:colId xmlns:a16="http://schemas.microsoft.com/office/drawing/2014/main" val="953666980"/>
                    </a:ext>
                  </a:extLst>
                </a:gridCol>
                <a:gridCol w="9220200">
                  <a:extLst>
                    <a:ext uri="{9D8B030D-6E8A-4147-A177-3AD203B41FA5}">
                      <a16:colId xmlns:a16="http://schemas.microsoft.com/office/drawing/2014/main" val="1182342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1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clickAndHold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Clicks (without releasing) at the current mouse location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83878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contextClick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Performs a context-click at the current mouse location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480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doubleClick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Performs a double-click at the current mouse location.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01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dragAndDrop</a:t>
                      </a:r>
                      <a:r>
                        <a:rPr lang="en-US" dirty="0" smtClean="0"/>
                        <a:t>(source, target)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Performs click-and-hold at the location of the source element, moves to the location of the target element, then releases the mouse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68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sendKeys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onElement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charsequence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designated</a:t>
                      </a:r>
                      <a:r>
                        <a:rPr lang="en-US" baseline="0" dirty="0" smtClean="0"/>
                        <a:t> keys to the Web Element.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16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moveToElement</a:t>
                      </a:r>
                      <a:r>
                        <a:rPr lang="en-US" sz="2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to mouse/</a:t>
                      </a:r>
                      <a:r>
                        <a:rPr lang="en-US" baseline="0" dirty="0" smtClean="0"/>
                        <a:t> control to the specific Web 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78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click()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Click</a:t>
                      </a:r>
                      <a:r>
                        <a:rPr lang="en-US" baseline="0" dirty="0" smtClean="0"/>
                        <a:t> on the Web Element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151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7"/>
          <p:cNvSpPr txBox="1">
            <a:spLocks/>
          </p:cNvSpPr>
          <p:nvPr/>
        </p:nvSpPr>
        <p:spPr>
          <a:xfrm>
            <a:off x="3733800" y="3267024"/>
            <a:ext cx="5308600" cy="685800"/>
          </a:xfrm>
          <a:prstGeom prst="rect">
            <a:avLst/>
          </a:prstGeom>
        </p:spPr>
        <p:txBody>
          <a:bodyPr/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462981"/>
            <a:r>
              <a:rPr lang="en-IN" dirty="0" smtClean="0">
                <a:solidFill>
                  <a:prstClr val="black"/>
                </a:solidFill>
                <a:latin typeface="Calibri"/>
              </a:rPr>
              <a:t>Code</a:t>
            </a:r>
            <a:endParaRPr lang="en-IN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294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 – </a:t>
            </a:r>
            <a:r>
              <a:rPr lang="en-US" dirty="0" err="1" smtClean="0"/>
              <a:t>clickEvent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31519" y="1920240"/>
            <a:ext cx="13141235" cy="5431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org.openqa.selenium.By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org.openqa.selenium.WebDriver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org.openqa.selenium.WebElement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org.openqa.selenium.firefox.FirefoxDriver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org.openqa.selenium.interactions.Actions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 class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clickEvent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{</a:t>
            </a: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public static void main(String[]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String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"https://www.myhcl.com/Login/home.aspx";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WebDriver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new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FirefoxDriver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myHCL_WD.manage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().window().maximize();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myHCL_WD.get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WebElement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loginHelp_WE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myHCL_WD.findElement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By.linkText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("Login Help"));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Actions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act_Login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new Actions(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myHCL_WD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act_Login.moveToElement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loginHelp_WE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).build().perform();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act_Login.click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().build().perform();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623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 – </a:t>
            </a:r>
            <a:r>
              <a:rPr lang="en-US" dirty="0" err="1" smtClean="0"/>
              <a:t>contextClick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31519" y="1447800"/>
            <a:ext cx="13141235" cy="59035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org.openqa.selenium.By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org.openqa.selenium.Keys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org.openqa.selenium.WebDriver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org.openqa.selenium.WebElement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org.openqa.selenium.firefox.FirefoxDriver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org.openqa.selenium.interactions.Actions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 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contextClick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{</a:t>
            </a: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public static void main(String[]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String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"https://www.myhcl.com/Login/home.aspx";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WebDriver driver = new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FirefoxDriver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driver.manage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().window().maximize();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driver.get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WebElement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element =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driver.findElement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By.xpath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(".//*[@id='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txtUserID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']"));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element.clear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Actions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actObj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new Actions(driver);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actObj.moveToElement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(element).build().perform();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actObj.contextClick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(element).build().perform();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actObj.sendKeys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Keys.DOWN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).build().perform();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actObj.sendKeys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Keys.DOWN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).build().perform();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actObj.sendKeys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Keys.DOWN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).build().perform();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actObj.sendKeys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Keys.DOWN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).build().perform();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//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actObj.sendKeys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Keys.DOWN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).build().perform();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element.sendKeys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Keys.ENTER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129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Code – </a:t>
            </a:r>
            <a:r>
              <a:rPr lang="en-US" dirty="0" err="1" smtClean="0"/>
              <a:t>DragNDrop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31519" y="1447800"/>
            <a:ext cx="13141235" cy="59035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java.util.concurrent.TimeUnit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org.openqa.selenium.By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org.openqa.selenium.WebDriver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org.openqa.selenium.WebElement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org.openqa.selenium.ie.InternetExplorerDriver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import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org.openqa.selenium.interactions.Actions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 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dargNdrop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public static void main(String[]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String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"https://dhtmlx.com/docs/products/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dhtmlxTree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/";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WebDriver driver = new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InternetExplorerDriver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driver.get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url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driver.manage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().timeouts().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implicitlyWait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(30,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TimeUnit.SECONDS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Actions act = new Actions(driver);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WebElement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source =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driver.findElement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By.xpath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(".//*[@id='treebox2']/div/table/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tbody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[2]/td[2]/table/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tbody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[2]/td[2]/table/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tbody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[2]/td[2]/table/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tbody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[1]/td[4]/span"));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WebElement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dest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driver.findElement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By.xpath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(".//*[@id='treebox1']/div/table/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tbody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[2]/td[2]/table/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tbody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[3]/td[2]/table/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tbody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/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tr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[1]/td[4]/span"));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act.dragAndDrop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(source, </a:t>
            </a:r>
            <a:r>
              <a:rPr lang="en-US" sz="14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dest</a:t>
            </a: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).build().perform();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7F0055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56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5548</TotalTime>
  <Words>362</Words>
  <Application>Microsoft Office PowerPoint</Application>
  <PresentationFormat>Custom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Headlines comes here</dc:title>
  <dc:creator>Ajoy Das</dc:creator>
  <cp:lastModifiedBy>Sangram Keshari Swain - ERS, HCL Tech</cp:lastModifiedBy>
  <cp:revision>410</cp:revision>
  <dcterms:created xsi:type="dcterms:W3CDTF">2006-08-16T00:00:00Z</dcterms:created>
  <dcterms:modified xsi:type="dcterms:W3CDTF">2018-07-16T13:19:02Z</dcterms:modified>
</cp:coreProperties>
</file>