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2-490E-BD50-511CB8198D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72-490E-BD50-511CB8198D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72-490E-BD50-511CB8198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8747136"/>
        <c:axId val="148747920"/>
        <c:axId val="0"/>
      </c:bar3DChart>
      <c:catAx>
        <c:axId val="148747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747920"/>
        <c:crosses val="autoZero"/>
        <c:auto val="1"/>
        <c:lblAlgn val="ctr"/>
        <c:lblOffset val="100"/>
        <c:noMultiLvlLbl val="0"/>
      </c:catAx>
      <c:valAx>
        <c:axId val="14874792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1487471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DF37-4DDA-B392-AF24E81B138D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DF37-4DDA-B392-AF24E81B138D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F37-4DDA-B392-AF24E81B138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7-4DDA-B392-AF24E81B1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609600" y="3267024"/>
            <a:ext cx="13563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Test Report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Extent Report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400" dirty="0" smtClean="0"/>
              <a:t>Brevity:</a:t>
            </a:r>
          </a:p>
          <a:p>
            <a:pPr lvl="1"/>
            <a:r>
              <a:rPr lang="en-US" sz="2000" dirty="0" smtClean="0"/>
              <a:t>A report should be short and concise</a:t>
            </a:r>
          </a:p>
          <a:p>
            <a:pPr lvl="1"/>
            <a:r>
              <a:rPr lang="en-US" sz="2000" dirty="0"/>
              <a:t>It should clearly state the proportion of total no. of success or failure</a:t>
            </a:r>
            <a:endParaRPr lang="en-US" sz="2000" dirty="0" smtClean="0"/>
          </a:p>
          <a:p>
            <a:r>
              <a:rPr lang="en-US" sz="2400" dirty="0" err="1" smtClean="0"/>
              <a:t>Trackability</a:t>
            </a:r>
            <a:endParaRPr lang="en-US" sz="2400" dirty="0" smtClean="0"/>
          </a:p>
          <a:p>
            <a:pPr lvl="1"/>
            <a:r>
              <a:rPr lang="en-US" sz="2000" dirty="0"/>
              <a:t>Captures all the footprints that could lead to the root cause of a failure</a:t>
            </a:r>
            <a:endParaRPr lang="en-US" sz="2000" dirty="0" smtClean="0"/>
          </a:p>
          <a:p>
            <a:r>
              <a:rPr lang="en-US" sz="2400" dirty="0" smtClean="0"/>
              <a:t>Traceability:</a:t>
            </a:r>
          </a:p>
          <a:p>
            <a:pPr lvl="1"/>
            <a:r>
              <a:rPr lang="en-US" sz="2000" dirty="0"/>
              <a:t>It must provide the ability to review the </a:t>
            </a:r>
            <a:r>
              <a:rPr lang="en-US" sz="2000" dirty="0" smtClean="0"/>
              <a:t>following</a:t>
            </a:r>
          </a:p>
          <a:p>
            <a:pPr lvl="2"/>
            <a:r>
              <a:rPr lang="en-US" sz="1800" dirty="0"/>
              <a:t>Historical data for test cases and </a:t>
            </a:r>
            <a:r>
              <a:rPr lang="en-US" sz="1800" dirty="0" smtClean="0"/>
              <a:t>failures</a:t>
            </a:r>
          </a:p>
          <a:p>
            <a:pPr lvl="2"/>
            <a:r>
              <a:rPr lang="en-US" sz="1800" dirty="0"/>
              <a:t>Age of a particular </a:t>
            </a:r>
            <a:r>
              <a:rPr lang="en-US" sz="1800" dirty="0" smtClean="0"/>
              <a:t>failure</a:t>
            </a:r>
          </a:p>
          <a:p>
            <a:r>
              <a:rPr lang="en-US" sz="2400" dirty="0" smtClean="0"/>
              <a:t>Sharable:</a:t>
            </a:r>
          </a:p>
          <a:p>
            <a:pPr lvl="1"/>
            <a:r>
              <a:rPr lang="en-US" sz="2000" dirty="0"/>
              <a:t>It should support a format which you can share through email or integrate with CI tools like </a:t>
            </a:r>
            <a:r>
              <a:rPr lang="en-US" sz="2000" dirty="0" smtClean="0"/>
              <a:t>Jenkins/Bamboo</a:t>
            </a:r>
          </a:p>
          <a:p>
            <a:r>
              <a:rPr lang="en-US" sz="2400" dirty="0" smtClean="0"/>
              <a:t>Test Coverage</a:t>
            </a:r>
          </a:p>
          <a:p>
            <a:pPr lvl="1"/>
            <a:r>
              <a:rPr lang="en-US" sz="2400" dirty="0"/>
              <a:t>Test coverage of the module under </a:t>
            </a:r>
            <a:r>
              <a:rPr lang="en-US" sz="2400" dirty="0" smtClean="0"/>
              <a:t>test</a:t>
            </a:r>
          </a:p>
          <a:p>
            <a:pPr lvl="1"/>
            <a:r>
              <a:rPr lang="en-US" sz="2400" dirty="0"/>
              <a:t>Test coverage of the application under test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Quality of a good Test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6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162800" cy="5867400"/>
          </a:xfrm>
        </p:spPr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generates 2 report</a:t>
            </a:r>
          </a:p>
          <a:p>
            <a:pPr lvl="1"/>
            <a:r>
              <a:rPr lang="en-US" b="1" u="sng" dirty="0" smtClean="0"/>
              <a:t>Detailed Report</a:t>
            </a:r>
            <a:r>
              <a:rPr lang="en-US" dirty="0" smtClean="0"/>
              <a:t>: Generated through index.html file in folder &lt;test-output&gt;</a:t>
            </a:r>
          </a:p>
          <a:p>
            <a:pPr lvl="1"/>
            <a:r>
              <a:rPr lang="en-US" b="1" u="sng" dirty="0" smtClean="0"/>
              <a:t>Summary Report</a:t>
            </a:r>
            <a:r>
              <a:rPr lang="en-US" dirty="0" smtClean="0"/>
              <a:t>: </a:t>
            </a:r>
            <a:r>
              <a:rPr lang="en-US" dirty="0"/>
              <a:t>Generated through emailable-report.html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Reporting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724198"/>
            <a:ext cx="5343525" cy="3000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4746567"/>
            <a:ext cx="908737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User can generate report using an interface </a:t>
            </a:r>
            <a:r>
              <a:rPr lang="en-US" dirty="0" err="1" smtClean="0"/>
              <a:t>iTestListner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can create any class and implement this interface.</a:t>
            </a:r>
            <a:endParaRPr lang="en-US" dirty="0"/>
          </a:p>
          <a:p>
            <a:r>
              <a:rPr lang="en-US" dirty="0"/>
              <a:t>User need to override all its method and customize as per requirement.</a:t>
            </a:r>
            <a:endParaRPr lang="en-US" dirty="0"/>
          </a:p>
          <a:p>
            <a:r>
              <a:rPr lang="en-US" dirty="0" smtClean="0"/>
              <a:t>On the source file where the reporting needs to be implemented, user needs to use the annotation </a:t>
            </a:r>
            <a:r>
              <a:rPr lang="en-US" dirty="0"/>
              <a:t>@Listeners</a:t>
            </a:r>
            <a:r>
              <a:rPr lang="en-US" dirty="0" smtClean="0"/>
              <a:t>(&lt;</a:t>
            </a:r>
            <a:r>
              <a:rPr lang="en-US" dirty="0" err="1" smtClean="0"/>
              <a:t>PackageName</a:t>
            </a:r>
            <a:r>
              <a:rPr lang="en-US" dirty="0" smtClean="0"/>
              <a:t>&gt;.&lt;</a:t>
            </a:r>
            <a:r>
              <a:rPr lang="en-US" dirty="0" err="1" smtClean="0"/>
              <a:t>ClassName</a:t>
            </a:r>
            <a:r>
              <a:rPr lang="en-US" dirty="0" smtClean="0"/>
              <a:t>&gt;.</a:t>
            </a:r>
            <a:r>
              <a:rPr lang="en-US" b="1" dirty="0"/>
              <a:t>class)</a:t>
            </a:r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ITestListener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6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Extent Report library comes with a rick set of feature</a:t>
            </a:r>
          </a:p>
          <a:p>
            <a:pPr lvl="1"/>
            <a:r>
              <a:rPr lang="en-US" dirty="0"/>
              <a:t>Ability to generate dynamic HTML </a:t>
            </a:r>
            <a:r>
              <a:rPr lang="en-US" dirty="0" smtClean="0"/>
              <a:t>logs</a:t>
            </a:r>
          </a:p>
          <a:p>
            <a:pPr lvl="1"/>
            <a:r>
              <a:rPr lang="en-US" dirty="0"/>
              <a:t>Represents test case status with the help of PIE </a:t>
            </a:r>
            <a:r>
              <a:rPr lang="en-US" dirty="0" smtClean="0"/>
              <a:t>Charts</a:t>
            </a:r>
          </a:p>
          <a:p>
            <a:pPr lvl="1"/>
            <a:r>
              <a:rPr lang="en-US" dirty="0"/>
              <a:t>Generates step-by-step test case summary.</a:t>
            </a:r>
          </a:p>
          <a:p>
            <a:pPr lvl="1"/>
            <a:r>
              <a:rPr lang="en-US" dirty="0"/>
              <a:t>Ability to filter reports based on test status.</a:t>
            </a:r>
          </a:p>
          <a:p>
            <a:pPr lvl="1"/>
            <a:r>
              <a:rPr lang="en-US" dirty="0"/>
              <a:t>It maintains execution history.</a:t>
            </a:r>
          </a:p>
          <a:p>
            <a:pPr lvl="1"/>
            <a:r>
              <a:rPr lang="en-US" dirty="0"/>
              <a:t>It captures details like OS, Memory, Java version and so </a:t>
            </a:r>
            <a:r>
              <a:rPr lang="en-US" dirty="0" smtClean="0"/>
              <a:t>on</a:t>
            </a:r>
          </a:p>
          <a:p>
            <a:pPr lvl="1"/>
            <a:r>
              <a:rPr lang="en-US" dirty="0"/>
              <a:t>You can attach error screenshots within the report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Extent Report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8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Pre-requisite to generate Extent Reports</a:t>
            </a:r>
          </a:p>
          <a:p>
            <a:pPr lvl="1"/>
            <a:r>
              <a:rPr lang="en-US" dirty="0" smtClean="0"/>
              <a:t>Java should be installed.</a:t>
            </a:r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should be installed.</a:t>
            </a:r>
          </a:p>
          <a:p>
            <a:pPr lvl="1"/>
            <a:r>
              <a:rPr lang="en-US" dirty="0" smtClean="0"/>
              <a:t>Download Extent Report jar and configure in the project.</a:t>
            </a:r>
          </a:p>
          <a:p>
            <a:pPr lvl="1"/>
            <a:r>
              <a:rPr lang="en-US" dirty="0" smtClean="0"/>
              <a:t>Download extent-config.xml and configure in the project.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Extent Report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306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Sangram Keshari Swain</dc:creator>
  <cp:lastModifiedBy>Sangram Keshari Swain - ERS, HCL Tech</cp:lastModifiedBy>
  <cp:revision>165</cp:revision>
  <dcterms:created xsi:type="dcterms:W3CDTF">2006-08-16T00:00:00Z</dcterms:created>
  <dcterms:modified xsi:type="dcterms:W3CDTF">2018-01-12T14:11:08Z</dcterms:modified>
</cp:coreProperties>
</file>