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B41F-7951-4C6E-8E0E-C551BFF1A25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7912-26B5-4957-A5C1-B974484A66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600"/>
          </a:xfrm>
        </p:spPr>
        <p:txBody>
          <a:bodyPr/>
          <a:lstStyle/>
          <a:p>
            <a:r>
              <a:rPr lang="en-US" dirty="0" smtClean="0"/>
              <a:t>First Library File are Imported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5486400" cy="387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768644"/>
            <a:ext cx="5486400" cy="83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695243"/>
            <a:ext cx="5486400" cy="101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all crimes we select ‘Drug Arrests’, ’Murders’ and ‘Total’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4292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chart of ‘Crimes V/S City’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1297262"/>
            <a:ext cx="7266031" cy="55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‘Drug Arrest’ to check which cities are not safe 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293" y="1623254"/>
            <a:ext cx="7801307" cy="477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‘Drug Crimes’ are plotted against City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792" y="1600200"/>
            <a:ext cx="895929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Now we will check for the population density of the city for crime rates</a:t>
            </a:r>
            <a:br>
              <a:rPr lang="en-US" sz="3000" b="1" dirty="0" smtClean="0"/>
            </a:br>
            <a:endParaRPr lang="en-US" sz="30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56115" cy="422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city population on map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90" y="1295400"/>
            <a:ext cx="9118510" cy="569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identifying population and crime relation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620000" cy="441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indicates when population is more crimes takes place. These places are not safe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business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near by venues of TORONTO cities using </a:t>
            </a:r>
            <a:r>
              <a:rPr lang="en-US" b="1" dirty="0" smtClean="0"/>
              <a:t>Foursquare web </a:t>
            </a:r>
            <a:r>
              <a:rPr lang="en-US" dirty="0" smtClean="0"/>
              <a:t>portal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244" y="1753393"/>
            <a:ext cx="8250956" cy="52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Fetched the data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610600" cy="126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3200400"/>
            <a:ext cx="543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Then we try to Analyze each Location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Then group rows by location and by the mean of the frequency of occurrence of each category. After grouping Data Shape is</a:t>
            </a:r>
            <a:endParaRPr lang="en-US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00600"/>
            <a:ext cx="3638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Now try to print each Location with the top 5 most common venue</a:t>
            </a:r>
            <a:r>
              <a:rPr lang="en-US" b="1" dirty="0" smtClean="0"/>
              <a:t>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58225" cy="49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</a:t>
            </a:r>
            <a:r>
              <a:rPr lang="en-US" b="1" dirty="0" err="1" smtClean="0"/>
              <a:t>eojson</a:t>
            </a:r>
            <a:r>
              <a:rPr lang="en-US" dirty="0" smtClean="0"/>
              <a:t> file is converted into </a:t>
            </a:r>
            <a:r>
              <a:rPr lang="en-US" b="1" dirty="0" err="1" smtClean="0"/>
              <a:t>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For mapping data onto map file conversion is imported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124200"/>
            <a:ext cx="6934200" cy="180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Selected only few records which are interested like coffee shop, pizza place etc…. </a:t>
            </a:r>
            <a:endParaRPr lang="en-US" sz="36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7058" y="1600199"/>
            <a:ext cx="9221057" cy="51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These locations are clustered as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6860700" cy="508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6096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indicates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number of location having same facilities to start the business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Crime Data from TORONTO city is imported into </a:t>
            </a:r>
            <a:r>
              <a:rPr lang="en-US" dirty="0" err="1" smtClean="0"/>
              <a:t>Datafreame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54612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38550"/>
            <a:ext cx="82391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From data-frame only Neighbourhood and Total columns are selected for further processing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29600" cy="518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‘Total’ column is renamed as ‘</a:t>
            </a:r>
            <a:r>
              <a:rPr lang="en-US" dirty="0" err="1" smtClean="0"/>
              <a:t>Crime_Count</a:t>
            </a:r>
            <a:r>
              <a:rPr lang="en-US" dirty="0" smtClean="0"/>
              <a:t>’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06818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address of ‘TORONTO’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245" y="2419311"/>
            <a:ext cx="8752155" cy="30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‘TORONTO’ map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41" y="2343944"/>
            <a:ext cx="9207410" cy="405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‘Crimes’ against ‘City’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600200"/>
            <a:ext cx="919835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Crime Data </a:t>
            </a:r>
            <a:r>
              <a:rPr lang="en-US" dirty="0" err="1" smtClean="0"/>
              <a:t>categorywise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758" y="2645234"/>
            <a:ext cx="8826482" cy="314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250</Words>
  <Application>Microsoft Office PowerPoint</Application>
  <PresentationFormat>On-screen Show (4:3)</PresentationFormat>
  <Paragraphs>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First Library File are Imported</vt:lpstr>
      <vt:lpstr>geojson file is converted into json file</vt:lpstr>
      <vt:lpstr>Crime Data from TORONTO city is imported into Datafreame</vt:lpstr>
      <vt:lpstr>From data-frame only Neighbourhood and Total columns are selected for further processing</vt:lpstr>
      <vt:lpstr>‘Total’ column is renamed as ‘Crime_Count’ </vt:lpstr>
      <vt:lpstr>Getting address of ‘TORONTO’</vt:lpstr>
      <vt:lpstr>‘TORONTO’ map</vt:lpstr>
      <vt:lpstr>Plotting ‘Crimes’ against ‘City’</vt:lpstr>
      <vt:lpstr>Getting Crime Data categorywise</vt:lpstr>
      <vt:lpstr>From all crimes we select ‘Drug Arrests’, ’Murders’ and ‘Total’</vt:lpstr>
      <vt:lpstr>Creating chart of ‘Crimes V/S City’</vt:lpstr>
      <vt:lpstr>Checking ‘Drug Arrest’ to check which cities are not safe </vt:lpstr>
      <vt:lpstr>These ‘Drug Crimes’ are plotted against City</vt:lpstr>
      <vt:lpstr>Now we will check for the population density of the city for crime rates </vt:lpstr>
      <vt:lpstr>Plotting city population on map</vt:lpstr>
      <vt:lpstr>Now identifying population and crime relation</vt:lpstr>
      <vt:lpstr>Getting near by venues of TORONTO cities using Foursquare web portal</vt:lpstr>
      <vt:lpstr>Fetched the data</vt:lpstr>
      <vt:lpstr>Now try to print each Location with the top 5 most common venues </vt:lpstr>
      <vt:lpstr>Selected only few records which are interested like coffee shop, pizza place etc…. </vt:lpstr>
      <vt:lpstr>These locations are clustered as</vt:lpstr>
    </vt:vector>
  </TitlesOfParts>
  <Company>0wn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Library File are Imported</dc:title>
  <dc:creator>Acer</dc:creator>
  <cp:lastModifiedBy>Acer</cp:lastModifiedBy>
  <cp:revision>11</cp:revision>
  <dcterms:created xsi:type="dcterms:W3CDTF">2020-06-08T14:41:33Z</dcterms:created>
  <dcterms:modified xsi:type="dcterms:W3CDTF">2020-06-08T16:08:52Z</dcterms:modified>
</cp:coreProperties>
</file>