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420E-8F6A-4176-9AA8-D60D03061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DFBB9-C668-47C4-B43C-2D66F29A7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C1DF-1EF8-4007-B3EC-4D0EA3D4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101D-5454-4FF8-B991-AE8AC4DD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377E-FB41-467D-A4C9-B96F349C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7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DBB1-337C-45EF-84ED-FECC9ADF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A9359-7B00-4C06-9AF5-B5E4EA98A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7C29-3A77-4BDB-A245-CEEE2506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4A6B-3FB9-444B-8482-F5D6D1E5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8A7E-478C-4CFF-B506-69657B9E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C7C86-B09E-499D-97F0-093396467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8A46D-2394-480D-97B0-E3B77924F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AACE-E2C5-40EF-B541-5D2823A0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919AF-5A73-4246-B179-4EE82345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53EB-1F60-4EB7-ABC0-5F2AE9EA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20E3-97D1-49FD-B643-14E9D859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79-64CE-4E0D-8D02-55270501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AA3D0-9042-492B-9104-05CC45DA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BCCD8-EBD1-45F1-93DB-8BF80398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D949-2E1A-45FF-8F37-DCD6892D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20E3-B5AC-4FAE-BDA8-E7BAB658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E43B-431D-4638-87EE-50EB31BE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77A8-24F9-42BF-A29B-38AED44C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FCEE-EFEE-49DC-B7B6-AA639A81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9DB7-F167-425C-AAD8-F874C08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5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4287-C08F-4B16-8CDA-4AFA9EAA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6CAB-845C-4C40-A2D4-48F67EA50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9B655-D5E8-4501-82A1-8C44EC56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03BC-D3CD-4ED0-BC94-A6C1C05D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1CFCB-C47D-4027-BC4E-78BE2374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C180D-1043-45FE-AE13-7AEFEE7B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E43D-02A3-478A-A37A-98142AA9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2E375-6FC4-4FD9-B0F9-22728926E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DB2B4-219A-484E-992B-797FB0271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53635-B1D5-4ECD-878B-253E2F0E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716FA-7B31-40D6-A61E-C04377720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5CA37-CF47-494B-AA1D-FAE96A86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E3E7D-BACE-406B-9058-10D011C6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3E938-72FB-4CEB-A047-A125369C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5C91-0E26-46E1-9C9D-3CD10512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E3F44-59B4-40C4-9A46-7FBC0546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BB970-B47E-4B70-975B-970B8C8E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00889-90FB-450D-9746-7EDF1575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974D6-2AE6-449A-B83E-55E94210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FD04E-833E-47C0-A7E9-A1491399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AAB53-078E-44C5-A7B8-2E31443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DDF-F18D-411F-9289-2B082C5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65AA5-E805-4283-873E-6BE8755D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7A051-96E6-45BD-84C8-714E9EAC2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4A52F-2782-4DC5-B480-78F33C39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D5590-E85A-41A6-BDCC-963B0A46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12D8E-4450-4891-8440-19602ADA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D26B-872F-4927-99E4-A0C5D18D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4E5D0-F5AD-4335-BC8E-3B3F6AAA5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7DDFF-500C-403F-BD37-14B4F5FF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9ABA9-0B1E-40C0-B203-0C86CD19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DF8CF-9EBE-4417-AB07-D892142B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31DC1-8790-43CD-9615-2FDC6C32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4F47F-A58C-43AA-BAB0-102AAB21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8EE8-BC2B-4926-8C5A-28A8FB49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ED0A-3680-4910-BF96-C6F26B109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1127-A76B-4A35-A5FD-59E27004ABB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A402-6969-4C78-B33F-EE0317E39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60F64-D438-459B-9CEE-DCFBDD43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5CBC7-8500-4621-9F3E-DEAEBF82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0DB8-FAC5-4151-9E14-62204241D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 Diversifier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1B5F8-E6A9-4569-82BF-E140452A7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Identify potential diversifiers based on standard and cutting edge ratios</a:t>
            </a:r>
          </a:p>
          <a:p>
            <a:r>
              <a:rPr lang="en-US" dirty="0"/>
              <a:t>Analyze the impact of these diversifiers</a:t>
            </a:r>
          </a:p>
        </p:txBody>
      </p:sp>
    </p:spTree>
    <p:extLst>
      <p:ext uri="{BB962C8B-B14F-4D97-AF65-F5344CB8AC3E}">
        <p14:creationId xmlns:p14="http://schemas.microsoft.com/office/powerpoint/2010/main" val="425882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73FB01A-C8BD-4D6A-A07B-814218525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1" y="515487"/>
            <a:ext cx="11170122" cy="55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3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50A7DB9-E2FB-40F7-9E1B-7AADC79AF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301512"/>
            <a:ext cx="8572500" cy="4286250"/>
          </a:xfrm>
        </p:spPr>
      </p:pic>
    </p:spTree>
    <p:extLst>
      <p:ext uri="{BB962C8B-B14F-4D97-AF65-F5344CB8AC3E}">
        <p14:creationId xmlns:p14="http://schemas.microsoft.com/office/powerpoint/2010/main" val="336782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325298B-E8E4-4742-A455-9A8DD1BF3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3" y="360589"/>
            <a:ext cx="11840934" cy="592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8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E7725CD-BECE-423B-A5F8-EAEE1B07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75" y="371474"/>
            <a:ext cx="11867582" cy="593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5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DDFE-A3FC-40D2-AD7F-75046874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943" y="169183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Diversifiers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7B8B-8B58-4A31-A0DB-DB071F4FE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646" y="1785594"/>
            <a:ext cx="10515600" cy="4351338"/>
          </a:xfrm>
        </p:spPr>
        <p:txBody>
          <a:bodyPr/>
          <a:lstStyle/>
          <a:p>
            <a:r>
              <a:rPr lang="en-US" dirty="0" err="1"/>
              <a:t>tlt</a:t>
            </a:r>
            <a:r>
              <a:rPr lang="en-US" dirty="0"/>
              <a:t>            20+ Year Treasury bond ETF</a:t>
            </a:r>
          </a:p>
          <a:p>
            <a:endParaRPr lang="en-US" dirty="0"/>
          </a:p>
          <a:p>
            <a:r>
              <a:rPr lang="en-US" dirty="0"/>
              <a:t>shy          1 to 3 Year Treasury bond ETF</a:t>
            </a:r>
          </a:p>
          <a:p>
            <a:endParaRPr lang="en-US" dirty="0"/>
          </a:p>
          <a:p>
            <a:r>
              <a:rPr lang="en-US" dirty="0" err="1"/>
              <a:t>gld</a:t>
            </a:r>
            <a:r>
              <a:rPr lang="en-US" dirty="0"/>
              <a:t>           Gold ETF</a:t>
            </a:r>
          </a:p>
        </p:txBody>
      </p:sp>
    </p:spTree>
    <p:extLst>
      <p:ext uri="{BB962C8B-B14F-4D97-AF65-F5344CB8AC3E}">
        <p14:creationId xmlns:p14="http://schemas.microsoft.com/office/powerpoint/2010/main" val="27287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Chart, waterfall chart&#10;&#10;Description automatically generated">
            <a:extLst>
              <a:ext uri="{FF2B5EF4-FFF2-40B4-BE49-F238E27FC236}">
                <a16:creationId xmlns:a16="http://schemas.microsoft.com/office/drawing/2014/main" id="{68C04CBC-6CA0-41C6-995A-C17F6EB35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75" y="859810"/>
            <a:ext cx="11273049" cy="4831307"/>
          </a:xfrm>
        </p:spPr>
      </p:pic>
    </p:spTree>
    <p:extLst>
      <p:ext uri="{BB962C8B-B14F-4D97-AF65-F5344CB8AC3E}">
        <p14:creationId xmlns:p14="http://schemas.microsoft.com/office/powerpoint/2010/main" val="248700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321EF21-EB48-469C-ADC1-FF42006D4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0" y="612444"/>
            <a:ext cx="11499945" cy="4928548"/>
          </a:xfrm>
        </p:spPr>
      </p:pic>
    </p:spTree>
    <p:extLst>
      <p:ext uri="{BB962C8B-B14F-4D97-AF65-F5344CB8AC3E}">
        <p14:creationId xmlns:p14="http://schemas.microsoft.com/office/powerpoint/2010/main" val="122117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0F21475-0D55-4124-A820-565020CD8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4" y="690064"/>
            <a:ext cx="11223294" cy="48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7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5BB9F24-7050-4A53-B555-AE12FFE8D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5" y="542782"/>
            <a:ext cx="11443078" cy="57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5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3C53896-8FA2-4059-9B7B-9A4D72249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4" y="685374"/>
            <a:ext cx="11797068" cy="58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3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BCBADBA-D013-4514-9C1E-2C41B7981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2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5FFDE442-0C81-41D1-B661-F996A69E7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4" y="963385"/>
            <a:ext cx="11506201" cy="49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38</Words>
  <Application>Microsoft Office PowerPoint</Application>
  <PresentationFormat>Widescreen</PresentationFormat>
  <Paragraphs>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Portfolio Diversifier</vt:lpstr>
      <vt:lpstr>Diversifiers Analyzed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Diversifier</dc:title>
  <dc:creator>Sangram Singh</dc:creator>
  <cp:lastModifiedBy>Sangram Singh</cp:lastModifiedBy>
  <cp:revision>11</cp:revision>
  <dcterms:created xsi:type="dcterms:W3CDTF">2021-08-16T22:47:22Z</dcterms:created>
  <dcterms:modified xsi:type="dcterms:W3CDTF">2021-08-16T23:51:49Z</dcterms:modified>
</cp:coreProperties>
</file>